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905000"/>
            <a:ext cx="4572000" cy="3048000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57200" y="914400"/>
            <a:ext cx="164592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1200" b="1"/>
            </a:pPr>
            <a:r>
              <a:t>hydraulik</a:t>
            </a:r>
          </a:p>
        </p:txBody>
      </p:sp>
      <p:cxnSp>
        <p:nvCxnSpPr>
          <p:cNvPr id="5" name="Connector 4"/>
          <p:cNvCxnSpPr/>
          <p:nvPr/>
        </p:nvCxnSpPr>
        <p:spPr>
          <a:xfrm flipH="1" flipV="1">
            <a:off x="2103120.0" y="1554480"/>
            <a:ext cx="1005840.0" cy="1901190.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108960" y="2842260"/>
            <a:ext cx="419100" cy="12268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040880" y="914400"/>
            <a:ext cx="164592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1200" b="1"/>
            </a:pPr>
            <a:r>
              <a:t>Stiftschrauben</a:t>
            </a:r>
          </a:p>
        </p:txBody>
      </p:sp>
      <p:cxnSp>
        <p:nvCxnSpPr>
          <p:cNvPr id="8" name="Connector 7"/>
          <p:cNvCxnSpPr/>
          <p:nvPr/>
        </p:nvCxnSpPr>
        <p:spPr>
          <a:xfrm flipV="1">
            <a:off x="4175760.0" y="1554480"/>
            <a:ext cx="2865120.0" cy="906780.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726180" y="2217420"/>
            <a:ext cx="449580" cy="487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0" y="1645920"/>
            <a:ext cx="1371600" cy="771143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7040880" y="3200400"/>
            <a:ext cx="164592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1200" b="1"/>
            </a:pPr>
            <a:r>
              <a:t>Räder und Rollen</a:t>
            </a:r>
          </a:p>
        </p:txBody>
      </p:sp>
      <p:cxnSp>
        <p:nvCxnSpPr>
          <p:cNvPr id="12" name="Connector 11"/>
          <p:cNvCxnSpPr/>
          <p:nvPr/>
        </p:nvCxnSpPr>
        <p:spPr>
          <a:xfrm>
            <a:off x="5554980.0" y="3741420.0"/>
            <a:ext cx="1485900.0" cy="99060.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46320" y="3314700"/>
            <a:ext cx="708660" cy="853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880" y="3931920"/>
            <a:ext cx="1371600" cy="771143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