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04800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57200" y="914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Hydraulische Komponenten</a:t>
            </a:r>
          </a:p>
        </p:txBody>
      </p:sp>
      <p:cxnSp>
        <p:nvCxnSpPr>
          <p:cNvPr id="5" name="Connector 4"/>
          <p:cNvCxnSpPr/>
          <p:nvPr/>
        </p:nvCxnSpPr>
        <p:spPr>
          <a:xfrm flipH="1" flipV="1">
            <a:off x="2103120.0" y="1554480"/>
            <a:ext cx="1066800.0" cy="220599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69920" y="3048000"/>
            <a:ext cx="525780" cy="1424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5920"/>
            <a:ext cx="1371600" cy="77114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0880" y="914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Klemm- und Positionierelemente</a:t>
            </a:r>
          </a:p>
        </p:txBody>
      </p:sp>
      <p:cxnSp>
        <p:nvCxnSpPr>
          <p:cNvPr id="9" name="Connector 8"/>
          <p:cNvCxnSpPr/>
          <p:nvPr/>
        </p:nvCxnSpPr>
        <p:spPr>
          <a:xfrm flipV="1">
            <a:off x="4244340.0" y="1554480"/>
            <a:ext cx="2796540.0" cy="296799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7140" y="4152900"/>
            <a:ext cx="457200" cy="7391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1645920"/>
            <a:ext cx="1371600" cy="77114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040880" y="3200400"/>
            <a:ext cx="16459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1200" b="1"/>
            </a:pPr>
            <a:r>
              <a:t>Verschlüsse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6606540.0" y="2289810.0"/>
            <a:ext cx="434340.0" cy="1550670.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8400" y="2042160"/>
            <a:ext cx="358140" cy="495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3931920"/>
            <a:ext cx="1371600" cy="771143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