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2380" y="2194560"/>
            <a:ext cx="35052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5" name="Connector 4"/>
          <p:cNvCxnSpPr/>
          <p:nvPr/>
        </p:nvCxnSpPr>
        <p:spPr>
          <a:xfrm>
            <a:off x="4152900.0" y="2423160.0"/>
            <a:ext cx="2887980.0" cy="59436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40880" y="2788920"/>
            <a:ext cx="1920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Schrauben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2651760"/>
            <a:ext cx="655320" cy="140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8" name="Connector 7"/>
          <p:cNvCxnSpPr/>
          <p:nvPr/>
        </p:nvCxnSpPr>
        <p:spPr>
          <a:xfrm>
            <a:off x="5455920.0" y="3356610.0"/>
            <a:ext cx="1584960.0" cy="30099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0880" y="3429000"/>
            <a:ext cx="1920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Klemm- und Positionierelemente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