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nveyor_mach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2800350"/>
            <a:ext cx="1219200" cy="125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>
            <a:off x="3352800.0" y="3429000.0"/>
            <a:ext cx="3048000.0" cy="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280035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Screw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5314950"/>
            <a:ext cx="1219200" cy="125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>
            <a:off x="5791200.0" y="5943600.0"/>
            <a:ext cx="609600.0" cy="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531495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Bolt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