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nveyor_mach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5" name="Connector 4"/>
          <p:cNvCxnSpPr/>
          <p:nvPr/>
        </p:nvCxnSpPr>
        <p:spPr>
          <a:xfrm flipV="1">
            <a:off x="3810000.0" y="3276600.0"/>
            <a:ext cx="182880.0" cy="15240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92880" y="30480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Screw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Connector 7"/>
          <p:cNvCxnSpPr/>
          <p:nvPr/>
        </p:nvCxnSpPr>
        <p:spPr>
          <a:xfrm flipV="1">
            <a:off x="5334000.0" y="4800600.0"/>
            <a:ext cx="182880.0" cy="15240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6880" y="45720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Bolt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