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conveyor_mach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905000"/>
            <a:ext cx="4572000" cy="304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0" y="3048000"/>
            <a:ext cx="7620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5" name="Connector 4"/>
          <p:cNvCxnSpPr/>
          <p:nvPr/>
        </p:nvCxnSpPr>
        <p:spPr>
          <a:xfrm flipV="1">
            <a:off x="3810000.0" y="2697480.0"/>
            <a:ext cx="3230880.0" cy="731520.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40880" y="2468880"/>
            <a:ext cx="19202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Screw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4572000"/>
            <a:ext cx="7620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8" name="Connector 7"/>
          <p:cNvCxnSpPr/>
          <p:nvPr/>
        </p:nvCxnSpPr>
        <p:spPr>
          <a:xfrm flipV="1">
            <a:off x="5334000.0" y="3337560.0"/>
            <a:ext cx="1706880.0" cy="1615440.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40880" y="3108960"/>
            <a:ext cx="19202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Bolt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29000" y="2286000"/>
            <a:ext cx="381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11" name="Connector 10"/>
          <p:cNvCxnSpPr/>
          <p:nvPr/>
        </p:nvCxnSpPr>
        <p:spPr>
          <a:xfrm>
            <a:off x="3810000.0" y="2476500.0"/>
            <a:ext cx="3230880.0" cy="1501140.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40880" y="3749040"/>
            <a:ext cx="19202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Hinge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