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onveyor_mach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05000"/>
            <a:ext cx="4572000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6400" y="2057400"/>
            <a:ext cx="762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5" name="Connector 4"/>
          <p:cNvCxnSpPr/>
          <p:nvPr/>
        </p:nvCxnSpPr>
        <p:spPr>
          <a:xfrm flipV="1">
            <a:off x="2438400.0" y="2286000.0"/>
            <a:ext cx="5974080.0" cy="15240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12480" y="2057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Screw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3581400"/>
            <a:ext cx="762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8" name="Connector 7"/>
          <p:cNvCxnSpPr/>
          <p:nvPr/>
        </p:nvCxnSpPr>
        <p:spPr>
          <a:xfrm flipV="1">
            <a:off x="3962400.0" y="3810000.0"/>
            <a:ext cx="4450080.0" cy="15240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12480" y="3581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Bolt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