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088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/>
              <a:t>Hydraulische Komponenten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1097280"/>
            <a:ext cx="1371600" cy="771143"/>
          </a:xfrm>
          <a:prstGeom prst="rect">
            <a:avLst/>
          </a:prstGeom>
        </p:spPr>
      </p:pic>
      <p:cxnSp>
        <p:nvCxnSpPr>
          <p:cNvPr id="6" name="Connector 5"/>
          <p:cNvCxnSpPr/>
          <p:nvPr/>
        </p:nvCxnSpPr>
        <p:spPr>
          <a:xfrm flipV="1">
            <a:off x="3394710.0" y="1411224.0"/>
            <a:ext cx="4560570.0" cy="2124456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457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/>
              <a:t>Schrauben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7280"/>
            <a:ext cx="1371600" cy="771143"/>
          </a:xfrm>
          <a:prstGeom prst="rect">
            <a:avLst/>
          </a:prstGeom>
        </p:spPr>
      </p:pic>
      <p:cxnSp>
        <p:nvCxnSpPr>
          <p:cNvPr id="9" name="Connector 8"/>
          <p:cNvCxnSpPr/>
          <p:nvPr/>
        </p:nvCxnSpPr>
        <p:spPr>
          <a:xfrm flipH="1" flipV="1">
            <a:off x="1371600.0" y="1411224.0"/>
            <a:ext cx="2632710.0" cy="1027176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0880" y="1371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/>
              <a:t>Klemm- und Positionierelemente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2011680"/>
            <a:ext cx="1371600" cy="771143"/>
          </a:xfrm>
          <a:prstGeom prst="rect">
            <a:avLst/>
          </a:prstGeom>
        </p:spPr>
      </p:pic>
      <p:cxnSp>
        <p:nvCxnSpPr>
          <p:cNvPr id="12" name="Connector 11"/>
          <p:cNvCxnSpPr/>
          <p:nvPr/>
        </p:nvCxnSpPr>
        <p:spPr>
          <a:xfrm flipV="1">
            <a:off x="5086350.0" y="2325624.0"/>
            <a:ext cx="2868930.0" cy="1438656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