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559" r:id="rId4"/>
    <p:sldId id="560" r:id="rId5"/>
    <p:sldId id="558" r:id="rId6"/>
    <p:sldId id="33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A3177-6906-4D13-978C-6E4C81C032A5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CAC79-FBEA-4983-A5EE-123DFE66D15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36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0A76D9-E4A9-440C-9A82-4DE14759A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2B85DD3-FE22-42B4-BCF7-3BF711DB8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13776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203072-AC5A-4864-9814-D30FBDA3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dirty="0" err="1"/>
              <a:t>Asıl</a:t>
            </a:r>
            <a:r>
              <a:rPr lang="en-US" noProof="0" dirty="0"/>
              <a:t> </a:t>
            </a:r>
            <a:r>
              <a:rPr lang="en-US" noProof="0" dirty="0" err="1"/>
              <a:t>başlık</a:t>
            </a:r>
            <a:r>
              <a:rPr lang="en-US" noProof="0" dirty="0"/>
              <a:t> </a:t>
            </a:r>
            <a:r>
              <a:rPr lang="en-US" noProof="0" dirty="0" err="1"/>
              <a:t>stilini</a:t>
            </a:r>
            <a:r>
              <a:rPr lang="en-US" noProof="0" dirty="0"/>
              <a:t> </a:t>
            </a:r>
            <a:r>
              <a:rPr lang="en-US" noProof="0" dirty="0" err="1"/>
              <a:t>düzenlemek</a:t>
            </a:r>
            <a:r>
              <a:rPr lang="en-US" noProof="0" dirty="0"/>
              <a:t> </a:t>
            </a:r>
            <a:r>
              <a:rPr lang="en-US" noProof="0" dirty="0" err="1"/>
              <a:t>için</a:t>
            </a:r>
            <a:r>
              <a:rPr lang="en-US" noProof="0" dirty="0"/>
              <a:t> </a:t>
            </a:r>
            <a:r>
              <a:rPr lang="en-US" noProof="0" dirty="0" err="1"/>
              <a:t>tıklayın</a:t>
            </a:r>
            <a:endParaRPr lang="en-US" noProof="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843DA2-6C89-44C5-95AC-3FF1484C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4732476"/>
          </a:xfrm>
        </p:spPr>
        <p:txBody>
          <a:bodyPr/>
          <a:lstStyle>
            <a:lvl1pPr algn="just">
              <a:defRPr sz="2600"/>
            </a:lvl1pPr>
            <a:lvl2pPr marL="685800" indent="-228600" algn="just">
              <a:buFont typeface="Wingdings" panose="05000000000000000000" pitchFamily="2" charset="2"/>
              <a:buChar char="Ø"/>
              <a:defRPr sz="2300"/>
            </a:lvl2pPr>
            <a:lvl3pPr marL="1143000" indent="-228600" algn="just">
              <a:buFont typeface="Wingdings" panose="05000000000000000000" pitchFamily="2" charset="2"/>
              <a:buChar char="v"/>
              <a:defRPr/>
            </a:lvl3pPr>
            <a:lvl4pPr marL="1600200" indent="-228600" algn="just">
              <a:buFont typeface="Courier New" panose="02070309020205020404" pitchFamily="49" charset="0"/>
              <a:buChar char="o"/>
              <a:defRPr/>
            </a:lvl4pPr>
            <a:lvl5pPr marL="2057400" indent="-228600" algn="just">
              <a:buFont typeface="Wingdings" panose="05000000000000000000" pitchFamily="2" charset="2"/>
              <a:buChar char="q"/>
              <a:defRPr sz="1700"/>
            </a:lvl5pPr>
          </a:lstStyle>
          <a:p>
            <a:pPr lvl="0"/>
            <a:r>
              <a:rPr lang="en-US" noProof="0" dirty="0" err="1"/>
              <a:t>Asıl</a:t>
            </a:r>
            <a:r>
              <a:rPr lang="en-US" noProof="0" dirty="0"/>
              <a:t> </a:t>
            </a:r>
            <a:r>
              <a:rPr lang="en-US" noProof="0" dirty="0" err="1"/>
              <a:t>metin</a:t>
            </a:r>
            <a:r>
              <a:rPr lang="en-US" noProof="0" dirty="0"/>
              <a:t> </a:t>
            </a:r>
            <a:r>
              <a:rPr lang="en-US" noProof="0" dirty="0" err="1"/>
              <a:t>stillerini</a:t>
            </a:r>
            <a:r>
              <a:rPr lang="en-US" noProof="0" dirty="0"/>
              <a:t> </a:t>
            </a:r>
            <a:r>
              <a:rPr lang="en-US" noProof="0" dirty="0" err="1"/>
              <a:t>düzenlemek</a:t>
            </a:r>
            <a:r>
              <a:rPr lang="en-US" noProof="0" dirty="0"/>
              <a:t> </a:t>
            </a:r>
            <a:r>
              <a:rPr lang="en-US" noProof="0" dirty="0" err="1"/>
              <a:t>için</a:t>
            </a:r>
            <a:r>
              <a:rPr lang="en-US" noProof="0" dirty="0"/>
              <a:t> </a:t>
            </a:r>
            <a:r>
              <a:rPr lang="en-US" noProof="0" dirty="0" err="1"/>
              <a:t>tıklayın</a:t>
            </a:r>
            <a:endParaRPr lang="en-US" noProof="0" dirty="0"/>
          </a:p>
          <a:p>
            <a:pPr lvl="1"/>
            <a:r>
              <a:rPr lang="en-US" noProof="0" dirty="0" err="1"/>
              <a:t>İkinci</a:t>
            </a:r>
            <a:r>
              <a:rPr lang="en-US" noProof="0" dirty="0"/>
              <a:t> </a:t>
            </a:r>
            <a:r>
              <a:rPr lang="en-US" noProof="0" dirty="0" err="1"/>
              <a:t>düzey</a:t>
            </a:r>
            <a:endParaRPr lang="en-US" noProof="0" dirty="0"/>
          </a:p>
          <a:p>
            <a:pPr lvl="2"/>
            <a:r>
              <a:rPr lang="en-US" noProof="0" dirty="0" err="1"/>
              <a:t>Üçüncü</a:t>
            </a:r>
            <a:r>
              <a:rPr lang="en-US" noProof="0" dirty="0"/>
              <a:t> </a:t>
            </a:r>
            <a:r>
              <a:rPr lang="en-US" noProof="0" dirty="0" err="1"/>
              <a:t>düzey</a:t>
            </a:r>
            <a:endParaRPr lang="en-US" noProof="0" dirty="0"/>
          </a:p>
          <a:p>
            <a:pPr lvl="3"/>
            <a:r>
              <a:rPr lang="en-US" noProof="0" dirty="0" err="1"/>
              <a:t>Dördüncü</a:t>
            </a:r>
            <a:r>
              <a:rPr lang="en-US" noProof="0" dirty="0"/>
              <a:t> </a:t>
            </a:r>
            <a:r>
              <a:rPr lang="en-US" noProof="0" dirty="0" err="1"/>
              <a:t>düzey</a:t>
            </a:r>
            <a:endParaRPr lang="en-US" noProof="0" dirty="0"/>
          </a:p>
          <a:p>
            <a:pPr lvl="4"/>
            <a:r>
              <a:rPr lang="en-US" noProof="0" dirty="0" err="1"/>
              <a:t>Beşinci</a:t>
            </a:r>
            <a:r>
              <a:rPr lang="en-US" noProof="0" dirty="0"/>
              <a:t> </a:t>
            </a:r>
            <a:r>
              <a:rPr lang="en-US" noProof="0" dirty="0" err="1"/>
              <a:t>düzey</a:t>
            </a:r>
            <a:endParaRPr lang="en-US" noProof="0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A1AC4E-1768-42FF-B05B-A3F022DC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602" y="6415502"/>
            <a:ext cx="519484" cy="365125"/>
          </a:xfrm>
        </p:spPr>
        <p:txBody>
          <a:bodyPr/>
          <a:lstStyle/>
          <a:p>
            <a:fld id="{2926B2C5-729E-49C2-AB30-FB04D85775A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7" name="Alt Bilgi Yer Tutucusu 4">
            <a:extLst>
              <a:ext uri="{FF2B5EF4-FFF2-40B4-BE49-F238E27FC236}">
                <a16:creationId xmlns:a16="http://schemas.microsoft.com/office/drawing/2014/main" id="{77828466-2481-4472-9FFC-1B84463AD407}"/>
              </a:ext>
            </a:extLst>
          </p:cNvPr>
          <p:cNvSpPr txBox="1">
            <a:spLocks/>
          </p:cNvSpPr>
          <p:nvPr userDrawn="1"/>
        </p:nvSpPr>
        <p:spPr>
          <a:xfrm>
            <a:off x="7680385" y="6415502"/>
            <a:ext cx="2968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Blockchain </a:t>
            </a:r>
            <a:r>
              <a:rPr lang="tr-TR" sz="12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Smart </a:t>
            </a:r>
            <a:r>
              <a:rPr lang="tr-TR" sz="1200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Contracts</a:t>
            </a:r>
            <a:endParaRPr lang="tr-TR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Alt Bilgi Yer Tutucusu 4">
            <a:extLst>
              <a:ext uri="{FF2B5EF4-FFF2-40B4-BE49-F238E27FC236}">
                <a16:creationId xmlns:a16="http://schemas.microsoft.com/office/drawing/2014/main" id="{C0EC8A53-CB87-4519-8C63-28690BA6ED47}"/>
              </a:ext>
            </a:extLst>
          </p:cNvPr>
          <p:cNvSpPr txBox="1">
            <a:spLocks/>
          </p:cNvSpPr>
          <p:nvPr userDrawn="1"/>
        </p:nvSpPr>
        <p:spPr>
          <a:xfrm>
            <a:off x="4886819" y="6415502"/>
            <a:ext cx="30175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200" dirty="0" err="1"/>
              <a:t>Artificial</a:t>
            </a:r>
            <a:r>
              <a:rPr lang="tr-TR" sz="1200" dirty="0"/>
              <a:t> </a:t>
            </a:r>
            <a:r>
              <a:rPr lang="tr-TR" sz="1200" dirty="0" err="1"/>
              <a:t>Intelligence</a:t>
            </a:r>
            <a:r>
              <a:rPr lang="tr-TR" sz="1200" dirty="0"/>
              <a:t> Technologies (</a:t>
            </a:r>
            <a:r>
              <a:rPr lang="tr-TR" sz="1200" dirty="0" err="1"/>
              <a:t>Graduate</a:t>
            </a:r>
            <a:r>
              <a:rPr lang="tr-TR" sz="1200" dirty="0"/>
              <a:t>)</a:t>
            </a:r>
          </a:p>
        </p:txBody>
      </p:sp>
      <p:sp>
        <p:nvSpPr>
          <p:cNvPr id="9" name="Alt Bilgi Yer Tutucusu 4">
            <a:extLst>
              <a:ext uri="{FF2B5EF4-FFF2-40B4-BE49-F238E27FC236}">
                <a16:creationId xmlns:a16="http://schemas.microsoft.com/office/drawing/2014/main" id="{323D4D2D-B914-44D9-AC22-89317497CFC6}"/>
              </a:ext>
            </a:extLst>
          </p:cNvPr>
          <p:cNvSpPr txBox="1">
            <a:spLocks/>
          </p:cNvSpPr>
          <p:nvPr userDrawn="1"/>
        </p:nvSpPr>
        <p:spPr>
          <a:xfrm>
            <a:off x="987290" y="6415502"/>
            <a:ext cx="192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202</a:t>
            </a:r>
            <a:r>
              <a:rPr lang="en-US" dirty="0"/>
              <a:t>3</a:t>
            </a:r>
            <a:r>
              <a:rPr lang="tr-TR" dirty="0"/>
              <a:t>-202</a:t>
            </a:r>
            <a:r>
              <a:rPr lang="en-US" dirty="0"/>
              <a:t>4</a:t>
            </a:r>
            <a:r>
              <a:rPr lang="tr-TR" dirty="0"/>
              <a:t> Spring</a:t>
            </a:r>
            <a:r>
              <a:rPr lang="en-US" dirty="0"/>
              <a:t> Semester</a:t>
            </a:r>
            <a:endParaRPr lang="tr-TR" dirty="0"/>
          </a:p>
        </p:txBody>
      </p:sp>
      <p:sp>
        <p:nvSpPr>
          <p:cNvPr id="10" name="Alt Bilgi Yer Tutucusu 4">
            <a:extLst>
              <a:ext uri="{FF2B5EF4-FFF2-40B4-BE49-F238E27FC236}">
                <a16:creationId xmlns:a16="http://schemas.microsoft.com/office/drawing/2014/main" id="{CBA41994-AFA2-4C92-9A84-128EC4CAAA45}"/>
              </a:ext>
            </a:extLst>
          </p:cNvPr>
          <p:cNvSpPr txBox="1">
            <a:spLocks/>
          </p:cNvSpPr>
          <p:nvPr userDrawn="1"/>
        </p:nvSpPr>
        <p:spPr>
          <a:xfrm>
            <a:off x="2961391" y="6415502"/>
            <a:ext cx="1755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Ankara University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404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AEEAC95-6948-481A-A36C-CB17833ED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C3B123-63D6-4B4F-B0B0-5436DD24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B96A48-5013-4C24-A2D0-714DCC03A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2022-2023 Güz Yarıyılı</a:t>
            </a:r>
            <a:endParaRPr lang="tr-TR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98FDFCC-0688-40D0-B8D0-172FAB1FF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dsf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C77E1E-83FC-45D6-81BB-E4B42D3A2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B2C5-729E-49C2-AB30-FB04D85775A3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51ECD53-9F6F-4A15-8855-F85ACE748E2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327" y="6122504"/>
            <a:ext cx="640080" cy="64008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C740138-D9D4-4D4A-847C-22FA479981C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262" y="6122504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1EF314F9-4B5F-4803-9672-B0740DA229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345308"/>
            <a:ext cx="10972800" cy="1828800"/>
          </a:xfrm>
          <a:noFill/>
          <a:ln w="104775" cmpd="dbl">
            <a:solidFill>
              <a:srgbClr val="2F5597"/>
            </a:solidFill>
            <a:round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tr-TR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803400815101</a:t>
            </a: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tr-TR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Blockchain </a:t>
            </a:r>
            <a:r>
              <a:rPr kumimoji="0" lang="tr-TR" sz="4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and</a:t>
            </a:r>
            <a:r>
              <a:rPr kumimoji="0" lang="tr-TR" sz="4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Smart </a:t>
            </a:r>
            <a:r>
              <a:rPr kumimoji="0" lang="tr-TR" sz="4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Contracts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Artificial</a:t>
            </a:r>
            <a:r>
              <a:rPr kumimoji="0" lang="tr-T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Intelligence</a:t>
            </a:r>
            <a:r>
              <a:rPr kumimoji="0" lang="tr-T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Technologies Program (</a:t>
            </a:r>
            <a:r>
              <a:rPr kumimoji="0" lang="tr-TR" sz="23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Graduate</a:t>
            </a:r>
            <a:r>
              <a:rPr kumimoji="0" lang="tr-T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)</a:t>
            </a:r>
            <a:br>
              <a:rPr kumimoji="0" lang="tr-T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Graduate School of Natural and Applied Sciences</a:t>
            </a:r>
            <a:b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202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- 202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Semester</a:t>
            </a:r>
            <a:endParaRPr lang="en-US" sz="2000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A845E5E-E24E-4701-9DB2-4EE0D1F0EF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600450" y="5343499"/>
            <a:ext cx="4991100" cy="304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tr-TR" sz="2200" dirty="0" err="1"/>
              <a:t>Your</a:t>
            </a:r>
            <a:r>
              <a:rPr lang="tr-TR" sz="2200" dirty="0"/>
              <a:t> Name</a:t>
            </a:r>
            <a:endParaRPr lang="en-US" sz="220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EEEB1EB-6AE5-455A-8853-63C2535C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9800"/>
            <a:ext cx="121920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3C7AAF7-7412-4447-AFF1-090E81E72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20" y="3637962"/>
            <a:ext cx="950976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2F55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Title</a:t>
            </a: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 of </a:t>
            </a:r>
            <a:r>
              <a:rPr kumimoji="0" lang="tr-TR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2F55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the</a:t>
            </a:r>
            <a:r>
              <a:rPr kumimoji="0" lang="tr-TR" sz="40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itchFamily="66" charset="0"/>
                <a:ea typeface="+mn-ea"/>
                <a:cs typeface="+mn-cs"/>
              </a:rPr>
              <a:t> Presentation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51665F-7D79-4409-AF69-35601CCA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8856" y="2280637"/>
            <a:ext cx="2314288" cy="1296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77686C1-B4DA-496B-9DF9-A7C2724A6311}"/>
              </a:ext>
            </a:extLst>
          </p:cNvPr>
          <p:cNvSpPr/>
          <p:nvPr/>
        </p:nvSpPr>
        <p:spPr>
          <a:xfrm>
            <a:off x="4225113" y="5641491"/>
            <a:ext cx="37417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Pct val="70000"/>
              <a:buFontTx/>
              <a:buNone/>
              <a:tabLst/>
              <a:defRPr/>
            </a:pPr>
            <a:r>
              <a:rPr lang="tr-TR" sz="1600" kern="0" dirty="0" err="1">
                <a:solidFill>
                  <a:srgbClr val="000000"/>
                </a:solidFill>
                <a:latin typeface="Comic Sans MS" pitchFamily="66" charset="0"/>
              </a:rPr>
              <a:t>Your</a:t>
            </a:r>
            <a:r>
              <a:rPr lang="tr-TR" sz="1600" kern="0" dirty="0">
                <a:solidFill>
                  <a:srgbClr val="000000"/>
                </a:solidFill>
                <a:latin typeface="Comic Sans MS" pitchFamily="66" charset="0"/>
              </a:rPr>
              <a:t> </a:t>
            </a:r>
            <a:r>
              <a:rPr lang="tr-TR" sz="1600" kern="0" dirty="0" err="1">
                <a:solidFill>
                  <a:srgbClr val="000000"/>
                </a:solidFill>
                <a:latin typeface="Comic Sans MS" pitchFamily="66" charset="0"/>
              </a:rPr>
              <a:t>Email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7ADCC1-6F5A-4B26-A34C-1DA00923A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5867400"/>
            <a:ext cx="914400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2F797E-5D8A-4F46-A1EE-4B8506285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25198" y="5867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FBF67D-B4C3-4A59-86D6-A16F5A1E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06113" cy="801066"/>
          </a:xfrm>
        </p:spPr>
        <p:txBody>
          <a:bodyPr>
            <a:normAutofit/>
          </a:bodyPr>
          <a:lstStyle/>
          <a:p>
            <a:r>
              <a:rPr lang="en-US" dirty="0"/>
              <a:t>Outline of the Presentation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AF1E1B-4DE7-4B1F-8765-A986392F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6F1EE3C-3CA6-4EA9-86DF-A16443E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2C5-729E-49C2-AB30-FB04D85775A3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8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FBF67D-B4C3-4A59-86D6-A16F5A1E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06113" cy="801066"/>
          </a:xfrm>
        </p:spPr>
        <p:txBody>
          <a:bodyPr>
            <a:normAutofit/>
          </a:bodyPr>
          <a:lstStyle/>
          <a:p>
            <a:r>
              <a:rPr lang="en-US" dirty="0"/>
              <a:t>Title of Slide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AF1E1B-4DE7-4B1F-8765-A986392F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6F1EE3C-3CA6-4EA9-86DF-A16443E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2C5-729E-49C2-AB30-FB04D85775A3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8933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FBF67D-B4C3-4A59-86D6-A16F5A1E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806113" cy="801066"/>
          </a:xfrm>
        </p:spPr>
        <p:txBody>
          <a:bodyPr>
            <a:normAutofit/>
          </a:bodyPr>
          <a:lstStyle/>
          <a:p>
            <a:r>
              <a:rPr lang="en-US" dirty="0"/>
              <a:t>Title of Slide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AF1E1B-4DE7-4B1F-8765-A986392F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6F1EE3C-3CA6-4EA9-86DF-A16443E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2C5-729E-49C2-AB30-FB04D85775A3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516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FBF67D-B4C3-4A59-86D6-A16F5A1E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AF1E1B-4DE7-4B1F-8765-A986392F4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444487"/>
            <a:ext cx="11287125" cy="47324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6F1EE3C-3CA6-4EA9-86DF-A16443E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2C5-729E-49C2-AB30-FB04D85775A3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022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FBF67D-B4C3-4A59-86D6-A16F5A1E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AF1E1B-4DE7-4B1F-8765-A986392F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6F1EE3C-3CA6-4EA9-86DF-A16443E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6B2C5-729E-49C2-AB30-FB04D85775A3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61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6767</TotalTime>
  <Words>55</Words>
  <Application>Microsoft Office PowerPoint</Application>
  <PresentationFormat>Geniş ekran</PresentationFormat>
  <Paragraphs>14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Courier New</vt:lpstr>
      <vt:lpstr>Wingdings</vt:lpstr>
      <vt:lpstr>Office Teması</vt:lpstr>
      <vt:lpstr>803400815101 Blockchain and Smart Contracts Artificial Intelligence Technologies Program (Graduate) Graduate School of Natural and Applied Sciences 2023 - 2024 Spring Semester</vt:lpstr>
      <vt:lpstr>Outline of the Presentation</vt:lpstr>
      <vt:lpstr>Title of Slide</vt:lpstr>
      <vt:lpstr>Title of Slide</vt:lpstr>
      <vt:lpstr>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Murat Karakus</dc:creator>
  <cp:lastModifiedBy>Murat Karakus</cp:lastModifiedBy>
  <cp:revision>367</cp:revision>
  <dcterms:created xsi:type="dcterms:W3CDTF">2022-09-18T20:30:53Z</dcterms:created>
  <dcterms:modified xsi:type="dcterms:W3CDTF">2024-03-04T18:36:00Z</dcterms:modified>
</cp:coreProperties>
</file>