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00" r:id="rId3"/>
  </p:sldIdLst>
  <p:sldSz cx="12192000" cy="685800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DDFDAE"/>
    <a:srgbClr val="98B954"/>
    <a:srgbClr val="FFFDBB"/>
    <a:srgbClr val="FFD0AB"/>
    <a:srgbClr val="F0F8FB"/>
    <a:srgbClr val="C1E4A6"/>
    <a:srgbClr val="EEF8FA"/>
    <a:srgbClr val="EDF7F9"/>
    <a:srgbClr val="E5F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98963" autoAdjust="0"/>
  </p:normalViewPr>
  <p:slideViewPr>
    <p:cSldViewPr>
      <p:cViewPr>
        <p:scale>
          <a:sx n="100" d="100"/>
          <a:sy n="100" d="100"/>
        </p:scale>
        <p:origin x="174" y="-72"/>
      </p:cViewPr>
      <p:guideLst>
        <p:guide orient="horz" pos="2244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992"/>
        <p:guide pos="218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27823-042F-4B12-988F-DB21DFC684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4F78E-5D1B-46B6-BBA0-C490491CAA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94CAC-9826-4AD8-AD61-8C4E814B30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05C47-409C-48C9-AD0C-A959284626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王美翔工作\2017年\汉威\汉威周报模板\标题线.jpg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731"/>
            <a:ext cx="12192000" cy="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:\王美翔工作\2017年\汉威\汉威周报模板\标题线.jpg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627" y="700800"/>
            <a:ext cx="9456000" cy="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王美翔工作\2017年\汉威\汉威周报模板\标题线.jpg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" y="704849"/>
            <a:ext cx="2280000" cy="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:\王美翔工作\2017年\汉威\汉威周报模板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164638"/>
            <a:ext cx="1824203" cy="4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 userDrawn="1"/>
        </p:nvGraphicFramePr>
        <p:xfrm>
          <a:off x="0" y="754682"/>
          <a:ext cx="2279576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76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 userDrawn="1"/>
        </p:nvSpPr>
        <p:spPr>
          <a:xfrm>
            <a:off x="2735627" y="152249"/>
            <a:ext cx="945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273A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一、维护类项目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273A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:\王美翔工作\2017年\汉威\汉威周报模板\标题线.jpg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627" y="700800"/>
            <a:ext cx="9456000" cy="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王美翔工作\2017年\汉威\汉威周报模板\标题线.jpg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" y="704849"/>
            <a:ext cx="2280000" cy="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:\王美翔工作\2017年\汉威\汉威周报模板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164638"/>
            <a:ext cx="1824203" cy="4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 userDrawn="1"/>
        </p:nvGraphicFramePr>
        <p:xfrm>
          <a:off x="0" y="754682"/>
          <a:ext cx="2279576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76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 userDrawn="1"/>
        </p:nvSpPr>
        <p:spPr>
          <a:xfrm>
            <a:off x="2735627" y="152249"/>
            <a:ext cx="945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273A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二、新开展项目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273A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:\王美翔工作\2017年\汉威\汉威周报模板\标题线.jpg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627" y="700800"/>
            <a:ext cx="9456000" cy="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王美翔工作\2017年\汉威\汉威周报模板\标题线.jpg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" y="704849"/>
            <a:ext cx="2280000" cy="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:\王美翔工作\2017年\汉威\汉威周报模板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164638"/>
            <a:ext cx="1824203" cy="4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 userDrawn="1"/>
        </p:nvGraphicFramePr>
        <p:xfrm>
          <a:off x="0" y="754682"/>
          <a:ext cx="2279576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76"/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EDF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CEDFE6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DF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 userDrawn="1"/>
        </p:nvSpPr>
        <p:spPr>
          <a:xfrm>
            <a:off x="5768671" y="15224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27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外部项目</a:t>
            </a:r>
            <a:endParaRPr lang="zh-CN" altLang="en-US" sz="3200" b="1" dirty="0">
              <a:solidFill>
                <a:srgbClr val="527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39816" y="0"/>
            <a:ext cx="554461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6172944" y="18864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5273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本周工作</a:t>
            </a:r>
            <a:endParaRPr lang="zh-CN" altLang="en-US" b="1" dirty="0">
              <a:solidFill>
                <a:srgbClr val="5273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4" descr="F:\王美翔工作\2017年\汉威\汉威周报模板\文字选中背景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60018"/>
            <a:ext cx="2279577" cy="56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6"/>
          <p:cNvSpPr txBox="1"/>
          <p:nvPr/>
        </p:nvSpPr>
        <p:spPr>
          <a:xfrm>
            <a:off x="-1" y="764704"/>
            <a:ext cx="22795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技术服务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支持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-1" y="1916832"/>
            <a:ext cx="227957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汉威财务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OA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-1" y="2417113"/>
            <a:ext cx="2279577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chemeClr val="bg1"/>
                </a:solidFill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</a:rPr>
              <a:t>、</a:t>
            </a:r>
            <a:r>
              <a:rPr lang="en-US" altLang="zh-CN" sz="1800" dirty="0" smtClean="0">
                <a:solidFill>
                  <a:schemeClr val="bg1"/>
                </a:solidFill>
              </a:rPr>
              <a:t>ISIP5</a:t>
            </a:r>
            <a:r>
              <a:rPr lang="zh-CN" altLang="en-US" sz="1800" dirty="0" smtClean="0">
                <a:solidFill>
                  <a:schemeClr val="bg1"/>
                </a:solidFill>
              </a:rPr>
              <a:t>平台管理</a:t>
            </a:r>
            <a:endParaRPr lang="zh-CN" altLang="en-US" sz="1800" dirty="0" smtClean="0">
              <a:solidFill>
                <a:schemeClr val="bg1"/>
              </a:solidFill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-1" y="2996952"/>
            <a:ext cx="227957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消息中心管理平台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-1" y="4077072"/>
            <a:ext cx="23515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汉威资源共享网站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-1" y="1412776"/>
            <a:ext cx="227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 smtClean="0"/>
              <a:t>OA</a:t>
            </a:r>
            <a:r>
              <a:rPr lang="zh-CN" altLang="en-US" sz="1800" dirty="0" smtClean="0"/>
              <a:t>办公系统</a:t>
            </a:r>
            <a:endParaRPr lang="zh-CN" altLang="en-US" sz="1800" dirty="0"/>
          </a:p>
        </p:txBody>
      </p:sp>
      <p:sp>
        <p:nvSpPr>
          <p:cNvPr id="28" name="TextBox 8"/>
          <p:cNvSpPr txBox="1"/>
          <p:nvPr/>
        </p:nvSpPr>
        <p:spPr>
          <a:xfrm>
            <a:off x="-1" y="3546156"/>
            <a:ext cx="227957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生物质能源项目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" y="4645275"/>
            <a:ext cx="225489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文件更新跟踪及查询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1" y="5162988"/>
            <a:ext cx="202769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海洋文档库培训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2700000" y="908720"/>
            <a:ext cx="469214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岗位用户管理定制效果展示：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岗位下添加用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20" y="1412875"/>
            <a:ext cx="9113520" cy="4183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WPS 演示</Application>
  <PresentationFormat>自定义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方正大黑简体</vt:lpstr>
      <vt:lpstr>Times New Roman</vt:lpstr>
      <vt:lpstr>Calibri</vt:lpstr>
      <vt:lpstr>黑体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myheart1416313415</cp:lastModifiedBy>
  <cp:revision>1237</cp:revision>
  <dcterms:created xsi:type="dcterms:W3CDTF">2017-02-17T02:37:00Z</dcterms:created>
  <dcterms:modified xsi:type="dcterms:W3CDTF">2019-01-12T09:54:57Z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2052-11.1.0.8135</vt:lpwstr>
  </property>
  <property fmtid="{D5CDD505-2E9C-101B-9397-08002B2CF9AE}" pid="3" name="KSORubyTemplateID">
    <vt:lpwstr>13</vt:lpwstr>
  </property>
</Properties>
</file>