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D9D9D9"/>
    <a:srgbClr val="A1A9B4"/>
    <a:srgbClr val="737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492EF-737A-4BC6-A9C4-7830B99C633E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789148C2-9E4F-4913-AB2B-EC2DCC058339}">
      <dgm:prSet phldrT="[Texte]"/>
      <dgm:spPr/>
      <dgm:t>
        <a:bodyPr/>
        <a:lstStyle/>
        <a:p>
          <a:r>
            <a:rPr lang="fr-FR" dirty="0"/>
            <a:t>CPMOA</a:t>
          </a:r>
        </a:p>
      </dgm:t>
    </dgm:pt>
    <dgm:pt modelId="{78DD9095-C84F-4CA6-BC43-24D3736D9B0B}" type="parTrans" cxnId="{453E7E90-A1F7-41D3-B3C1-D4198E772595}">
      <dgm:prSet/>
      <dgm:spPr/>
      <dgm:t>
        <a:bodyPr/>
        <a:lstStyle/>
        <a:p>
          <a:endParaRPr lang="fr-FR"/>
        </a:p>
      </dgm:t>
    </dgm:pt>
    <dgm:pt modelId="{0F42432C-59F6-4057-AE3E-4BB9A5042480}" type="sibTrans" cxnId="{453E7E90-A1F7-41D3-B3C1-D4198E772595}">
      <dgm:prSet/>
      <dgm:spPr/>
      <dgm:t>
        <a:bodyPr/>
        <a:lstStyle/>
        <a:p>
          <a:endParaRPr lang="fr-FR"/>
        </a:p>
      </dgm:t>
    </dgm:pt>
    <dgm:pt modelId="{3A8B94E3-FA58-445D-B856-0FE0FFDEA9A1}">
      <dgm:prSet phldrT="[Texte]"/>
      <dgm:spPr/>
      <dgm:t>
        <a:bodyPr/>
        <a:lstStyle/>
        <a:p>
          <a:pPr>
            <a:buNone/>
          </a:pPr>
          <a:r>
            <a:rPr lang="fr-FR" b="1" dirty="0"/>
            <a:t>CDC</a:t>
          </a:r>
        </a:p>
      </dgm:t>
    </dgm:pt>
    <dgm:pt modelId="{576FC26D-47C4-4FEA-B197-A2669773CE44}" type="parTrans" cxnId="{5FA116D6-B0E3-4A58-9FA3-CB070492B8CC}">
      <dgm:prSet/>
      <dgm:spPr/>
      <dgm:t>
        <a:bodyPr/>
        <a:lstStyle/>
        <a:p>
          <a:endParaRPr lang="fr-FR"/>
        </a:p>
      </dgm:t>
    </dgm:pt>
    <dgm:pt modelId="{6BE65F6B-A912-4B20-9F03-514C57BC05D8}" type="sibTrans" cxnId="{5FA116D6-B0E3-4A58-9FA3-CB070492B8CC}">
      <dgm:prSet/>
      <dgm:spPr/>
      <dgm:t>
        <a:bodyPr/>
        <a:lstStyle/>
        <a:p>
          <a:endParaRPr lang="fr-FR"/>
        </a:p>
      </dgm:t>
    </dgm:pt>
    <dgm:pt modelId="{C0F34DEC-8ED9-4E74-B2D4-52DCC5D8F86F}">
      <dgm:prSet phldrT="[Texte]"/>
      <dgm:spPr/>
      <dgm:t>
        <a:bodyPr/>
        <a:lstStyle/>
        <a:p>
          <a:r>
            <a:rPr lang="fr-FR" dirty="0"/>
            <a:t>AMOA</a:t>
          </a:r>
        </a:p>
      </dgm:t>
    </dgm:pt>
    <dgm:pt modelId="{6B15AE89-2B1F-4D08-B041-D6AFF98566F0}" type="parTrans" cxnId="{68B729C6-1895-403B-9426-88726A5DA55D}">
      <dgm:prSet/>
      <dgm:spPr/>
      <dgm:t>
        <a:bodyPr/>
        <a:lstStyle/>
        <a:p>
          <a:endParaRPr lang="fr-FR"/>
        </a:p>
      </dgm:t>
    </dgm:pt>
    <dgm:pt modelId="{82ED9EB8-0CF7-4889-8CC8-3F827B2DD6DF}" type="sibTrans" cxnId="{68B729C6-1895-403B-9426-88726A5DA55D}">
      <dgm:prSet/>
      <dgm:spPr/>
      <dgm:t>
        <a:bodyPr/>
        <a:lstStyle/>
        <a:p>
          <a:endParaRPr lang="fr-FR"/>
        </a:p>
      </dgm:t>
    </dgm:pt>
    <dgm:pt modelId="{A1684EA6-73DB-498E-9EFF-BE3EDEFA0389}">
      <dgm:prSet phldrT="[Texte]" custT="1"/>
      <dgm:spPr/>
      <dgm:t>
        <a:bodyPr/>
        <a:lstStyle/>
        <a:p>
          <a:pPr>
            <a:buNone/>
          </a:pPr>
          <a:r>
            <a:rPr lang="fr-FR" sz="1800" b="1" dirty="0"/>
            <a:t>Rédaction</a:t>
          </a:r>
        </a:p>
      </dgm:t>
    </dgm:pt>
    <dgm:pt modelId="{9E446F7B-448C-4D3B-977B-2B2911F09E92}" type="parTrans" cxnId="{F86F6074-2D55-4D2A-9690-E5DCC4674C24}">
      <dgm:prSet/>
      <dgm:spPr/>
      <dgm:t>
        <a:bodyPr/>
        <a:lstStyle/>
        <a:p>
          <a:endParaRPr lang="fr-FR"/>
        </a:p>
      </dgm:t>
    </dgm:pt>
    <dgm:pt modelId="{7373F05F-56DD-44B8-8908-072E70E90F3B}" type="sibTrans" cxnId="{F86F6074-2D55-4D2A-9690-E5DCC4674C24}">
      <dgm:prSet/>
      <dgm:spPr/>
      <dgm:t>
        <a:bodyPr/>
        <a:lstStyle/>
        <a:p>
          <a:endParaRPr lang="fr-FR"/>
        </a:p>
      </dgm:t>
    </dgm:pt>
    <dgm:pt modelId="{6E796D01-3796-4E7D-BB0D-851AAA526B02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none" w="med" len="med"/>
          <a:tailEnd type="none" w="med" len="med"/>
        </a:ln>
      </dgm:spPr>
      <dgm:t>
        <a:bodyPr/>
        <a:lstStyle/>
        <a:p>
          <a:r>
            <a:rPr lang="fr-FR" dirty="0"/>
            <a:t>SFG</a:t>
          </a:r>
        </a:p>
      </dgm:t>
    </dgm:pt>
    <dgm:pt modelId="{A6A57684-7581-4CCA-AF5C-EA37275B0208}" type="parTrans" cxnId="{C1CB8246-A969-408A-A295-E2CC4C1AFAEE}">
      <dgm:prSet/>
      <dgm:spPr/>
      <dgm:t>
        <a:bodyPr/>
        <a:lstStyle/>
        <a:p>
          <a:endParaRPr lang="fr-FR"/>
        </a:p>
      </dgm:t>
    </dgm:pt>
    <dgm:pt modelId="{5C4C643B-F513-441E-B6F7-A861A7687902}" type="sibTrans" cxnId="{C1CB8246-A969-408A-A295-E2CC4C1AFAEE}">
      <dgm:prSet/>
      <dgm:spPr/>
      <dgm:t>
        <a:bodyPr/>
        <a:lstStyle/>
        <a:p>
          <a:endParaRPr lang="fr-FR"/>
        </a:p>
      </dgm:t>
    </dgm:pt>
    <dgm:pt modelId="{CFEA83CF-CCC4-4BCA-B8D3-38A87850B775}">
      <dgm:prSet phldrT="[Texte]" custT="1"/>
      <dgm:spPr/>
      <dgm:t>
        <a:bodyPr vert="vert"/>
        <a:lstStyle/>
        <a:p>
          <a:pPr>
            <a:buNone/>
          </a:pPr>
          <a:r>
            <a:rPr lang="fr-FR" sz="1800" b="1" dirty="0"/>
            <a:t>Validation</a:t>
          </a:r>
        </a:p>
      </dgm:t>
    </dgm:pt>
    <dgm:pt modelId="{792B49D0-2481-40F9-BCAE-CBC0F6D9F999}" type="parTrans" cxnId="{FC035BAE-7A5D-43C9-A1AE-F4956942460C}">
      <dgm:prSet/>
      <dgm:spPr/>
      <dgm:t>
        <a:bodyPr/>
        <a:lstStyle/>
        <a:p>
          <a:endParaRPr lang="fr-FR"/>
        </a:p>
      </dgm:t>
    </dgm:pt>
    <dgm:pt modelId="{EC0069B3-AFA8-4B10-8963-F8E73905EBB4}" type="sibTrans" cxnId="{FC035BAE-7A5D-43C9-A1AE-F4956942460C}">
      <dgm:prSet/>
      <dgm:spPr/>
      <dgm:t>
        <a:bodyPr/>
        <a:lstStyle/>
        <a:p>
          <a:endParaRPr lang="fr-FR"/>
        </a:p>
      </dgm:t>
    </dgm:pt>
    <dgm:pt modelId="{761C241D-2921-45B0-9579-1C329C72638A}" type="pres">
      <dgm:prSet presAssocID="{C65492EF-737A-4BC6-A9C4-7830B99C633E}" presName="rootnode" presStyleCnt="0">
        <dgm:presLayoutVars>
          <dgm:chMax/>
          <dgm:chPref/>
          <dgm:dir/>
          <dgm:animLvl val="lvl"/>
        </dgm:presLayoutVars>
      </dgm:prSet>
      <dgm:spPr/>
    </dgm:pt>
    <dgm:pt modelId="{8195EF83-BE57-4CB6-B797-F67452060596}" type="pres">
      <dgm:prSet presAssocID="{789148C2-9E4F-4913-AB2B-EC2DCC058339}" presName="composite" presStyleCnt="0"/>
      <dgm:spPr/>
    </dgm:pt>
    <dgm:pt modelId="{2EAD8D9E-6A7B-46F4-8AD4-25E6E9C2C5DB}" type="pres">
      <dgm:prSet presAssocID="{789148C2-9E4F-4913-AB2B-EC2DCC058339}" presName="bentUpArrow1" presStyleLbl="alignImgPlace1" presStyleIdx="0" presStyleCnt="2" custScaleX="64361" custScaleY="88543" custLinFactNeighborX="8922" custLinFactNeighborY="-3386"/>
      <dgm:spPr>
        <a:prstGeom prst="bentUpArrow">
          <a:avLst/>
        </a:prstGeom>
      </dgm:spPr>
    </dgm:pt>
    <dgm:pt modelId="{B428A53F-35B5-4112-9817-F08D77F10FF8}" type="pres">
      <dgm:prSet presAssocID="{789148C2-9E4F-4913-AB2B-EC2DCC05833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7F6D213-5019-43C8-AD60-E80496C49877}" type="pres">
      <dgm:prSet presAssocID="{789148C2-9E4F-4913-AB2B-EC2DCC058339}" presName="ChildText" presStyleLbl="revTx" presStyleIdx="0" presStyleCnt="3" custScaleX="101669" custScaleY="74497" custLinFactX="-10010" custLinFactY="68335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72E57106-6CEF-44C6-AA86-C80DAE6AA68C}" type="pres">
      <dgm:prSet presAssocID="{0F42432C-59F6-4057-AE3E-4BB9A5042480}" presName="sibTrans" presStyleCnt="0"/>
      <dgm:spPr/>
    </dgm:pt>
    <dgm:pt modelId="{7D72AD38-43B6-4A94-87D3-01AECC1678BD}" type="pres">
      <dgm:prSet presAssocID="{C0F34DEC-8ED9-4E74-B2D4-52DCC5D8F86F}" presName="composite" presStyleCnt="0"/>
      <dgm:spPr/>
    </dgm:pt>
    <dgm:pt modelId="{B6DB915E-573A-460E-A935-218D27DAC488}" type="pres">
      <dgm:prSet presAssocID="{C0F34DEC-8ED9-4E74-B2D4-52DCC5D8F86F}" presName="bentUpArrow1" presStyleLbl="alignImgPlace1" presStyleIdx="1" presStyleCnt="2" custScaleX="70096" custScaleY="70096" custLinFactNeighborX="2796" custLinFactNeighborY="-9553"/>
      <dgm:spPr/>
    </dgm:pt>
    <dgm:pt modelId="{1EA754BD-CF76-48F1-8ADC-A85D6599158C}" type="pres">
      <dgm:prSet presAssocID="{C0F34DEC-8ED9-4E74-B2D4-52DCC5D8F86F}" presName="ParentText" presStyleLbl="node1" presStyleIdx="1" presStyleCnt="3" custLinFactNeighborX="-8048" custLinFactNeighborY="2874">
        <dgm:presLayoutVars>
          <dgm:chMax val="1"/>
          <dgm:chPref val="1"/>
          <dgm:bulletEnabled val="1"/>
        </dgm:presLayoutVars>
      </dgm:prSet>
      <dgm:spPr/>
    </dgm:pt>
    <dgm:pt modelId="{F0C10658-5AEB-4D93-B448-1A9F2787B2AC}" type="pres">
      <dgm:prSet presAssocID="{C0F34DEC-8ED9-4E74-B2D4-52DCC5D8F86F}" presName="ChildText" presStyleLbl="revTx" presStyleIdx="1" presStyleCnt="3" custScaleX="121952" custLinFactX="-35431" custLinFactY="51330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E2F5F3E4-70F3-4DAB-90B2-9FEE90E846F2}" type="pres">
      <dgm:prSet presAssocID="{82ED9EB8-0CF7-4889-8CC8-3F827B2DD6DF}" presName="sibTrans" presStyleCnt="0"/>
      <dgm:spPr/>
    </dgm:pt>
    <dgm:pt modelId="{4B0AF314-7D6B-4549-8AD6-C5901A3129F9}" type="pres">
      <dgm:prSet presAssocID="{6E796D01-3796-4E7D-BB0D-851AAA526B02}" presName="composite" presStyleCnt="0"/>
      <dgm:spPr/>
    </dgm:pt>
    <dgm:pt modelId="{DD55A52C-AC2E-4387-9376-28AF62EA154E}" type="pres">
      <dgm:prSet presAssocID="{6E796D01-3796-4E7D-BB0D-851AAA526B02}" presName="ParentText" presStyleLbl="node1" presStyleIdx="2" presStyleCnt="3" custLinFactNeighborX="-10060" custLinFactNeighborY="12933">
        <dgm:presLayoutVars>
          <dgm:chMax val="1"/>
          <dgm:chPref val="1"/>
          <dgm:bulletEnabled val="1"/>
        </dgm:presLayoutVars>
      </dgm:prSet>
      <dgm:spPr/>
    </dgm:pt>
    <dgm:pt modelId="{6C15B2F1-1248-4CBC-9AD9-3E6938C97673}" type="pres">
      <dgm:prSet presAssocID="{6E796D01-3796-4E7D-BB0D-851AAA526B02}" presName="FinalChildText" presStyleLbl="revTx" presStyleIdx="2" presStyleCnt="3" custScaleX="76269" custScaleY="167519" custLinFactNeighborX="-24186" custLinFactNeighborY="-86192">
        <dgm:presLayoutVars>
          <dgm:chMax val="0"/>
          <dgm:chPref val="0"/>
          <dgm:bulletEnabled val="1"/>
        </dgm:presLayoutVars>
      </dgm:prSet>
      <dgm:spPr/>
    </dgm:pt>
  </dgm:ptLst>
  <dgm:cxnLst>
    <dgm:cxn modelId="{43C2DC06-FBD4-4BDE-B58E-9AFA9636DCC0}" type="presOf" srcId="{C0F34DEC-8ED9-4E74-B2D4-52DCC5D8F86F}" destId="{1EA754BD-CF76-48F1-8ADC-A85D6599158C}" srcOrd="0" destOrd="0" presId="urn:microsoft.com/office/officeart/2005/8/layout/StepDownProcess"/>
    <dgm:cxn modelId="{F8CF201D-0F58-4009-94C1-9D7B34E8D85A}" type="presOf" srcId="{789148C2-9E4F-4913-AB2B-EC2DCC058339}" destId="{B428A53F-35B5-4112-9817-F08D77F10FF8}" srcOrd="0" destOrd="0" presId="urn:microsoft.com/office/officeart/2005/8/layout/StepDownProcess"/>
    <dgm:cxn modelId="{B49F7E1F-C2F9-44D3-88BB-2EC799EE42A9}" type="presOf" srcId="{6E796D01-3796-4E7D-BB0D-851AAA526B02}" destId="{DD55A52C-AC2E-4387-9376-28AF62EA154E}" srcOrd="0" destOrd="0" presId="urn:microsoft.com/office/officeart/2005/8/layout/StepDownProcess"/>
    <dgm:cxn modelId="{F49FF230-BB39-4134-9C3A-E1458D42EF5C}" type="presOf" srcId="{A1684EA6-73DB-498E-9EFF-BE3EDEFA0389}" destId="{F0C10658-5AEB-4D93-B448-1A9F2787B2AC}" srcOrd="0" destOrd="0" presId="urn:microsoft.com/office/officeart/2005/8/layout/StepDownProcess"/>
    <dgm:cxn modelId="{DBFACA62-BA89-4017-A016-917A0B55C280}" type="presOf" srcId="{3A8B94E3-FA58-445D-B856-0FE0FFDEA9A1}" destId="{E7F6D213-5019-43C8-AD60-E80496C49877}" srcOrd="0" destOrd="0" presId="urn:microsoft.com/office/officeart/2005/8/layout/StepDownProcess"/>
    <dgm:cxn modelId="{C1CB8246-A969-408A-A295-E2CC4C1AFAEE}" srcId="{C65492EF-737A-4BC6-A9C4-7830B99C633E}" destId="{6E796D01-3796-4E7D-BB0D-851AAA526B02}" srcOrd="2" destOrd="0" parTransId="{A6A57684-7581-4CCA-AF5C-EA37275B0208}" sibTransId="{5C4C643B-F513-441E-B6F7-A861A7687902}"/>
    <dgm:cxn modelId="{8EC5DB4E-EEA0-48B9-A819-AADBA88BE893}" type="presOf" srcId="{CFEA83CF-CCC4-4BCA-B8D3-38A87850B775}" destId="{6C15B2F1-1248-4CBC-9AD9-3E6938C97673}" srcOrd="0" destOrd="0" presId="urn:microsoft.com/office/officeart/2005/8/layout/StepDownProcess"/>
    <dgm:cxn modelId="{F86F6074-2D55-4D2A-9690-E5DCC4674C24}" srcId="{C0F34DEC-8ED9-4E74-B2D4-52DCC5D8F86F}" destId="{A1684EA6-73DB-498E-9EFF-BE3EDEFA0389}" srcOrd="0" destOrd="0" parTransId="{9E446F7B-448C-4D3B-977B-2B2911F09E92}" sibTransId="{7373F05F-56DD-44B8-8908-072E70E90F3B}"/>
    <dgm:cxn modelId="{453E7E90-A1F7-41D3-B3C1-D4198E772595}" srcId="{C65492EF-737A-4BC6-A9C4-7830B99C633E}" destId="{789148C2-9E4F-4913-AB2B-EC2DCC058339}" srcOrd="0" destOrd="0" parTransId="{78DD9095-C84F-4CA6-BC43-24D3736D9B0B}" sibTransId="{0F42432C-59F6-4057-AE3E-4BB9A5042480}"/>
    <dgm:cxn modelId="{FC035BAE-7A5D-43C9-A1AE-F4956942460C}" srcId="{6E796D01-3796-4E7D-BB0D-851AAA526B02}" destId="{CFEA83CF-CCC4-4BCA-B8D3-38A87850B775}" srcOrd="0" destOrd="0" parTransId="{792B49D0-2481-40F9-BCAE-CBC0F6D9F999}" sibTransId="{EC0069B3-AFA8-4B10-8963-F8E73905EBB4}"/>
    <dgm:cxn modelId="{68B729C6-1895-403B-9426-88726A5DA55D}" srcId="{C65492EF-737A-4BC6-A9C4-7830B99C633E}" destId="{C0F34DEC-8ED9-4E74-B2D4-52DCC5D8F86F}" srcOrd="1" destOrd="0" parTransId="{6B15AE89-2B1F-4D08-B041-D6AFF98566F0}" sibTransId="{82ED9EB8-0CF7-4889-8CC8-3F827B2DD6DF}"/>
    <dgm:cxn modelId="{84AD78C9-CDA0-41FB-AFD1-6A07BE79DFA9}" type="presOf" srcId="{C65492EF-737A-4BC6-A9C4-7830B99C633E}" destId="{761C241D-2921-45B0-9579-1C329C72638A}" srcOrd="0" destOrd="0" presId="urn:microsoft.com/office/officeart/2005/8/layout/StepDownProcess"/>
    <dgm:cxn modelId="{5FA116D6-B0E3-4A58-9FA3-CB070492B8CC}" srcId="{789148C2-9E4F-4913-AB2B-EC2DCC058339}" destId="{3A8B94E3-FA58-445D-B856-0FE0FFDEA9A1}" srcOrd="0" destOrd="0" parTransId="{576FC26D-47C4-4FEA-B197-A2669773CE44}" sibTransId="{6BE65F6B-A912-4B20-9F03-514C57BC05D8}"/>
    <dgm:cxn modelId="{7470F6F3-EE8D-4807-AF55-32EDDFFFFBE6}" type="presParOf" srcId="{761C241D-2921-45B0-9579-1C329C72638A}" destId="{8195EF83-BE57-4CB6-B797-F67452060596}" srcOrd="0" destOrd="0" presId="urn:microsoft.com/office/officeart/2005/8/layout/StepDownProcess"/>
    <dgm:cxn modelId="{06396A89-236D-40B3-9982-958BCB1C538B}" type="presParOf" srcId="{8195EF83-BE57-4CB6-B797-F67452060596}" destId="{2EAD8D9E-6A7B-46F4-8AD4-25E6E9C2C5DB}" srcOrd="0" destOrd="0" presId="urn:microsoft.com/office/officeart/2005/8/layout/StepDownProcess"/>
    <dgm:cxn modelId="{CF32B2B0-3012-497F-9B27-64D565F1523C}" type="presParOf" srcId="{8195EF83-BE57-4CB6-B797-F67452060596}" destId="{B428A53F-35B5-4112-9817-F08D77F10FF8}" srcOrd="1" destOrd="0" presId="urn:microsoft.com/office/officeart/2005/8/layout/StepDownProcess"/>
    <dgm:cxn modelId="{60972D53-AE0F-4286-B4CF-065D597BC404}" type="presParOf" srcId="{8195EF83-BE57-4CB6-B797-F67452060596}" destId="{E7F6D213-5019-43C8-AD60-E80496C49877}" srcOrd="2" destOrd="0" presId="urn:microsoft.com/office/officeart/2005/8/layout/StepDownProcess"/>
    <dgm:cxn modelId="{9BAB590E-9823-40D0-AF81-898D2025D2B6}" type="presParOf" srcId="{761C241D-2921-45B0-9579-1C329C72638A}" destId="{72E57106-6CEF-44C6-AA86-C80DAE6AA68C}" srcOrd="1" destOrd="0" presId="urn:microsoft.com/office/officeart/2005/8/layout/StepDownProcess"/>
    <dgm:cxn modelId="{2F41B7F7-0E52-4889-9BF7-83CCA2B3C95B}" type="presParOf" srcId="{761C241D-2921-45B0-9579-1C329C72638A}" destId="{7D72AD38-43B6-4A94-87D3-01AECC1678BD}" srcOrd="2" destOrd="0" presId="urn:microsoft.com/office/officeart/2005/8/layout/StepDownProcess"/>
    <dgm:cxn modelId="{2E1FB908-04B4-404A-9730-5E2230931E29}" type="presParOf" srcId="{7D72AD38-43B6-4A94-87D3-01AECC1678BD}" destId="{B6DB915E-573A-460E-A935-218D27DAC488}" srcOrd="0" destOrd="0" presId="urn:microsoft.com/office/officeart/2005/8/layout/StepDownProcess"/>
    <dgm:cxn modelId="{0863DEFB-BB87-4A1A-8835-B1304152AA89}" type="presParOf" srcId="{7D72AD38-43B6-4A94-87D3-01AECC1678BD}" destId="{1EA754BD-CF76-48F1-8ADC-A85D6599158C}" srcOrd="1" destOrd="0" presId="urn:microsoft.com/office/officeart/2005/8/layout/StepDownProcess"/>
    <dgm:cxn modelId="{664CCEF8-97A5-45DF-8B6B-6380ACB33A70}" type="presParOf" srcId="{7D72AD38-43B6-4A94-87D3-01AECC1678BD}" destId="{F0C10658-5AEB-4D93-B448-1A9F2787B2AC}" srcOrd="2" destOrd="0" presId="urn:microsoft.com/office/officeart/2005/8/layout/StepDownProcess"/>
    <dgm:cxn modelId="{34E14547-B18F-4420-923E-282AD2B99F91}" type="presParOf" srcId="{761C241D-2921-45B0-9579-1C329C72638A}" destId="{E2F5F3E4-70F3-4DAB-90B2-9FEE90E846F2}" srcOrd="3" destOrd="0" presId="urn:microsoft.com/office/officeart/2005/8/layout/StepDownProcess"/>
    <dgm:cxn modelId="{52E1BE39-17A6-4362-A9D0-77CB0CDACE47}" type="presParOf" srcId="{761C241D-2921-45B0-9579-1C329C72638A}" destId="{4B0AF314-7D6B-4549-8AD6-C5901A3129F9}" srcOrd="4" destOrd="0" presId="urn:microsoft.com/office/officeart/2005/8/layout/StepDownProcess"/>
    <dgm:cxn modelId="{6F6B792E-02B7-421B-9760-4E323E5A3CAB}" type="presParOf" srcId="{4B0AF314-7D6B-4549-8AD6-C5901A3129F9}" destId="{DD55A52C-AC2E-4387-9376-28AF62EA154E}" srcOrd="0" destOrd="0" presId="urn:microsoft.com/office/officeart/2005/8/layout/StepDownProcess"/>
    <dgm:cxn modelId="{8A309E0D-3660-4EA9-AF7D-431573197D77}" type="presParOf" srcId="{4B0AF314-7D6B-4549-8AD6-C5901A3129F9}" destId="{6C15B2F1-1248-4CBC-9AD9-3E6938C9767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61AC95-3C49-4806-8CFB-ED08AAF718D1}" type="doc">
      <dgm:prSet loTypeId="urn:microsoft.com/office/officeart/2005/8/layout/cycle5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CDB461C3-B008-460F-A8A3-40E053E39A7B}">
      <dgm:prSet phldrT="[Texte]"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0" dirty="0"/>
            <a:t>Création de fiche anomalie à l’aide d’un outils comme Quality Center</a:t>
          </a:r>
        </a:p>
      </dgm:t>
    </dgm:pt>
    <dgm:pt modelId="{2F2FF92D-1074-4D8A-8F84-9B0FA0CDC0E2}" type="parTrans" cxnId="{472C73D5-39B3-44DE-8C7D-943E27822406}">
      <dgm:prSet/>
      <dgm:spPr/>
      <dgm:t>
        <a:bodyPr/>
        <a:lstStyle/>
        <a:p>
          <a:endParaRPr lang="fr-FR"/>
        </a:p>
      </dgm:t>
    </dgm:pt>
    <dgm:pt modelId="{4B2FBA56-195B-49BD-BC83-A654FCEDEDC3}" type="sibTrans" cxnId="{472C73D5-39B3-44DE-8C7D-943E27822406}">
      <dgm:prSet/>
      <dgm:spPr/>
      <dgm:t>
        <a:bodyPr/>
        <a:lstStyle/>
        <a:p>
          <a:endParaRPr lang="fr-FR"/>
        </a:p>
      </dgm:t>
    </dgm:pt>
    <dgm:pt modelId="{76123A4E-9B40-4982-B3A7-11156B1E59BD}">
      <dgm:prSet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Envoie à l’</a:t>
          </a:r>
          <a:r>
            <a:rPr lang="fr-FR" sz="1600" b="1" dirty="0"/>
            <a:t>AMOE</a:t>
          </a:r>
          <a:r>
            <a:rPr lang="fr-FR" sz="1600" dirty="0"/>
            <a:t> via le CPMOE pour qu’il la qualifie.</a:t>
          </a:r>
        </a:p>
      </dgm:t>
    </dgm:pt>
    <dgm:pt modelId="{14E0230B-7DAA-4240-A722-525BEC0801DD}" type="parTrans" cxnId="{6E70B572-75B6-4D1F-A9BD-A77C1E4879AC}">
      <dgm:prSet/>
      <dgm:spPr/>
      <dgm:t>
        <a:bodyPr/>
        <a:lstStyle/>
        <a:p>
          <a:endParaRPr lang="fr-FR"/>
        </a:p>
      </dgm:t>
    </dgm:pt>
    <dgm:pt modelId="{2C3DC578-50A5-47E2-9BB1-825201BD60F8}" type="sibTrans" cxnId="{6E70B572-75B6-4D1F-A9BD-A77C1E4879AC}">
      <dgm:prSet/>
      <dgm:spPr/>
      <dgm:t>
        <a:bodyPr/>
        <a:lstStyle/>
        <a:p>
          <a:endParaRPr lang="fr-FR"/>
        </a:p>
      </dgm:t>
    </dgm:pt>
    <dgm:pt modelId="{90A2D1D8-3359-4193-B316-20E422B46220}">
      <dgm:prSet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Le </a:t>
          </a:r>
          <a:r>
            <a:rPr lang="fr-FR" sz="1600" b="1" dirty="0"/>
            <a:t>développeur </a:t>
          </a:r>
          <a:r>
            <a:rPr lang="fr-FR" sz="1600" dirty="0"/>
            <a:t>la qualifie et met un statut “en cours de correction”.</a:t>
          </a:r>
        </a:p>
      </dgm:t>
    </dgm:pt>
    <dgm:pt modelId="{DCD131F2-7CF3-4D5F-8D78-C2B789BBD6F7}" type="parTrans" cxnId="{C5B19E12-B684-4C0D-9D88-73FC8EF9CC1F}">
      <dgm:prSet/>
      <dgm:spPr/>
      <dgm:t>
        <a:bodyPr/>
        <a:lstStyle/>
        <a:p>
          <a:endParaRPr lang="fr-FR"/>
        </a:p>
      </dgm:t>
    </dgm:pt>
    <dgm:pt modelId="{9B8C65E1-5745-45BA-B073-0A49E31D4E2C}" type="sibTrans" cxnId="{C5B19E12-B684-4C0D-9D88-73FC8EF9CC1F}">
      <dgm:prSet/>
      <dgm:spPr/>
      <dgm:t>
        <a:bodyPr/>
        <a:lstStyle/>
        <a:p>
          <a:endParaRPr lang="fr-FR"/>
        </a:p>
      </dgm:t>
    </dgm:pt>
    <dgm:pt modelId="{398F2E39-AC9F-4E08-9DBE-29DA6466B4E6}">
      <dgm:prSet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Après la </a:t>
          </a:r>
          <a:r>
            <a:rPr lang="fr-FR" sz="1600" b="1" dirty="0"/>
            <a:t>correction</a:t>
          </a:r>
          <a:r>
            <a:rPr lang="fr-FR" sz="1600" dirty="0"/>
            <a:t>, envoie avec les commentaires à l’AMOE et au CPMOE.</a:t>
          </a:r>
        </a:p>
      </dgm:t>
    </dgm:pt>
    <dgm:pt modelId="{C59D5FEF-1758-4FBE-BC92-25F4DA666827}" type="parTrans" cxnId="{D366266F-2E1B-416F-B347-7887D6774FD3}">
      <dgm:prSet/>
      <dgm:spPr/>
      <dgm:t>
        <a:bodyPr/>
        <a:lstStyle/>
        <a:p>
          <a:endParaRPr lang="fr-FR"/>
        </a:p>
      </dgm:t>
    </dgm:pt>
    <dgm:pt modelId="{BDF7241E-63FD-4188-B043-94F4514BF030}" type="sibTrans" cxnId="{D366266F-2E1B-416F-B347-7887D6774FD3}">
      <dgm:prSet/>
      <dgm:spPr/>
      <dgm:t>
        <a:bodyPr/>
        <a:lstStyle/>
        <a:p>
          <a:endParaRPr lang="fr-FR"/>
        </a:p>
      </dgm:t>
    </dgm:pt>
    <dgm:pt modelId="{A925632C-C0DF-4407-9408-66B8289FD268}">
      <dgm:prSet phldrT="[Texte]"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L’</a:t>
          </a:r>
          <a:r>
            <a:rPr lang="fr-FR" sz="1600" b="1" dirty="0"/>
            <a:t>AMOA</a:t>
          </a:r>
          <a:r>
            <a:rPr lang="fr-FR" sz="1600" dirty="0"/>
            <a:t> effectue un nouveau test et met un statut “fermée” à la fiche anomalie.</a:t>
          </a:r>
        </a:p>
      </dgm:t>
    </dgm:pt>
    <dgm:pt modelId="{0DFDDE3F-EF08-4BB1-91FA-E316D4B438C8}" type="parTrans" cxnId="{314C3C1E-1065-400E-A747-B5081FA4FC6E}">
      <dgm:prSet/>
      <dgm:spPr/>
      <dgm:t>
        <a:bodyPr/>
        <a:lstStyle/>
        <a:p>
          <a:endParaRPr lang="fr-FR"/>
        </a:p>
      </dgm:t>
    </dgm:pt>
    <dgm:pt modelId="{1208D4B0-E4E8-4F27-A924-9113C407491A}" type="sibTrans" cxnId="{314C3C1E-1065-400E-A747-B5081FA4FC6E}">
      <dgm:prSet/>
      <dgm:spPr/>
      <dgm:t>
        <a:bodyPr/>
        <a:lstStyle/>
        <a:p>
          <a:endParaRPr lang="fr-FR"/>
        </a:p>
      </dgm:t>
    </dgm:pt>
    <dgm:pt modelId="{01ED2911-C5C5-433B-9FDC-264C1DFE9555}" type="pres">
      <dgm:prSet presAssocID="{2461AC95-3C49-4806-8CFB-ED08AAF718D1}" presName="cycle" presStyleCnt="0">
        <dgm:presLayoutVars>
          <dgm:dir/>
          <dgm:resizeHandles val="exact"/>
        </dgm:presLayoutVars>
      </dgm:prSet>
      <dgm:spPr/>
    </dgm:pt>
    <dgm:pt modelId="{DE66B251-F6FF-4C62-9B4A-E2B6911C4777}" type="pres">
      <dgm:prSet presAssocID="{CDB461C3-B008-460F-A8A3-40E053E39A7B}" presName="node" presStyleLbl="node1" presStyleIdx="0" presStyleCnt="5" custScaleX="130141" custScaleY="130140">
        <dgm:presLayoutVars>
          <dgm:bulletEnabled val="1"/>
        </dgm:presLayoutVars>
      </dgm:prSet>
      <dgm:spPr/>
    </dgm:pt>
    <dgm:pt modelId="{F8805A92-0649-4453-BCEF-57A2286E5078}" type="pres">
      <dgm:prSet presAssocID="{CDB461C3-B008-460F-A8A3-40E053E39A7B}" presName="spNode" presStyleCnt="0"/>
      <dgm:spPr/>
    </dgm:pt>
    <dgm:pt modelId="{D41343D8-8608-4B42-A9A6-89D0A6B367F3}" type="pres">
      <dgm:prSet presAssocID="{4B2FBA56-195B-49BD-BC83-A654FCEDEDC3}" presName="sibTrans" presStyleLbl="sibTrans1D1" presStyleIdx="0" presStyleCnt="5"/>
      <dgm:spPr/>
    </dgm:pt>
    <dgm:pt modelId="{09472701-5F22-42EB-89CF-458289857794}" type="pres">
      <dgm:prSet presAssocID="{76123A4E-9B40-4982-B3A7-11156B1E59BD}" presName="node" presStyleLbl="node1" presStyleIdx="1" presStyleCnt="5" custScaleX="131771" custScaleY="131771" custRadScaleRad="104472" custRadScaleInc="13953">
        <dgm:presLayoutVars>
          <dgm:bulletEnabled val="1"/>
        </dgm:presLayoutVars>
      </dgm:prSet>
      <dgm:spPr/>
    </dgm:pt>
    <dgm:pt modelId="{40C594E4-0F97-44FA-A9CA-687DDE60181C}" type="pres">
      <dgm:prSet presAssocID="{76123A4E-9B40-4982-B3A7-11156B1E59BD}" presName="spNode" presStyleCnt="0"/>
      <dgm:spPr/>
    </dgm:pt>
    <dgm:pt modelId="{B78AD241-48FD-4363-80F5-4B5F2EBEFA52}" type="pres">
      <dgm:prSet presAssocID="{2C3DC578-50A5-47E2-9BB1-825201BD60F8}" presName="sibTrans" presStyleLbl="sibTrans1D1" presStyleIdx="1" presStyleCnt="5"/>
      <dgm:spPr/>
    </dgm:pt>
    <dgm:pt modelId="{933BA470-C391-4B5A-B39C-B2C800D8EDA3}" type="pres">
      <dgm:prSet presAssocID="{90A2D1D8-3359-4193-B316-20E422B46220}" presName="node" presStyleLbl="node1" presStyleIdx="2" presStyleCnt="5" custScaleX="139817" custScaleY="138838" custRadScaleRad="103685" custRadScaleInc="-35489">
        <dgm:presLayoutVars>
          <dgm:bulletEnabled val="1"/>
        </dgm:presLayoutVars>
      </dgm:prSet>
      <dgm:spPr/>
    </dgm:pt>
    <dgm:pt modelId="{CCFC81EC-CA3C-42DA-8304-8E571FED8492}" type="pres">
      <dgm:prSet presAssocID="{90A2D1D8-3359-4193-B316-20E422B46220}" presName="spNode" presStyleCnt="0"/>
      <dgm:spPr/>
    </dgm:pt>
    <dgm:pt modelId="{5323A993-1813-4B7F-8F37-487467E4D325}" type="pres">
      <dgm:prSet presAssocID="{9B8C65E1-5745-45BA-B073-0A49E31D4E2C}" presName="sibTrans" presStyleLbl="sibTrans1D1" presStyleIdx="2" presStyleCnt="5"/>
      <dgm:spPr/>
    </dgm:pt>
    <dgm:pt modelId="{0AD4A439-BE06-473B-BA94-1C6AC50C4B06}" type="pres">
      <dgm:prSet presAssocID="{398F2E39-AC9F-4E08-9DBE-29DA6466B4E6}" presName="node" presStyleLbl="node1" presStyleIdx="3" presStyleCnt="5" custScaleX="136197" custScaleY="136197">
        <dgm:presLayoutVars>
          <dgm:bulletEnabled val="1"/>
        </dgm:presLayoutVars>
      </dgm:prSet>
      <dgm:spPr/>
    </dgm:pt>
    <dgm:pt modelId="{6C3F7AEE-9FE2-46E5-8A54-F8AFBDC6F5AC}" type="pres">
      <dgm:prSet presAssocID="{398F2E39-AC9F-4E08-9DBE-29DA6466B4E6}" presName="spNode" presStyleCnt="0"/>
      <dgm:spPr/>
    </dgm:pt>
    <dgm:pt modelId="{40AE26FB-5F35-4424-AC1A-5CF6D8675BAC}" type="pres">
      <dgm:prSet presAssocID="{BDF7241E-63FD-4188-B043-94F4514BF030}" presName="sibTrans" presStyleLbl="sibTrans1D1" presStyleIdx="3" presStyleCnt="5"/>
      <dgm:spPr/>
    </dgm:pt>
    <dgm:pt modelId="{1D3DDEE3-3415-4F9B-A3F7-F82FA5359DC5}" type="pres">
      <dgm:prSet presAssocID="{A925632C-C0DF-4407-9408-66B8289FD268}" presName="node" presStyleLbl="node1" presStyleIdx="4" presStyleCnt="5" custScaleX="142917" custScaleY="142918" custRadScaleRad="105212" custRadScaleInc="-28469">
        <dgm:presLayoutVars>
          <dgm:bulletEnabled val="1"/>
        </dgm:presLayoutVars>
      </dgm:prSet>
      <dgm:spPr/>
    </dgm:pt>
    <dgm:pt modelId="{A8349047-9743-4AC4-8F96-BFBC4B0F070D}" type="pres">
      <dgm:prSet presAssocID="{A925632C-C0DF-4407-9408-66B8289FD268}" presName="spNode" presStyleCnt="0"/>
      <dgm:spPr/>
    </dgm:pt>
    <dgm:pt modelId="{9DB7EC84-83DD-4341-928C-A188CE2C9B20}" type="pres">
      <dgm:prSet presAssocID="{1208D4B0-E4E8-4F27-A924-9113C407491A}" presName="sibTrans" presStyleLbl="sibTrans1D1" presStyleIdx="4" presStyleCnt="5"/>
      <dgm:spPr/>
    </dgm:pt>
  </dgm:ptLst>
  <dgm:cxnLst>
    <dgm:cxn modelId="{C5B19E12-B684-4C0D-9D88-73FC8EF9CC1F}" srcId="{2461AC95-3C49-4806-8CFB-ED08AAF718D1}" destId="{90A2D1D8-3359-4193-B316-20E422B46220}" srcOrd="2" destOrd="0" parTransId="{DCD131F2-7CF3-4D5F-8D78-C2B789BBD6F7}" sibTransId="{9B8C65E1-5745-45BA-B073-0A49E31D4E2C}"/>
    <dgm:cxn modelId="{A1780619-F829-4FE7-9C7B-3C5C1A9105DD}" type="presOf" srcId="{9B8C65E1-5745-45BA-B073-0A49E31D4E2C}" destId="{5323A993-1813-4B7F-8F37-487467E4D325}" srcOrd="0" destOrd="0" presId="urn:microsoft.com/office/officeart/2005/8/layout/cycle5"/>
    <dgm:cxn modelId="{314C3C1E-1065-400E-A747-B5081FA4FC6E}" srcId="{2461AC95-3C49-4806-8CFB-ED08AAF718D1}" destId="{A925632C-C0DF-4407-9408-66B8289FD268}" srcOrd="4" destOrd="0" parTransId="{0DFDDE3F-EF08-4BB1-91FA-E316D4B438C8}" sibTransId="{1208D4B0-E4E8-4F27-A924-9113C407491A}"/>
    <dgm:cxn modelId="{DBC7D01F-18AC-4593-BC1A-D55D99A1FBC7}" type="presOf" srcId="{1208D4B0-E4E8-4F27-A924-9113C407491A}" destId="{9DB7EC84-83DD-4341-928C-A188CE2C9B20}" srcOrd="0" destOrd="0" presId="urn:microsoft.com/office/officeart/2005/8/layout/cycle5"/>
    <dgm:cxn modelId="{830F862A-B585-45A7-B354-F852618CD633}" type="presOf" srcId="{BDF7241E-63FD-4188-B043-94F4514BF030}" destId="{40AE26FB-5F35-4424-AC1A-5CF6D8675BAC}" srcOrd="0" destOrd="0" presId="urn:microsoft.com/office/officeart/2005/8/layout/cycle5"/>
    <dgm:cxn modelId="{E591A22C-5E72-4AA7-BF94-F91724D1FE96}" type="presOf" srcId="{2C3DC578-50A5-47E2-9BB1-825201BD60F8}" destId="{B78AD241-48FD-4363-80F5-4B5F2EBEFA52}" srcOrd="0" destOrd="0" presId="urn:microsoft.com/office/officeart/2005/8/layout/cycle5"/>
    <dgm:cxn modelId="{BCE5BF2D-EDFA-470A-AAB2-2ED791B3AC62}" type="presOf" srcId="{90A2D1D8-3359-4193-B316-20E422B46220}" destId="{933BA470-C391-4B5A-B39C-B2C800D8EDA3}" srcOrd="0" destOrd="0" presId="urn:microsoft.com/office/officeart/2005/8/layout/cycle5"/>
    <dgm:cxn modelId="{D366266F-2E1B-416F-B347-7887D6774FD3}" srcId="{2461AC95-3C49-4806-8CFB-ED08AAF718D1}" destId="{398F2E39-AC9F-4E08-9DBE-29DA6466B4E6}" srcOrd="3" destOrd="0" parTransId="{C59D5FEF-1758-4FBE-BC92-25F4DA666827}" sibTransId="{BDF7241E-63FD-4188-B043-94F4514BF030}"/>
    <dgm:cxn modelId="{1D80F86F-49E8-4F09-83A3-371627C67513}" type="presOf" srcId="{CDB461C3-B008-460F-A8A3-40E053E39A7B}" destId="{DE66B251-F6FF-4C62-9B4A-E2B6911C4777}" srcOrd="0" destOrd="0" presId="urn:microsoft.com/office/officeart/2005/8/layout/cycle5"/>
    <dgm:cxn modelId="{6E70B572-75B6-4D1F-A9BD-A77C1E4879AC}" srcId="{2461AC95-3C49-4806-8CFB-ED08AAF718D1}" destId="{76123A4E-9B40-4982-B3A7-11156B1E59BD}" srcOrd="1" destOrd="0" parTransId="{14E0230B-7DAA-4240-A722-525BEC0801DD}" sibTransId="{2C3DC578-50A5-47E2-9BB1-825201BD60F8}"/>
    <dgm:cxn modelId="{23612075-C3DB-4823-8269-F4999A3A99F1}" type="presOf" srcId="{76123A4E-9B40-4982-B3A7-11156B1E59BD}" destId="{09472701-5F22-42EB-89CF-458289857794}" srcOrd="0" destOrd="0" presId="urn:microsoft.com/office/officeart/2005/8/layout/cycle5"/>
    <dgm:cxn modelId="{64850277-2B4F-40D4-A1B7-9F75DDE019FD}" type="presOf" srcId="{398F2E39-AC9F-4E08-9DBE-29DA6466B4E6}" destId="{0AD4A439-BE06-473B-BA94-1C6AC50C4B06}" srcOrd="0" destOrd="0" presId="urn:microsoft.com/office/officeart/2005/8/layout/cycle5"/>
    <dgm:cxn modelId="{D31BAAA0-5C16-4C27-80A4-B56CC29239CF}" type="presOf" srcId="{2461AC95-3C49-4806-8CFB-ED08AAF718D1}" destId="{01ED2911-C5C5-433B-9FDC-264C1DFE9555}" srcOrd="0" destOrd="0" presId="urn:microsoft.com/office/officeart/2005/8/layout/cycle5"/>
    <dgm:cxn modelId="{AC9FCACB-8E94-473D-BC9C-9AE531CA886D}" type="presOf" srcId="{4B2FBA56-195B-49BD-BC83-A654FCEDEDC3}" destId="{D41343D8-8608-4B42-A9A6-89D0A6B367F3}" srcOrd="0" destOrd="0" presId="urn:microsoft.com/office/officeart/2005/8/layout/cycle5"/>
    <dgm:cxn modelId="{472C73D5-39B3-44DE-8C7D-943E27822406}" srcId="{2461AC95-3C49-4806-8CFB-ED08AAF718D1}" destId="{CDB461C3-B008-460F-A8A3-40E053E39A7B}" srcOrd="0" destOrd="0" parTransId="{2F2FF92D-1074-4D8A-8F84-9B0FA0CDC0E2}" sibTransId="{4B2FBA56-195B-49BD-BC83-A654FCEDEDC3}"/>
    <dgm:cxn modelId="{D4E9EAF6-9E09-4925-8036-66EE669CF64F}" type="presOf" srcId="{A925632C-C0DF-4407-9408-66B8289FD268}" destId="{1D3DDEE3-3415-4F9B-A3F7-F82FA5359DC5}" srcOrd="0" destOrd="0" presId="urn:microsoft.com/office/officeart/2005/8/layout/cycle5"/>
    <dgm:cxn modelId="{94D66FAF-3C03-401C-BA98-EB9333259773}" type="presParOf" srcId="{01ED2911-C5C5-433B-9FDC-264C1DFE9555}" destId="{DE66B251-F6FF-4C62-9B4A-E2B6911C4777}" srcOrd="0" destOrd="0" presId="urn:microsoft.com/office/officeart/2005/8/layout/cycle5"/>
    <dgm:cxn modelId="{B93C5804-4E1D-42DF-A00C-E36344989485}" type="presParOf" srcId="{01ED2911-C5C5-433B-9FDC-264C1DFE9555}" destId="{F8805A92-0649-4453-BCEF-57A2286E5078}" srcOrd="1" destOrd="0" presId="urn:microsoft.com/office/officeart/2005/8/layout/cycle5"/>
    <dgm:cxn modelId="{9E98AE32-193D-4DE8-99E6-0DCC206E97E2}" type="presParOf" srcId="{01ED2911-C5C5-433B-9FDC-264C1DFE9555}" destId="{D41343D8-8608-4B42-A9A6-89D0A6B367F3}" srcOrd="2" destOrd="0" presId="urn:microsoft.com/office/officeart/2005/8/layout/cycle5"/>
    <dgm:cxn modelId="{DB4409CD-4182-49F0-96BB-734CD90A3206}" type="presParOf" srcId="{01ED2911-C5C5-433B-9FDC-264C1DFE9555}" destId="{09472701-5F22-42EB-89CF-458289857794}" srcOrd="3" destOrd="0" presId="urn:microsoft.com/office/officeart/2005/8/layout/cycle5"/>
    <dgm:cxn modelId="{466329D2-C44F-4208-A3AB-6332406A6793}" type="presParOf" srcId="{01ED2911-C5C5-433B-9FDC-264C1DFE9555}" destId="{40C594E4-0F97-44FA-A9CA-687DDE60181C}" srcOrd="4" destOrd="0" presId="urn:microsoft.com/office/officeart/2005/8/layout/cycle5"/>
    <dgm:cxn modelId="{331F4E3A-06F3-45D8-8B6A-1BBA1F91946E}" type="presParOf" srcId="{01ED2911-C5C5-433B-9FDC-264C1DFE9555}" destId="{B78AD241-48FD-4363-80F5-4B5F2EBEFA52}" srcOrd="5" destOrd="0" presId="urn:microsoft.com/office/officeart/2005/8/layout/cycle5"/>
    <dgm:cxn modelId="{BE9926B3-0DB2-43ED-A850-959910C0C9A1}" type="presParOf" srcId="{01ED2911-C5C5-433B-9FDC-264C1DFE9555}" destId="{933BA470-C391-4B5A-B39C-B2C800D8EDA3}" srcOrd="6" destOrd="0" presId="urn:microsoft.com/office/officeart/2005/8/layout/cycle5"/>
    <dgm:cxn modelId="{392C38C9-8563-4C86-8864-8C0F1605B54D}" type="presParOf" srcId="{01ED2911-C5C5-433B-9FDC-264C1DFE9555}" destId="{CCFC81EC-CA3C-42DA-8304-8E571FED8492}" srcOrd="7" destOrd="0" presId="urn:microsoft.com/office/officeart/2005/8/layout/cycle5"/>
    <dgm:cxn modelId="{7D5D9CC7-D122-41AC-BE9D-FC3D1AED90C5}" type="presParOf" srcId="{01ED2911-C5C5-433B-9FDC-264C1DFE9555}" destId="{5323A993-1813-4B7F-8F37-487467E4D325}" srcOrd="8" destOrd="0" presId="urn:microsoft.com/office/officeart/2005/8/layout/cycle5"/>
    <dgm:cxn modelId="{EE084356-0505-444A-A58D-A8636B19BB74}" type="presParOf" srcId="{01ED2911-C5C5-433B-9FDC-264C1DFE9555}" destId="{0AD4A439-BE06-473B-BA94-1C6AC50C4B06}" srcOrd="9" destOrd="0" presId="urn:microsoft.com/office/officeart/2005/8/layout/cycle5"/>
    <dgm:cxn modelId="{0C1A77C6-32E8-4B96-8FF7-F16D1B572EBC}" type="presParOf" srcId="{01ED2911-C5C5-433B-9FDC-264C1DFE9555}" destId="{6C3F7AEE-9FE2-46E5-8A54-F8AFBDC6F5AC}" srcOrd="10" destOrd="0" presId="urn:microsoft.com/office/officeart/2005/8/layout/cycle5"/>
    <dgm:cxn modelId="{D49A61C7-E3E5-4A24-B924-24BE650A1190}" type="presParOf" srcId="{01ED2911-C5C5-433B-9FDC-264C1DFE9555}" destId="{40AE26FB-5F35-4424-AC1A-5CF6D8675BAC}" srcOrd="11" destOrd="0" presId="urn:microsoft.com/office/officeart/2005/8/layout/cycle5"/>
    <dgm:cxn modelId="{7107BDD9-C0A5-4B08-9C56-F9E918598AE4}" type="presParOf" srcId="{01ED2911-C5C5-433B-9FDC-264C1DFE9555}" destId="{1D3DDEE3-3415-4F9B-A3F7-F82FA5359DC5}" srcOrd="12" destOrd="0" presId="urn:microsoft.com/office/officeart/2005/8/layout/cycle5"/>
    <dgm:cxn modelId="{BA28E06D-A4E3-40BA-A93F-581B115DA5E1}" type="presParOf" srcId="{01ED2911-C5C5-433B-9FDC-264C1DFE9555}" destId="{A8349047-9743-4AC4-8F96-BFBC4B0F070D}" srcOrd="13" destOrd="0" presId="urn:microsoft.com/office/officeart/2005/8/layout/cycle5"/>
    <dgm:cxn modelId="{6450E68B-F33F-485B-80AA-D4BAA641373E}" type="presParOf" srcId="{01ED2911-C5C5-433B-9FDC-264C1DFE9555}" destId="{9DB7EC84-83DD-4341-928C-A188CE2C9B2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E9D373-1393-4314-800C-10C5CCA8EED6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4AC027-3D40-4C60-9E64-AD1CF878A06D}">
      <dgm:prSet phldrT="[Texte]" custT="1"/>
      <dgm:spPr>
        <a:solidFill>
          <a:srgbClr val="A1A9B4"/>
        </a:solidFill>
      </dgm:spPr>
      <dgm:t>
        <a:bodyPr/>
        <a:lstStyle/>
        <a:p>
          <a:r>
            <a:rPr lang="fr-FR" sz="1800" b="1" dirty="0"/>
            <a:t>Requalification en</a:t>
          </a:r>
        </a:p>
      </dgm:t>
    </dgm:pt>
    <dgm:pt modelId="{CA523F92-4FAB-40D5-8FD9-A84C18E4C159}" type="parTrans" cxnId="{8FB8EF15-CA40-4E01-A7C5-9B0830D34D21}">
      <dgm:prSet/>
      <dgm:spPr/>
      <dgm:t>
        <a:bodyPr/>
        <a:lstStyle/>
        <a:p>
          <a:endParaRPr lang="fr-FR"/>
        </a:p>
      </dgm:t>
    </dgm:pt>
    <dgm:pt modelId="{E6EA02D3-A679-4D44-84CF-6DBF90408A50}" type="sibTrans" cxnId="{8FB8EF15-CA40-4E01-A7C5-9B0830D34D21}">
      <dgm:prSet/>
      <dgm:spPr/>
      <dgm:t>
        <a:bodyPr/>
        <a:lstStyle/>
        <a:p>
          <a:endParaRPr lang="fr-FR"/>
        </a:p>
      </dgm:t>
    </dgm:pt>
    <dgm:pt modelId="{55EA61D9-0816-4675-9D6A-ADF12B60DF2E}">
      <dgm:prSet phldrT="[Texte]"/>
      <dgm:spPr>
        <a:solidFill>
          <a:srgbClr val="D9D9D9"/>
        </a:solidFill>
        <a:ln>
          <a:solidFill>
            <a:srgbClr val="D9D9D9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fr-FR" b="1" dirty="0"/>
            <a:t>Avenant</a:t>
          </a:r>
        </a:p>
      </dgm:t>
    </dgm:pt>
    <dgm:pt modelId="{39521960-F790-4EEC-A3D9-862CE2508E33}" type="parTrans" cxnId="{0A072C89-D488-41DE-ACFA-E44A7DB31BA5}">
      <dgm:prSet/>
      <dgm:spPr/>
      <dgm:t>
        <a:bodyPr/>
        <a:lstStyle/>
        <a:p>
          <a:endParaRPr lang="fr-FR"/>
        </a:p>
      </dgm:t>
    </dgm:pt>
    <dgm:pt modelId="{FE1189C4-9624-49AA-849F-3D3A95294CD2}" type="sibTrans" cxnId="{0A072C89-D488-41DE-ACFA-E44A7DB31BA5}">
      <dgm:prSet/>
      <dgm:spPr/>
      <dgm:t>
        <a:bodyPr/>
        <a:lstStyle/>
        <a:p>
          <a:endParaRPr lang="fr-FR"/>
        </a:p>
      </dgm:t>
    </dgm:pt>
    <dgm:pt modelId="{DBD3CD74-634F-4247-95F3-727D9729FE26}">
      <dgm:prSet phldrT="[Texte]"/>
      <dgm:spPr>
        <a:solidFill>
          <a:srgbClr val="D9D9D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fr-FR" b="1" dirty="0"/>
            <a:t>Evolution</a:t>
          </a:r>
        </a:p>
      </dgm:t>
    </dgm:pt>
    <dgm:pt modelId="{6F6B106A-6A67-4ADB-AE1A-C78AC798459B}" type="parTrans" cxnId="{AD7280AC-65BD-4922-9EFC-BD9E5C390690}">
      <dgm:prSet/>
      <dgm:spPr/>
      <dgm:t>
        <a:bodyPr/>
        <a:lstStyle/>
        <a:p>
          <a:endParaRPr lang="fr-FR"/>
        </a:p>
      </dgm:t>
    </dgm:pt>
    <dgm:pt modelId="{36073619-DCA2-47C7-B9F5-D14FA5F674D8}" type="sibTrans" cxnId="{AD7280AC-65BD-4922-9EFC-BD9E5C390690}">
      <dgm:prSet/>
      <dgm:spPr/>
      <dgm:t>
        <a:bodyPr/>
        <a:lstStyle/>
        <a:p>
          <a:endParaRPr lang="fr-FR"/>
        </a:p>
      </dgm:t>
    </dgm:pt>
    <dgm:pt modelId="{1777C866-0318-4AB5-996C-6F843C5BE096}" type="pres">
      <dgm:prSet presAssocID="{DFE9D373-1393-4314-800C-10C5CCA8EED6}" presName="list" presStyleCnt="0">
        <dgm:presLayoutVars>
          <dgm:dir/>
          <dgm:animLvl val="lvl"/>
        </dgm:presLayoutVars>
      </dgm:prSet>
      <dgm:spPr/>
    </dgm:pt>
    <dgm:pt modelId="{3032178D-9458-4E38-B869-B3C8B3E27092}" type="pres">
      <dgm:prSet presAssocID="{924AC027-3D40-4C60-9E64-AD1CF878A06D}" presName="posSpace" presStyleCnt="0"/>
      <dgm:spPr/>
    </dgm:pt>
    <dgm:pt modelId="{832C8E53-EBAD-425D-995F-9D0FF099F661}" type="pres">
      <dgm:prSet presAssocID="{924AC027-3D40-4C60-9E64-AD1CF878A06D}" presName="vertFlow" presStyleCnt="0"/>
      <dgm:spPr/>
    </dgm:pt>
    <dgm:pt modelId="{44F527DD-93B7-4EDA-B398-516299688642}" type="pres">
      <dgm:prSet presAssocID="{924AC027-3D40-4C60-9E64-AD1CF878A06D}" presName="topSpace" presStyleCnt="0"/>
      <dgm:spPr/>
    </dgm:pt>
    <dgm:pt modelId="{033BE88D-8507-407C-86B9-D0B2D2ADE7B7}" type="pres">
      <dgm:prSet presAssocID="{924AC027-3D40-4C60-9E64-AD1CF878A06D}" presName="firstComp" presStyleCnt="0"/>
      <dgm:spPr/>
    </dgm:pt>
    <dgm:pt modelId="{F9440F62-61B8-4B76-84A8-1F2E93A3B51E}" type="pres">
      <dgm:prSet presAssocID="{924AC027-3D40-4C60-9E64-AD1CF878A06D}" presName="firstChild" presStyleLbl="bgAccFollowNode1" presStyleIdx="0" presStyleCnt="2" custScaleY="46429" custLinFactNeighborX="-53371" custLinFactNeighborY="42967"/>
      <dgm:spPr>
        <a:prstGeom prst="roundRect">
          <a:avLst/>
        </a:prstGeom>
      </dgm:spPr>
    </dgm:pt>
    <dgm:pt modelId="{4A7CFB41-19BA-4916-9621-A18DCB543B31}" type="pres">
      <dgm:prSet presAssocID="{924AC027-3D40-4C60-9E64-AD1CF878A06D}" presName="firstChildTx" presStyleLbl="bgAccFollowNode1" presStyleIdx="0" presStyleCnt="2">
        <dgm:presLayoutVars>
          <dgm:bulletEnabled val="1"/>
        </dgm:presLayoutVars>
      </dgm:prSet>
      <dgm:spPr/>
    </dgm:pt>
    <dgm:pt modelId="{EF13AE73-794B-4566-9BF4-68087E953973}" type="pres">
      <dgm:prSet presAssocID="{DBD3CD74-634F-4247-95F3-727D9729FE26}" presName="comp" presStyleCnt="0"/>
      <dgm:spPr/>
    </dgm:pt>
    <dgm:pt modelId="{9D7A2B76-764D-48C5-8F96-1C8BE5810679}" type="pres">
      <dgm:prSet presAssocID="{DBD3CD74-634F-4247-95F3-727D9729FE26}" presName="child" presStyleLbl="bgAccFollowNode1" presStyleIdx="1" presStyleCnt="2" custScaleY="45088" custLinFactNeighborX="-53371" custLinFactNeighborY="65269"/>
      <dgm:spPr>
        <a:prstGeom prst="roundRect">
          <a:avLst/>
        </a:prstGeom>
      </dgm:spPr>
    </dgm:pt>
    <dgm:pt modelId="{D49C357F-8D07-4E70-A4BF-5AAF2FF1A0A7}" type="pres">
      <dgm:prSet presAssocID="{DBD3CD74-634F-4247-95F3-727D9729FE26}" presName="childTx" presStyleLbl="bgAccFollowNode1" presStyleIdx="1" presStyleCnt="2">
        <dgm:presLayoutVars>
          <dgm:bulletEnabled val="1"/>
        </dgm:presLayoutVars>
      </dgm:prSet>
      <dgm:spPr/>
    </dgm:pt>
    <dgm:pt modelId="{76243461-4F6E-45BF-BD44-90EF54146895}" type="pres">
      <dgm:prSet presAssocID="{924AC027-3D40-4C60-9E64-AD1CF878A06D}" presName="negSpace" presStyleCnt="0"/>
      <dgm:spPr/>
    </dgm:pt>
    <dgm:pt modelId="{CC34F85E-BA2C-4226-8DBF-E9E7301A99BE}" type="pres">
      <dgm:prSet presAssocID="{924AC027-3D40-4C60-9E64-AD1CF878A06D}" presName="circle" presStyleLbl="node1" presStyleIdx="0" presStyleCnt="1" custScaleX="108599" custScaleY="108599" custLinFactNeighborX="6406" custLinFactNeighborY="-22207"/>
      <dgm:spPr/>
    </dgm:pt>
  </dgm:ptLst>
  <dgm:cxnLst>
    <dgm:cxn modelId="{CF09EC09-8839-4935-AF79-FA15E95C2C18}" type="presOf" srcId="{DFE9D373-1393-4314-800C-10C5CCA8EED6}" destId="{1777C866-0318-4AB5-996C-6F843C5BE096}" srcOrd="0" destOrd="0" presId="urn:microsoft.com/office/officeart/2005/8/layout/hList9"/>
    <dgm:cxn modelId="{8FB8EF15-CA40-4E01-A7C5-9B0830D34D21}" srcId="{DFE9D373-1393-4314-800C-10C5CCA8EED6}" destId="{924AC027-3D40-4C60-9E64-AD1CF878A06D}" srcOrd="0" destOrd="0" parTransId="{CA523F92-4FAB-40D5-8FD9-A84C18E4C159}" sibTransId="{E6EA02D3-A679-4D44-84CF-6DBF90408A50}"/>
    <dgm:cxn modelId="{F723F424-64A2-402D-A408-B3185608E2D2}" type="presOf" srcId="{DBD3CD74-634F-4247-95F3-727D9729FE26}" destId="{D49C357F-8D07-4E70-A4BF-5AAF2FF1A0A7}" srcOrd="1" destOrd="0" presId="urn:microsoft.com/office/officeart/2005/8/layout/hList9"/>
    <dgm:cxn modelId="{9308AE51-9D01-424C-9BCC-5F5C9CCC73BF}" type="presOf" srcId="{55EA61D9-0816-4675-9D6A-ADF12B60DF2E}" destId="{F9440F62-61B8-4B76-84A8-1F2E93A3B51E}" srcOrd="0" destOrd="0" presId="urn:microsoft.com/office/officeart/2005/8/layout/hList9"/>
    <dgm:cxn modelId="{6E1C4D78-11C1-4D23-8CB8-E07ED8158F60}" type="presOf" srcId="{DBD3CD74-634F-4247-95F3-727D9729FE26}" destId="{9D7A2B76-764D-48C5-8F96-1C8BE5810679}" srcOrd="0" destOrd="0" presId="urn:microsoft.com/office/officeart/2005/8/layout/hList9"/>
    <dgm:cxn modelId="{0A072C89-D488-41DE-ACFA-E44A7DB31BA5}" srcId="{924AC027-3D40-4C60-9E64-AD1CF878A06D}" destId="{55EA61D9-0816-4675-9D6A-ADF12B60DF2E}" srcOrd="0" destOrd="0" parTransId="{39521960-F790-4EEC-A3D9-862CE2508E33}" sibTransId="{FE1189C4-9624-49AA-849F-3D3A95294CD2}"/>
    <dgm:cxn modelId="{AD7280AC-65BD-4922-9EFC-BD9E5C390690}" srcId="{924AC027-3D40-4C60-9E64-AD1CF878A06D}" destId="{DBD3CD74-634F-4247-95F3-727D9729FE26}" srcOrd="1" destOrd="0" parTransId="{6F6B106A-6A67-4ADB-AE1A-C78AC798459B}" sibTransId="{36073619-DCA2-47C7-B9F5-D14FA5F674D8}"/>
    <dgm:cxn modelId="{B513ECB4-C101-4AD9-8386-4DF3E0C89FE6}" type="presOf" srcId="{55EA61D9-0816-4675-9D6A-ADF12B60DF2E}" destId="{4A7CFB41-19BA-4916-9621-A18DCB543B31}" srcOrd="1" destOrd="0" presId="urn:microsoft.com/office/officeart/2005/8/layout/hList9"/>
    <dgm:cxn modelId="{6078F3F6-7A12-42C7-A765-7BD194BEC900}" type="presOf" srcId="{924AC027-3D40-4C60-9E64-AD1CF878A06D}" destId="{CC34F85E-BA2C-4226-8DBF-E9E7301A99BE}" srcOrd="0" destOrd="0" presId="urn:microsoft.com/office/officeart/2005/8/layout/hList9"/>
    <dgm:cxn modelId="{B59913C3-57BA-4EC4-8075-F03AB31A1915}" type="presParOf" srcId="{1777C866-0318-4AB5-996C-6F843C5BE096}" destId="{3032178D-9458-4E38-B869-B3C8B3E27092}" srcOrd="0" destOrd="0" presId="urn:microsoft.com/office/officeart/2005/8/layout/hList9"/>
    <dgm:cxn modelId="{21671457-7133-4E4E-A8BE-F5061F98955D}" type="presParOf" srcId="{1777C866-0318-4AB5-996C-6F843C5BE096}" destId="{832C8E53-EBAD-425D-995F-9D0FF099F661}" srcOrd="1" destOrd="0" presId="urn:microsoft.com/office/officeart/2005/8/layout/hList9"/>
    <dgm:cxn modelId="{11758011-7D98-4FED-A818-BB8B3B60ADA2}" type="presParOf" srcId="{832C8E53-EBAD-425D-995F-9D0FF099F661}" destId="{44F527DD-93B7-4EDA-B398-516299688642}" srcOrd="0" destOrd="0" presId="urn:microsoft.com/office/officeart/2005/8/layout/hList9"/>
    <dgm:cxn modelId="{9AD80C8A-369C-4A71-9890-2671FB6424C5}" type="presParOf" srcId="{832C8E53-EBAD-425D-995F-9D0FF099F661}" destId="{033BE88D-8507-407C-86B9-D0B2D2ADE7B7}" srcOrd="1" destOrd="0" presId="urn:microsoft.com/office/officeart/2005/8/layout/hList9"/>
    <dgm:cxn modelId="{32B4C509-4C76-4AEA-BFB6-FD85FA9BE06A}" type="presParOf" srcId="{033BE88D-8507-407C-86B9-D0B2D2ADE7B7}" destId="{F9440F62-61B8-4B76-84A8-1F2E93A3B51E}" srcOrd="0" destOrd="0" presId="urn:microsoft.com/office/officeart/2005/8/layout/hList9"/>
    <dgm:cxn modelId="{2BCF1F08-ED98-417C-AAAF-665050D8CE8E}" type="presParOf" srcId="{033BE88D-8507-407C-86B9-D0B2D2ADE7B7}" destId="{4A7CFB41-19BA-4916-9621-A18DCB543B31}" srcOrd="1" destOrd="0" presId="urn:microsoft.com/office/officeart/2005/8/layout/hList9"/>
    <dgm:cxn modelId="{1AAF80D2-6C42-42F1-B13C-A1A78CE47EC5}" type="presParOf" srcId="{832C8E53-EBAD-425D-995F-9D0FF099F661}" destId="{EF13AE73-794B-4566-9BF4-68087E953973}" srcOrd="2" destOrd="0" presId="urn:microsoft.com/office/officeart/2005/8/layout/hList9"/>
    <dgm:cxn modelId="{F15B0911-337B-4638-A7FE-F678CACA5341}" type="presParOf" srcId="{EF13AE73-794B-4566-9BF4-68087E953973}" destId="{9D7A2B76-764D-48C5-8F96-1C8BE5810679}" srcOrd="0" destOrd="0" presId="urn:microsoft.com/office/officeart/2005/8/layout/hList9"/>
    <dgm:cxn modelId="{5E20524C-2BDE-4C93-A73A-DE1244929F28}" type="presParOf" srcId="{EF13AE73-794B-4566-9BF4-68087E953973}" destId="{D49C357F-8D07-4E70-A4BF-5AAF2FF1A0A7}" srcOrd="1" destOrd="0" presId="urn:microsoft.com/office/officeart/2005/8/layout/hList9"/>
    <dgm:cxn modelId="{E420C2DB-180D-404F-8368-039664B6C98C}" type="presParOf" srcId="{1777C866-0318-4AB5-996C-6F843C5BE096}" destId="{76243461-4F6E-45BF-BD44-90EF54146895}" srcOrd="2" destOrd="0" presId="urn:microsoft.com/office/officeart/2005/8/layout/hList9"/>
    <dgm:cxn modelId="{157B3C3E-9BAC-4769-AA0A-BCB361EA690C}" type="presParOf" srcId="{1777C866-0318-4AB5-996C-6F843C5BE096}" destId="{CC34F85E-BA2C-4226-8DBF-E9E7301A99BE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5492EF-737A-4BC6-A9C4-7830B99C633E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789148C2-9E4F-4913-AB2B-EC2DCC058339}">
      <dgm:prSet phldrT="[Texte]"/>
      <dgm:spPr/>
      <dgm:t>
        <a:bodyPr/>
        <a:lstStyle/>
        <a:p>
          <a:r>
            <a:rPr lang="fr-FR" dirty="0"/>
            <a:t>CPMOA</a:t>
          </a:r>
        </a:p>
      </dgm:t>
    </dgm:pt>
    <dgm:pt modelId="{78DD9095-C84F-4CA6-BC43-24D3736D9B0B}" type="parTrans" cxnId="{453E7E90-A1F7-41D3-B3C1-D4198E772595}">
      <dgm:prSet/>
      <dgm:spPr/>
      <dgm:t>
        <a:bodyPr/>
        <a:lstStyle/>
        <a:p>
          <a:endParaRPr lang="fr-FR"/>
        </a:p>
      </dgm:t>
    </dgm:pt>
    <dgm:pt modelId="{0F42432C-59F6-4057-AE3E-4BB9A5042480}" type="sibTrans" cxnId="{453E7E90-A1F7-41D3-B3C1-D4198E772595}">
      <dgm:prSet/>
      <dgm:spPr/>
      <dgm:t>
        <a:bodyPr/>
        <a:lstStyle/>
        <a:p>
          <a:endParaRPr lang="fr-FR"/>
        </a:p>
      </dgm:t>
    </dgm:pt>
    <dgm:pt modelId="{3A8B94E3-FA58-445D-B856-0FE0FFDEA9A1}">
      <dgm:prSet phldrT="[Texte]"/>
      <dgm:spPr/>
      <dgm:t>
        <a:bodyPr/>
        <a:lstStyle/>
        <a:p>
          <a:pPr>
            <a:buNone/>
          </a:pPr>
          <a:r>
            <a:rPr lang="fr-FR" b="1" dirty="0"/>
            <a:t>CDC</a:t>
          </a:r>
        </a:p>
      </dgm:t>
    </dgm:pt>
    <dgm:pt modelId="{576FC26D-47C4-4FEA-B197-A2669773CE44}" type="parTrans" cxnId="{5FA116D6-B0E3-4A58-9FA3-CB070492B8CC}">
      <dgm:prSet/>
      <dgm:spPr/>
      <dgm:t>
        <a:bodyPr/>
        <a:lstStyle/>
        <a:p>
          <a:endParaRPr lang="fr-FR"/>
        </a:p>
      </dgm:t>
    </dgm:pt>
    <dgm:pt modelId="{6BE65F6B-A912-4B20-9F03-514C57BC05D8}" type="sibTrans" cxnId="{5FA116D6-B0E3-4A58-9FA3-CB070492B8CC}">
      <dgm:prSet/>
      <dgm:spPr/>
      <dgm:t>
        <a:bodyPr/>
        <a:lstStyle/>
        <a:p>
          <a:endParaRPr lang="fr-FR"/>
        </a:p>
      </dgm:t>
    </dgm:pt>
    <dgm:pt modelId="{C0F34DEC-8ED9-4E74-B2D4-52DCC5D8F86F}">
      <dgm:prSet phldrT="[Texte]"/>
      <dgm:spPr/>
      <dgm:t>
        <a:bodyPr/>
        <a:lstStyle/>
        <a:p>
          <a:r>
            <a:rPr lang="fr-FR" dirty="0"/>
            <a:t>AMOA</a:t>
          </a:r>
        </a:p>
      </dgm:t>
    </dgm:pt>
    <dgm:pt modelId="{6B15AE89-2B1F-4D08-B041-D6AFF98566F0}" type="parTrans" cxnId="{68B729C6-1895-403B-9426-88726A5DA55D}">
      <dgm:prSet/>
      <dgm:spPr/>
      <dgm:t>
        <a:bodyPr/>
        <a:lstStyle/>
        <a:p>
          <a:endParaRPr lang="fr-FR"/>
        </a:p>
      </dgm:t>
    </dgm:pt>
    <dgm:pt modelId="{82ED9EB8-0CF7-4889-8CC8-3F827B2DD6DF}" type="sibTrans" cxnId="{68B729C6-1895-403B-9426-88726A5DA55D}">
      <dgm:prSet/>
      <dgm:spPr/>
      <dgm:t>
        <a:bodyPr/>
        <a:lstStyle/>
        <a:p>
          <a:endParaRPr lang="fr-FR"/>
        </a:p>
      </dgm:t>
    </dgm:pt>
    <dgm:pt modelId="{A1684EA6-73DB-498E-9EFF-BE3EDEFA0389}">
      <dgm:prSet phldrT="[Texte]" custT="1"/>
      <dgm:spPr/>
      <dgm:t>
        <a:bodyPr/>
        <a:lstStyle/>
        <a:p>
          <a:pPr>
            <a:buNone/>
          </a:pPr>
          <a:r>
            <a:rPr lang="fr-FR" sz="1800" b="1" dirty="0"/>
            <a:t>Rédaction</a:t>
          </a:r>
        </a:p>
      </dgm:t>
    </dgm:pt>
    <dgm:pt modelId="{9E446F7B-448C-4D3B-977B-2B2911F09E92}" type="parTrans" cxnId="{F86F6074-2D55-4D2A-9690-E5DCC4674C24}">
      <dgm:prSet/>
      <dgm:spPr/>
      <dgm:t>
        <a:bodyPr/>
        <a:lstStyle/>
        <a:p>
          <a:endParaRPr lang="fr-FR"/>
        </a:p>
      </dgm:t>
    </dgm:pt>
    <dgm:pt modelId="{7373F05F-56DD-44B8-8908-072E70E90F3B}" type="sibTrans" cxnId="{F86F6074-2D55-4D2A-9690-E5DCC4674C24}">
      <dgm:prSet/>
      <dgm:spPr/>
      <dgm:t>
        <a:bodyPr/>
        <a:lstStyle/>
        <a:p>
          <a:endParaRPr lang="fr-FR"/>
        </a:p>
      </dgm:t>
    </dgm:pt>
    <dgm:pt modelId="{6E796D01-3796-4E7D-BB0D-851AAA526B02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none" w="med" len="med"/>
          <a:tailEnd type="none" w="med" len="med"/>
        </a:ln>
      </dgm:spPr>
      <dgm:t>
        <a:bodyPr/>
        <a:lstStyle/>
        <a:p>
          <a:r>
            <a:rPr lang="fr-FR" dirty="0"/>
            <a:t>SFG</a:t>
          </a:r>
        </a:p>
      </dgm:t>
    </dgm:pt>
    <dgm:pt modelId="{A6A57684-7581-4CCA-AF5C-EA37275B0208}" type="parTrans" cxnId="{C1CB8246-A969-408A-A295-E2CC4C1AFAEE}">
      <dgm:prSet/>
      <dgm:spPr/>
      <dgm:t>
        <a:bodyPr/>
        <a:lstStyle/>
        <a:p>
          <a:endParaRPr lang="fr-FR"/>
        </a:p>
      </dgm:t>
    </dgm:pt>
    <dgm:pt modelId="{5C4C643B-F513-441E-B6F7-A861A7687902}" type="sibTrans" cxnId="{C1CB8246-A969-408A-A295-E2CC4C1AFAEE}">
      <dgm:prSet/>
      <dgm:spPr/>
      <dgm:t>
        <a:bodyPr/>
        <a:lstStyle/>
        <a:p>
          <a:endParaRPr lang="fr-FR"/>
        </a:p>
      </dgm:t>
    </dgm:pt>
    <dgm:pt modelId="{CFEA83CF-CCC4-4BCA-B8D3-38A87850B775}">
      <dgm:prSet phldrT="[Texte]" custT="1"/>
      <dgm:spPr/>
      <dgm:t>
        <a:bodyPr vert="vert"/>
        <a:lstStyle/>
        <a:p>
          <a:pPr>
            <a:buNone/>
          </a:pPr>
          <a:r>
            <a:rPr lang="fr-FR" sz="1800" b="1" dirty="0"/>
            <a:t>Validation</a:t>
          </a:r>
        </a:p>
      </dgm:t>
    </dgm:pt>
    <dgm:pt modelId="{792B49D0-2481-40F9-BCAE-CBC0F6D9F999}" type="parTrans" cxnId="{FC035BAE-7A5D-43C9-A1AE-F4956942460C}">
      <dgm:prSet/>
      <dgm:spPr/>
      <dgm:t>
        <a:bodyPr/>
        <a:lstStyle/>
        <a:p>
          <a:endParaRPr lang="fr-FR"/>
        </a:p>
      </dgm:t>
    </dgm:pt>
    <dgm:pt modelId="{EC0069B3-AFA8-4B10-8963-F8E73905EBB4}" type="sibTrans" cxnId="{FC035BAE-7A5D-43C9-A1AE-F4956942460C}">
      <dgm:prSet/>
      <dgm:spPr/>
      <dgm:t>
        <a:bodyPr/>
        <a:lstStyle/>
        <a:p>
          <a:endParaRPr lang="fr-FR"/>
        </a:p>
      </dgm:t>
    </dgm:pt>
    <dgm:pt modelId="{761C241D-2921-45B0-9579-1C329C72638A}" type="pres">
      <dgm:prSet presAssocID="{C65492EF-737A-4BC6-A9C4-7830B99C633E}" presName="rootnode" presStyleCnt="0">
        <dgm:presLayoutVars>
          <dgm:chMax/>
          <dgm:chPref/>
          <dgm:dir/>
          <dgm:animLvl val="lvl"/>
        </dgm:presLayoutVars>
      </dgm:prSet>
      <dgm:spPr/>
    </dgm:pt>
    <dgm:pt modelId="{8195EF83-BE57-4CB6-B797-F67452060596}" type="pres">
      <dgm:prSet presAssocID="{789148C2-9E4F-4913-AB2B-EC2DCC058339}" presName="composite" presStyleCnt="0"/>
      <dgm:spPr/>
    </dgm:pt>
    <dgm:pt modelId="{2EAD8D9E-6A7B-46F4-8AD4-25E6E9C2C5DB}" type="pres">
      <dgm:prSet presAssocID="{789148C2-9E4F-4913-AB2B-EC2DCC058339}" presName="bentUpArrow1" presStyleLbl="alignImgPlace1" presStyleIdx="0" presStyleCnt="2" custScaleX="64361" custScaleY="88543" custLinFactNeighborX="8922" custLinFactNeighborY="-3386"/>
      <dgm:spPr>
        <a:prstGeom prst="bentUpArrow">
          <a:avLst/>
        </a:prstGeom>
      </dgm:spPr>
    </dgm:pt>
    <dgm:pt modelId="{B428A53F-35B5-4112-9817-F08D77F10FF8}" type="pres">
      <dgm:prSet presAssocID="{789148C2-9E4F-4913-AB2B-EC2DCC05833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7F6D213-5019-43C8-AD60-E80496C49877}" type="pres">
      <dgm:prSet presAssocID="{789148C2-9E4F-4913-AB2B-EC2DCC058339}" presName="ChildText" presStyleLbl="revTx" presStyleIdx="0" presStyleCnt="3" custScaleX="101669" custScaleY="74497" custLinFactX="-10010" custLinFactY="68335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72E57106-6CEF-44C6-AA86-C80DAE6AA68C}" type="pres">
      <dgm:prSet presAssocID="{0F42432C-59F6-4057-AE3E-4BB9A5042480}" presName="sibTrans" presStyleCnt="0"/>
      <dgm:spPr/>
    </dgm:pt>
    <dgm:pt modelId="{7D72AD38-43B6-4A94-87D3-01AECC1678BD}" type="pres">
      <dgm:prSet presAssocID="{C0F34DEC-8ED9-4E74-B2D4-52DCC5D8F86F}" presName="composite" presStyleCnt="0"/>
      <dgm:spPr/>
    </dgm:pt>
    <dgm:pt modelId="{B6DB915E-573A-460E-A935-218D27DAC488}" type="pres">
      <dgm:prSet presAssocID="{C0F34DEC-8ED9-4E74-B2D4-52DCC5D8F86F}" presName="bentUpArrow1" presStyleLbl="alignImgPlace1" presStyleIdx="1" presStyleCnt="2" custScaleX="70096" custScaleY="70096" custLinFactNeighborX="2796" custLinFactNeighborY="-9553"/>
      <dgm:spPr/>
    </dgm:pt>
    <dgm:pt modelId="{1EA754BD-CF76-48F1-8ADC-A85D6599158C}" type="pres">
      <dgm:prSet presAssocID="{C0F34DEC-8ED9-4E74-B2D4-52DCC5D8F86F}" presName="ParentText" presStyleLbl="node1" presStyleIdx="1" presStyleCnt="3" custLinFactNeighborX="-8048" custLinFactNeighborY="2874">
        <dgm:presLayoutVars>
          <dgm:chMax val="1"/>
          <dgm:chPref val="1"/>
          <dgm:bulletEnabled val="1"/>
        </dgm:presLayoutVars>
      </dgm:prSet>
      <dgm:spPr/>
    </dgm:pt>
    <dgm:pt modelId="{F0C10658-5AEB-4D93-B448-1A9F2787B2AC}" type="pres">
      <dgm:prSet presAssocID="{C0F34DEC-8ED9-4E74-B2D4-52DCC5D8F86F}" presName="ChildText" presStyleLbl="revTx" presStyleIdx="1" presStyleCnt="3" custScaleX="121952" custLinFactX="-35431" custLinFactY="51330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E2F5F3E4-70F3-4DAB-90B2-9FEE90E846F2}" type="pres">
      <dgm:prSet presAssocID="{82ED9EB8-0CF7-4889-8CC8-3F827B2DD6DF}" presName="sibTrans" presStyleCnt="0"/>
      <dgm:spPr/>
    </dgm:pt>
    <dgm:pt modelId="{4B0AF314-7D6B-4549-8AD6-C5901A3129F9}" type="pres">
      <dgm:prSet presAssocID="{6E796D01-3796-4E7D-BB0D-851AAA526B02}" presName="composite" presStyleCnt="0"/>
      <dgm:spPr/>
    </dgm:pt>
    <dgm:pt modelId="{DD55A52C-AC2E-4387-9376-28AF62EA154E}" type="pres">
      <dgm:prSet presAssocID="{6E796D01-3796-4E7D-BB0D-851AAA526B02}" presName="ParentText" presStyleLbl="node1" presStyleIdx="2" presStyleCnt="3" custLinFactNeighborX="-10060" custLinFactNeighborY="12933">
        <dgm:presLayoutVars>
          <dgm:chMax val="1"/>
          <dgm:chPref val="1"/>
          <dgm:bulletEnabled val="1"/>
        </dgm:presLayoutVars>
      </dgm:prSet>
      <dgm:spPr/>
    </dgm:pt>
    <dgm:pt modelId="{6C15B2F1-1248-4CBC-9AD9-3E6938C97673}" type="pres">
      <dgm:prSet presAssocID="{6E796D01-3796-4E7D-BB0D-851AAA526B02}" presName="FinalChildText" presStyleLbl="revTx" presStyleIdx="2" presStyleCnt="3" custScaleX="76269" custScaleY="167519" custLinFactNeighborX="-24186" custLinFactNeighborY="-86192">
        <dgm:presLayoutVars>
          <dgm:chMax val="0"/>
          <dgm:chPref val="0"/>
          <dgm:bulletEnabled val="1"/>
        </dgm:presLayoutVars>
      </dgm:prSet>
      <dgm:spPr/>
    </dgm:pt>
  </dgm:ptLst>
  <dgm:cxnLst>
    <dgm:cxn modelId="{43C2DC06-FBD4-4BDE-B58E-9AFA9636DCC0}" type="presOf" srcId="{C0F34DEC-8ED9-4E74-B2D4-52DCC5D8F86F}" destId="{1EA754BD-CF76-48F1-8ADC-A85D6599158C}" srcOrd="0" destOrd="0" presId="urn:microsoft.com/office/officeart/2005/8/layout/StepDownProcess"/>
    <dgm:cxn modelId="{F8CF201D-0F58-4009-94C1-9D7B34E8D85A}" type="presOf" srcId="{789148C2-9E4F-4913-AB2B-EC2DCC058339}" destId="{B428A53F-35B5-4112-9817-F08D77F10FF8}" srcOrd="0" destOrd="0" presId="urn:microsoft.com/office/officeart/2005/8/layout/StepDownProcess"/>
    <dgm:cxn modelId="{B49F7E1F-C2F9-44D3-88BB-2EC799EE42A9}" type="presOf" srcId="{6E796D01-3796-4E7D-BB0D-851AAA526B02}" destId="{DD55A52C-AC2E-4387-9376-28AF62EA154E}" srcOrd="0" destOrd="0" presId="urn:microsoft.com/office/officeart/2005/8/layout/StepDownProcess"/>
    <dgm:cxn modelId="{F49FF230-BB39-4134-9C3A-E1458D42EF5C}" type="presOf" srcId="{A1684EA6-73DB-498E-9EFF-BE3EDEFA0389}" destId="{F0C10658-5AEB-4D93-B448-1A9F2787B2AC}" srcOrd="0" destOrd="0" presId="urn:microsoft.com/office/officeart/2005/8/layout/StepDownProcess"/>
    <dgm:cxn modelId="{DBFACA62-BA89-4017-A016-917A0B55C280}" type="presOf" srcId="{3A8B94E3-FA58-445D-B856-0FE0FFDEA9A1}" destId="{E7F6D213-5019-43C8-AD60-E80496C49877}" srcOrd="0" destOrd="0" presId="urn:microsoft.com/office/officeart/2005/8/layout/StepDownProcess"/>
    <dgm:cxn modelId="{C1CB8246-A969-408A-A295-E2CC4C1AFAEE}" srcId="{C65492EF-737A-4BC6-A9C4-7830B99C633E}" destId="{6E796D01-3796-4E7D-BB0D-851AAA526B02}" srcOrd="2" destOrd="0" parTransId="{A6A57684-7581-4CCA-AF5C-EA37275B0208}" sibTransId="{5C4C643B-F513-441E-B6F7-A861A7687902}"/>
    <dgm:cxn modelId="{8EC5DB4E-EEA0-48B9-A819-AADBA88BE893}" type="presOf" srcId="{CFEA83CF-CCC4-4BCA-B8D3-38A87850B775}" destId="{6C15B2F1-1248-4CBC-9AD9-3E6938C97673}" srcOrd="0" destOrd="0" presId="urn:microsoft.com/office/officeart/2005/8/layout/StepDownProcess"/>
    <dgm:cxn modelId="{F86F6074-2D55-4D2A-9690-E5DCC4674C24}" srcId="{C0F34DEC-8ED9-4E74-B2D4-52DCC5D8F86F}" destId="{A1684EA6-73DB-498E-9EFF-BE3EDEFA0389}" srcOrd="0" destOrd="0" parTransId="{9E446F7B-448C-4D3B-977B-2B2911F09E92}" sibTransId="{7373F05F-56DD-44B8-8908-072E70E90F3B}"/>
    <dgm:cxn modelId="{453E7E90-A1F7-41D3-B3C1-D4198E772595}" srcId="{C65492EF-737A-4BC6-A9C4-7830B99C633E}" destId="{789148C2-9E4F-4913-AB2B-EC2DCC058339}" srcOrd="0" destOrd="0" parTransId="{78DD9095-C84F-4CA6-BC43-24D3736D9B0B}" sibTransId="{0F42432C-59F6-4057-AE3E-4BB9A5042480}"/>
    <dgm:cxn modelId="{FC035BAE-7A5D-43C9-A1AE-F4956942460C}" srcId="{6E796D01-3796-4E7D-BB0D-851AAA526B02}" destId="{CFEA83CF-CCC4-4BCA-B8D3-38A87850B775}" srcOrd="0" destOrd="0" parTransId="{792B49D0-2481-40F9-BCAE-CBC0F6D9F999}" sibTransId="{EC0069B3-AFA8-4B10-8963-F8E73905EBB4}"/>
    <dgm:cxn modelId="{68B729C6-1895-403B-9426-88726A5DA55D}" srcId="{C65492EF-737A-4BC6-A9C4-7830B99C633E}" destId="{C0F34DEC-8ED9-4E74-B2D4-52DCC5D8F86F}" srcOrd="1" destOrd="0" parTransId="{6B15AE89-2B1F-4D08-B041-D6AFF98566F0}" sibTransId="{82ED9EB8-0CF7-4889-8CC8-3F827B2DD6DF}"/>
    <dgm:cxn modelId="{84AD78C9-CDA0-41FB-AFD1-6A07BE79DFA9}" type="presOf" srcId="{C65492EF-737A-4BC6-A9C4-7830B99C633E}" destId="{761C241D-2921-45B0-9579-1C329C72638A}" srcOrd="0" destOrd="0" presId="urn:microsoft.com/office/officeart/2005/8/layout/StepDownProcess"/>
    <dgm:cxn modelId="{5FA116D6-B0E3-4A58-9FA3-CB070492B8CC}" srcId="{789148C2-9E4F-4913-AB2B-EC2DCC058339}" destId="{3A8B94E3-FA58-445D-B856-0FE0FFDEA9A1}" srcOrd="0" destOrd="0" parTransId="{576FC26D-47C4-4FEA-B197-A2669773CE44}" sibTransId="{6BE65F6B-A912-4B20-9F03-514C57BC05D8}"/>
    <dgm:cxn modelId="{7470F6F3-EE8D-4807-AF55-32EDDFFFFBE6}" type="presParOf" srcId="{761C241D-2921-45B0-9579-1C329C72638A}" destId="{8195EF83-BE57-4CB6-B797-F67452060596}" srcOrd="0" destOrd="0" presId="urn:microsoft.com/office/officeart/2005/8/layout/StepDownProcess"/>
    <dgm:cxn modelId="{06396A89-236D-40B3-9982-958BCB1C538B}" type="presParOf" srcId="{8195EF83-BE57-4CB6-B797-F67452060596}" destId="{2EAD8D9E-6A7B-46F4-8AD4-25E6E9C2C5DB}" srcOrd="0" destOrd="0" presId="urn:microsoft.com/office/officeart/2005/8/layout/StepDownProcess"/>
    <dgm:cxn modelId="{CF32B2B0-3012-497F-9B27-64D565F1523C}" type="presParOf" srcId="{8195EF83-BE57-4CB6-B797-F67452060596}" destId="{B428A53F-35B5-4112-9817-F08D77F10FF8}" srcOrd="1" destOrd="0" presId="urn:microsoft.com/office/officeart/2005/8/layout/StepDownProcess"/>
    <dgm:cxn modelId="{60972D53-AE0F-4286-B4CF-065D597BC404}" type="presParOf" srcId="{8195EF83-BE57-4CB6-B797-F67452060596}" destId="{E7F6D213-5019-43C8-AD60-E80496C49877}" srcOrd="2" destOrd="0" presId="urn:microsoft.com/office/officeart/2005/8/layout/StepDownProcess"/>
    <dgm:cxn modelId="{9BAB590E-9823-40D0-AF81-898D2025D2B6}" type="presParOf" srcId="{761C241D-2921-45B0-9579-1C329C72638A}" destId="{72E57106-6CEF-44C6-AA86-C80DAE6AA68C}" srcOrd="1" destOrd="0" presId="urn:microsoft.com/office/officeart/2005/8/layout/StepDownProcess"/>
    <dgm:cxn modelId="{2F41B7F7-0E52-4889-9BF7-83CCA2B3C95B}" type="presParOf" srcId="{761C241D-2921-45B0-9579-1C329C72638A}" destId="{7D72AD38-43B6-4A94-87D3-01AECC1678BD}" srcOrd="2" destOrd="0" presId="urn:microsoft.com/office/officeart/2005/8/layout/StepDownProcess"/>
    <dgm:cxn modelId="{2E1FB908-04B4-404A-9730-5E2230931E29}" type="presParOf" srcId="{7D72AD38-43B6-4A94-87D3-01AECC1678BD}" destId="{B6DB915E-573A-460E-A935-218D27DAC488}" srcOrd="0" destOrd="0" presId="urn:microsoft.com/office/officeart/2005/8/layout/StepDownProcess"/>
    <dgm:cxn modelId="{0863DEFB-BB87-4A1A-8835-B1304152AA89}" type="presParOf" srcId="{7D72AD38-43B6-4A94-87D3-01AECC1678BD}" destId="{1EA754BD-CF76-48F1-8ADC-A85D6599158C}" srcOrd="1" destOrd="0" presId="urn:microsoft.com/office/officeart/2005/8/layout/StepDownProcess"/>
    <dgm:cxn modelId="{664CCEF8-97A5-45DF-8B6B-6380ACB33A70}" type="presParOf" srcId="{7D72AD38-43B6-4A94-87D3-01AECC1678BD}" destId="{F0C10658-5AEB-4D93-B448-1A9F2787B2AC}" srcOrd="2" destOrd="0" presId="urn:microsoft.com/office/officeart/2005/8/layout/StepDownProcess"/>
    <dgm:cxn modelId="{34E14547-B18F-4420-923E-282AD2B99F91}" type="presParOf" srcId="{761C241D-2921-45B0-9579-1C329C72638A}" destId="{E2F5F3E4-70F3-4DAB-90B2-9FEE90E846F2}" srcOrd="3" destOrd="0" presId="urn:microsoft.com/office/officeart/2005/8/layout/StepDownProcess"/>
    <dgm:cxn modelId="{52E1BE39-17A6-4362-A9D0-77CB0CDACE47}" type="presParOf" srcId="{761C241D-2921-45B0-9579-1C329C72638A}" destId="{4B0AF314-7D6B-4549-8AD6-C5901A3129F9}" srcOrd="4" destOrd="0" presId="urn:microsoft.com/office/officeart/2005/8/layout/StepDownProcess"/>
    <dgm:cxn modelId="{6F6B792E-02B7-421B-9760-4E323E5A3CAB}" type="presParOf" srcId="{4B0AF314-7D6B-4549-8AD6-C5901A3129F9}" destId="{DD55A52C-AC2E-4387-9376-28AF62EA154E}" srcOrd="0" destOrd="0" presId="urn:microsoft.com/office/officeart/2005/8/layout/StepDownProcess"/>
    <dgm:cxn modelId="{8A309E0D-3660-4EA9-AF7D-431573197D77}" type="presParOf" srcId="{4B0AF314-7D6B-4549-8AD6-C5901A3129F9}" destId="{6C15B2F1-1248-4CBC-9AD9-3E6938C9767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5492EF-737A-4BC6-A9C4-7830B99C633E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789148C2-9E4F-4913-AB2B-EC2DCC058339}">
      <dgm:prSet phldrT="[Texte]" custT="1"/>
      <dgm:spPr/>
      <dgm:t>
        <a:bodyPr/>
        <a:lstStyle/>
        <a:p>
          <a:r>
            <a:rPr lang="fr-FR" sz="1800" b="1" dirty="0"/>
            <a:t>CPMOE</a:t>
          </a:r>
        </a:p>
      </dgm:t>
    </dgm:pt>
    <dgm:pt modelId="{78DD9095-C84F-4CA6-BC43-24D3736D9B0B}" type="parTrans" cxnId="{453E7E90-A1F7-41D3-B3C1-D4198E772595}">
      <dgm:prSet/>
      <dgm:spPr/>
      <dgm:t>
        <a:bodyPr/>
        <a:lstStyle/>
        <a:p>
          <a:endParaRPr lang="fr-FR"/>
        </a:p>
      </dgm:t>
    </dgm:pt>
    <dgm:pt modelId="{0F42432C-59F6-4057-AE3E-4BB9A5042480}" type="sibTrans" cxnId="{453E7E90-A1F7-41D3-B3C1-D4198E772595}">
      <dgm:prSet/>
      <dgm:spPr/>
      <dgm:t>
        <a:bodyPr/>
        <a:lstStyle/>
        <a:p>
          <a:endParaRPr lang="fr-FR"/>
        </a:p>
      </dgm:t>
    </dgm:pt>
    <dgm:pt modelId="{C0F34DEC-8ED9-4E74-B2D4-52DCC5D8F86F}">
      <dgm:prSet phldrT="[Texte]" custT="1"/>
      <dgm:spPr/>
      <dgm:t>
        <a:bodyPr/>
        <a:lstStyle/>
        <a:p>
          <a:r>
            <a:rPr lang="fr-FR" sz="1800" b="1" dirty="0"/>
            <a:t>AMOE</a:t>
          </a:r>
        </a:p>
      </dgm:t>
    </dgm:pt>
    <dgm:pt modelId="{6B15AE89-2B1F-4D08-B041-D6AFF98566F0}" type="parTrans" cxnId="{68B729C6-1895-403B-9426-88726A5DA55D}">
      <dgm:prSet/>
      <dgm:spPr/>
      <dgm:t>
        <a:bodyPr/>
        <a:lstStyle/>
        <a:p>
          <a:endParaRPr lang="fr-FR"/>
        </a:p>
      </dgm:t>
    </dgm:pt>
    <dgm:pt modelId="{82ED9EB8-0CF7-4889-8CC8-3F827B2DD6DF}" type="sibTrans" cxnId="{68B729C6-1895-403B-9426-88726A5DA55D}">
      <dgm:prSet/>
      <dgm:spPr/>
      <dgm:t>
        <a:bodyPr/>
        <a:lstStyle/>
        <a:p>
          <a:endParaRPr lang="fr-FR"/>
        </a:p>
      </dgm:t>
    </dgm:pt>
    <dgm:pt modelId="{6E796D01-3796-4E7D-BB0D-851AAA526B02}">
      <dgm:prSet phldrT="[Texte]" custT="1"/>
      <dgm:spPr/>
      <dgm:t>
        <a:bodyPr/>
        <a:lstStyle/>
        <a:p>
          <a:r>
            <a:rPr lang="fr-FR" sz="1400" dirty="0"/>
            <a:t>Ingé </a:t>
          </a:r>
          <a:r>
            <a:rPr lang="fr-FR" sz="1600" b="1" dirty="0"/>
            <a:t>Développeur</a:t>
          </a:r>
          <a:endParaRPr lang="fr-FR" sz="1400" b="1" dirty="0"/>
        </a:p>
      </dgm:t>
    </dgm:pt>
    <dgm:pt modelId="{A6A57684-7581-4CCA-AF5C-EA37275B0208}" type="parTrans" cxnId="{C1CB8246-A969-408A-A295-E2CC4C1AFAEE}">
      <dgm:prSet/>
      <dgm:spPr/>
      <dgm:t>
        <a:bodyPr/>
        <a:lstStyle/>
        <a:p>
          <a:endParaRPr lang="fr-FR"/>
        </a:p>
      </dgm:t>
    </dgm:pt>
    <dgm:pt modelId="{5C4C643B-F513-441E-B6F7-A861A7687902}" type="sibTrans" cxnId="{C1CB8246-A969-408A-A295-E2CC4C1AFAEE}">
      <dgm:prSet/>
      <dgm:spPr/>
      <dgm:t>
        <a:bodyPr/>
        <a:lstStyle/>
        <a:p>
          <a:endParaRPr lang="fr-FR"/>
        </a:p>
      </dgm:t>
    </dgm:pt>
    <dgm:pt modelId="{CFEA83CF-CCC4-4BCA-B8D3-38A87850B775}">
      <dgm:prSet phldrT="[Texte]"/>
      <dgm:spPr/>
      <dgm:t>
        <a:bodyPr/>
        <a:lstStyle/>
        <a:p>
          <a:pPr>
            <a:buNone/>
          </a:pPr>
          <a:r>
            <a:rPr lang="fr-FR" dirty="0"/>
            <a:t>Développe l’appli</a:t>
          </a:r>
        </a:p>
      </dgm:t>
    </dgm:pt>
    <dgm:pt modelId="{792B49D0-2481-40F9-BCAE-CBC0F6D9F999}" type="parTrans" cxnId="{FC035BAE-7A5D-43C9-A1AE-F4956942460C}">
      <dgm:prSet/>
      <dgm:spPr/>
      <dgm:t>
        <a:bodyPr/>
        <a:lstStyle/>
        <a:p>
          <a:endParaRPr lang="fr-FR"/>
        </a:p>
      </dgm:t>
    </dgm:pt>
    <dgm:pt modelId="{EC0069B3-AFA8-4B10-8963-F8E73905EBB4}" type="sibTrans" cxnId="{FC035BAE-7A5D-43C9-A1AE-F4956942460C}">
      <dgm:prSet/>
      <dgm:spPr/>
      <dgm:t>
        <a:bodyPr/>
        <a:lstStyle/>
        <a:p>
          <a:endParaRPr lang="fr-FR"/>
        </a:p>
      </dgm:t>
    </dgm:pt>
    <dgm:pt modelId="{E36B80E3-4880-4525-9BEC-5B0284FB2DD7}">
      <dgm:prSet phldrT="[Texte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D9D9D9"/>
        </a:solidFill>
      </dgm:spPr>
      <dgm:t>
        <a:bodyPr/>
        <a:lstStyle/>
        <a:p>
          <a:r>
            <a:rPr lang="fr-FR" sz="3200" dirty="0"/>
            <a:t>STD</a:t>
          </a:r>
        </a:p>
      </dgm:t>
    </dgm:pt>
    <dgm:pt modelId="{69CFB02F-EABA-43F9-AF18-C63C5F193187}" type="parTrans" cxnId="{54B24BBE-4033-472E-BA88-A5E06666D9C3}">
      <dgm:prSet/>
      <dgm:spPr/>
      <dgm:t>
        <a:bodyPr/>
        <a:lstStyle/>
        <a:p>
          <a:endParaRPr lang="fr-FR"/>
        </a:p>
      </dgm:t>
    </dgm:pt>
    <dgm:pt modelId="{F93FB4FE-694F-446B-BFE9-D8892A3613F8}" type="sibTrans" cxnId="{54B24BBE-4033-472E-BA88-A5E06666D9C3}">
      <dgm:prSet/>
      <dgm:spPr/>
      <dgm:t>
        <a:bodyPr/>
        <a:lstStyle/>
        <a:p>
          <a:endParaRPr lang="fr-FR"/>
        </a:p>
      </dgm:t>
    </dgm:pt>
    <dgm:pt modelId="{761C241D-2921-45B0-9579-1C329C72638A}" type="pres">
      <dgm:prSet presAssocID="{C65492EF-737A-4BC6-A9C4-7830B99C633E}" presName="rootnode" presStyleCnt="0">
        <dgm:presLayoutVars>
          <dgm:chMax/>
          <dgm:chPref/>
          <dgm:dir/>
          <dgm:animLvl val="lvl"/>
        </dgm:presLayoutVars>
      </dgm:prSet>
      <dgm:spPr/>
    </dgm:pt>
    <dgm:pt modelId="{8195EF83-BE57-4CB6-B797-F67452060596}" type="pres">
      <dgm:prSet presAssocID="{789148C2-9E4F-4913-AB2B-EC2DCC058339}" presName="composite" presStyleCnt="0"/>
      <dgm:spPr/>
    </dgm:pt>
    <dgm:pt modelId="{2EAD8D9E-6A7B-46F4-8AD4-25E6E9C2C5DB}" type="pres">
      <dgm:prSet presAssocID="{789148C2-9E4F-4913-AB2B-EC2DCC058339}" presName="bentUpArrow1" presStyleLbl="alignImgPlace1" presStyleIdx="0" presStyleCnt="3" custScaleX="62979" custScaleY="72333" custLinFactNeighborX="14842" custLinFactNeighborY="-9495"/>
      <dgm:spPr>
        <a:prstGeom prst="bentUpArrow">
          <a:avLst/>
        </a:prstGeom>
      </dgm:spPr>
    </dgm:pt>
    <dgm:pt modelId="{B428A53F-35B5-4112-9817-F08D77F10FF8}" type="pres">
      <dgm:prSet presAssocID="{789148C2-9E4F-4913-AB2B-EC2DCC05833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7F6D213-5019-43C8-AD60-E80496C49877}" type="pres">
      <dgm:prSet presAssocID="{789148C2-9E4F-4913-AB2B-EC2DCC05833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2E57106-6CEF-44C6-AA86-C80DAE6AA68C}" type="pres">
      <dgm:prSet presAssocID="{0F42432C-59F6-4057-AE3E-4BB9A5042480}" presName="sibTrans" presStyleCnt="0"/>
      <dgm:spPr/>
    </dgm:pt>
    <dgm:pt modelId="{7D72AD38-43B6-4A94-87D3-01AECC1678BD}" type="pres">
      <dgm:prSet presAssocID="{C0F34DEC-8ED9-4E74-B2D4-52DCC5D8F86F}" presName="composite" presStyleCnt="0"/>
      <dgm:spPr/>
    </dgm:pt>
    <dgm:pt modelId="{B6DB915E-573A-460E-A935-218D27DAC488}" type="pres">
      <dgm:prSet presAssocID="{C0F34DEC-8ED9-4E74-B2D4-52DCC5D8F86F}" presName="bentUpArrow1" presStyleLbl="alignImgPlace1" presStyleIdx="1" presStyleCnt="3" custScaleX="81724" custScaleY="81724" custLinFactNeighborY="0"/>
      <dgm:spPr>
        <a:prstGeom prst="leftUpArrow">
          <a:avLst/>
        </a:prstGeom>
      </dgm:spPr>
    </dgm:pt>
    <dgm:pt modelId="{1EA754BD-CF76-48F1-8ADC-A85D6599158C}" type="pres">
      <dgm:prSet presAssocID="{C0F34DEC-8ED9-4E74-B2D4-52DCC5D8F86F}" presName="ParentText" presStyleLbl="node1" presStyleIdx="1" presStyleCnt="4" custLinFactNeighborX="-4512" custLinFactNeighborY="6448">
        <dgm:presLayoutVars>
          <dgm:chMax val="1"/>
          <dgm:chPref val="1"/>
          <dgm:bulletEnabled val="1"/>
        </dgm:presLayoutVars>
      </dgm:prSet>
      <dgm:spPr/>
    </dgm:pt>
    <dgm:pt modelId="{F0C10658-5AEB-4D93-B448-1A9F2787B2AC}" type="pres">
      <dgm:prSet presAssocID="{C0F34DEC-8ED9-4E74-B2D4-52DCC5D8F86F}" presName="ChildText" presStyleLbl="revTx" presStyleIdx="1" presStyleCnt="3" custLinFactX="-35496" custLinFactY="76580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E2F5F3E4-70F3-4DAB-90B2-9FEE90E846F2}" type="pres">
      <dgm:prSet presAssocID="{82ED9EB8-0CF7-4889-8CC8-3F827B2DD6DF}" presName="sibTrans" presStyleCnt="0"/>
      <dgm:spPr/>
    </dgm:pt>
    <dgm:pt modelId="{4B0AF314-7D6B-4549-8AD6-C5901A3129F9}" type="pres">
      <dgm:prSet presAssocID="{6E796D01-3796-4E7D-BB0D-851AAA526B02}" presName="composite" presStyleCnt="0"/>
      <dgm:spPr/>
    </dgm:pt>
    <dgm:pt modelId="{51C4D49F-E741-402D-9453-B23F1DE8BF4B}" type="pres">
      <dgm:prSet presAssocID="{6E796D01-3796-4E7D-BB0D-851AAA526B02}" presName="bentUpArrow1" presStyleLbl="alignImgPlace1" presStyleIdx="2" presStyleCnt="3" custScaleX="63467" custScaleY="66157" custLinFactNeighborX="6332" custLinFactNeighborY="-15316"/>
      <dgm:spPr/>
    </dgm:pt>
    <dgm:pt modelId="{DD55A52C-AC2E-4387-9376-28AF62EA154E}" type="pres">
      <dgm:prSet presAssocID="{6E796D01-3796-4E7D-BB0D-851AAA526B02}" presName="ParentText" presStyleLbl="node1" presStyleIdx="2" presStyleCnt="4" custScaleX="121706" custScaleY="78784" custLinFactNeighborX="-7756" custLinFactNeighborY="7915">
        <dgm:presLayoutVars>
          <dgm:chMax val="1"/>
          <dgm:chPref val="1"/>
          <dgm:bulletEnabled val="1"/>
        </dgm:presLayoutVars>
      </dgm:prSet>
      <dgm:spPr/>
    </dgm:pt>
    <dgm:pt modelId="{1BC9FE3C-D9E4-4B5D-A97F-62C9115C75F8}" type="pres">
      <dgm:prSet presAssocID="{6E796D01-3796-4E7D-BB0D-851AAA526B02}" presName="ChildText" presStyleLbl="revTx" presStyleIdx="2" presStyleCnt="3" custLinFactNeighborX="5703" custLinFactNeighborY="14944">
        <dgm:presLayoutVars>
          <dgm:chMax val="0"/>
          <dgm:chPref val="0"/>
          <dgm:bulletEnabled val="1"/>
        </dgm:presLayoutVars>
      </dgm:prSet>
      <dgm:spPr/>
    </dgm:pt>
    <dgm:pt modelId="{578067F7-B4F8-45B2-AC74-C42829470E8B}" type="pres">
      <dgm:prSet presAssocID="{5C4C643B-F513-441E-B6F7-A861A7687902}" presName="sibTrans" presStyleCnt="0"/>
      <dgm:spPr/>
    </dgm:pt>
    <dgm:pt modelId="{22968145-BBAB-47B6-BEFC-4E84DCC9697F}" type="pres">
      <dgm:prSet presAssocID="{E36B80E3-4880-4525-9BEC-5B0284FB2DD7}" presName="composite" presStyleCnt="0"/>
      <dgm:spPr/>
    </dgm:pt>
    <dgm:pt modelId="{1EDDD94A-AB27-4DE6-96A3-4EEAEA1EC9A8}" type="pres">
      <dgm:prSet presAssocID="{E36B80E3-4880-4525-9BEC-5B0284FB2DD7}" presName="ParentText" presStyleLbl="node1" presStyleIdx="3" presStyleCnt="4" custLinFactNeighborX="616" custLinFactNeighborY="2350">
        <dgm:presLayoutVars>
          <dgm:chMax val="1"/>
          <dgm:chPref val="1"/>
          <dgm:bulletEnabled val="1"/>
        </dgm:presLayoutVars>
      </dgm:prSet>
      <dgm:spPr/>
    </dgm:pt>
  </dgm:ptLst>
  <dgm:cxnLst>
    <dgm:cxn modelId="{43C2DC06-FBD4-4BDE-B58E-9AFA9636DCC0}" type="presOf" srcId="{C0F34DEC-8ED9-4E74-B2D4-52DCC5D8F86F}" destId="{1EA754BD-CF76-48F1-8ADC-A85D6599158C}" srcOrd="0" destOrd="0" presId="urn:microsoft.com/office/officeart/2005/8/layout/StepDownProcess"/>
    <dgm:cxn modelId="{F8CF201D-0F58-4009-94C1-9D7B34E8D85A}" type="presOf" srcId="{789148C2-9E4F-4913-AB2B-EC2DCC058339}" destId="{B428A53F-35B5-4112-9817-F08D77F10FF8}" srcOrd="0" destOrd="0" presId="urn:microsoft.com/office/officeart/2005/8/layout/StepDownProcess"/>
    <dgm:cxn modelId="{B49F7E1F-C2F9-44D3-88BB-2EC799EE42A9}" type="presOf" srcId="{6E796D01-3796-4E7D-BB0D-851AAA526B02}" destId="{DD55A52C-AC2E-4387-9376-28AF62EA154E}" srcOrd="0" destOrd="0" presId="urn:microsoft.com/office/officeart/2005/8/layout/StepDownProcess"/>
    <dgm:cxn modelId="{DFC31146-9B2A-41AD-AEBD-5B41DF5C9862}" type="presOf" srcId="{CFEA83CF-CCC4-4BCA-B8D3-38A87850B775}" destId="{1BC9FE3C-D9E4-4B5D-A97F-62C9115C75F8}" srcOrd="0" destOrd="0" presId="urn:microsoft.com/office/officeart/2005/8/layout/StepDownProcess"/>
    <dgm:cxn modelId="{C1CB8246-A969-408A-A295-E2CC4C1AFAEE}" srcId="{C65492EF-737A-4BC6-A9C4-7830B99C633E}" destId="{6E796D01-3796-4E7D-BB0D-851AAA526B02}" srcOrd="2" destOrd="0" parTransId="{A6A57684-7581-4CCA-AF5C-EA37275B0208}" sibTransId="{5C4C643B-F513-441E-B6F7-A861A7687902}"/>
    <dgm:cxn modelId="{B3A0614F-3B52-4220-AB67-E2DD8C0E7786}" type="presOf" srcId="{E36B80E3-4880-4525-9BEC-5B0284FB2DD7}" destId="{1EDDD94A-AB27-4DE6-96A3-4EEAEA1EC9A8}" srcOrd="0" destOrd="0" presId="urn:microsoft.com/office/officeart/2005/8/layout/StepDownProcess"/>
    <dgm:cxn modelId="{453E7E90-A1F7-41D3-B3C1-D4198E772595}" srcId="{C65492EF-737A-4BC6-A9C4-7830B99C633E}" destId="{789148C2-9E4F-4913-AB2B-EC2DCC058339}" srcOrd="0" destOrd="0" parTransId="{78DD9095-C84F-4CA6-BC43-24D3736D9B0B}" sibTransId="{0F42432C-59F6-4057-AE3E-4BB9A5042480}"/>
    <dgm:cxn modelId="{FC035BAE-7A5D-43C9-A1AE-F4956942460C}" srcId="{6E796D01-3796-4E7D-BB0D-851AAA526B02}" destId="{CFEA83CF-CCC4-4BCA-B8D3-38A87850B775}" srcOrd="0" destOrd="0" parTransId="{792B49D0-2481-40F9-BCAE-CBC0F6D9F999}" sibTransId="{EC0069B3-AFA8-4B10-8963-F8E73905EBB4}"/>
    <dgm:cxn modelId="{54B24BBE-4033-472E-BA88-A5E06666D9C3}" srcId="{C65492EF-737A-4BC6-A9C4-7830B99C633E}" destId="{E36B80E3-4880-4525-9BEC-5B0284FB2DD7}" srcOrd="3" destOrd="0" parTransId="{69CFB02F-EABA-43F9-AF18-C63C5F193187}" sibTransId="{F93FB4FE-694F-446B-BFE9-D8892A3613F8}"/>
    <dgm:cxn modelId="{68B729C6-1895-403B-9426-88726A5DA55D}" srcId="{C65492EF-737A-4BC6-A9C4-7830B99C633E}" destId="{C0F34DEC-8ED9-4E74-B2D4-52DCC5D8F86F}" srcOrd="1" destOrd="0" parTransId="{6B15AE89-2B1F-4D08-B041-D6AFF98566F0}" sibTransId="{82ED9EB8-0CF7-4889-8CC8-3F827B2DD6DF}"/>
    <dgm:cxn modelId="{84AD78C9-CDA0-41FB-AFD1-6A07BE79DFA9}" type="presOf" srcId="{C65492EF-737A-4BC6-A9C4-7830B99C633E}" destId="{761C241D-2921-45B0-9579-1C329C72638A}" srcOrd="0" destOrd="0" presId="urn:microsoft.com/office/officeart/2005/8/layout/StepDownProcess"/>
    <dgm:cxn modelId="{7470F6F3-EE8D-4807-AF55-32EDDFFFFBE6}" type="presParOf" srcId="{761C241D-2921-45B0-9579-1C329C72638A}" destId="{8195EF83-BE57-4CB6-B797-F67452060596}" srcOrd="0" destOrd="0" presId="urn:microsoft.com/office/officeart/2005/8/layout/StepDownProcess"/>
    <dgm:cxn modelId="{06396A89-236D-40B3-9982-958BCB1C538B}" type="presParOf" srcId="{8195EF83-BE57-4CB6-B797-F67452060596}" destId="{2EAD8D9E-6A7B-46F4-8AD4-25E6E9C2C5DB}" srcOrd="0" destOrd="0" presId="urn:microsoft.com/office/officeart/2005/8/layout/StepDownProcess"/>
    <dgm:cxn modelId="{CF32B2B0-3012-497F-9B27-64D565F1523C}" type="presParOf" srcId="{8195EF83-BE57-4CB6-B797-F67452060596}" destId="{B428A53F-35B5-4112-9817-F08D77F10FF8}" srcOrd="1" destOrd="0" presId="urn:microsoft.com/office/officeart/2005/8/layout/StepDownProcess"/>
    <dgm:cxn modelId="{60972D53-AE0F-4286-B4CF-065D597BC404}" type="presParOf" srcId="{8195EF83-BE57-4CB6-B797-F67452060596}" destId="{E7F6D213-5019-43C8-AD60-E80496C49877}" srcOrd="2" destOrd="0" presId="urn:microsoft.com/office/officeart/2005/8/layout/StepDownProcess"/>
    <dgm:cxn modelId="{9BAB590E-9823-40D0-AF81-898D2025D2B6}" type="presParOf" srcId="{761C241D-2921-45B0-9579-1C329C72638A}" destId="{72E57106-6CEF-44C6-AA86-C80DAE6AA68C}" srcOrd="1" destOrd="0" presId="urn:microsoft.com/office/officeart/2005/8/layout/StepDownProcess"/>
    <dgm:cxn modelId="{2F41B7F7-0E52-4889-9BF7-83CCA2B3C95B}" type="presParOf" srcId="{761C241D-2921-45B0-9579-1C329C72638A}" destId="{7D72AD38-43B6-4A94-87D3-01AECC1678BD}" srcOrd="2" destOrd="0" presId="urn:microsoft.com/office/officeart/2005/8/layout/StepDownProcess"/>
    <dgm:cxn modelId="{2E1FB908-04B4-404A-9730-5E2230931E29}" type="presParOf" srcId="{7D72AD38-43B6-4A94-87D3-01AECC1678BD}" destId="{B6DB915E-573A-460E-A935-218D27DAC488}" srcOrd="0" destOrd="0" presId="urn:microsoft.com/office/officeart/2005/8/layout/StepDownProcess"/>
    <dgm:cxn modelId="{0863DEFB-BB87-4A1A-8835-B1304152AA89}" type="presParOf" srcId="{7D72AD38-43B6-4A94-87D3-01AECC1678BD}" destId="{1EA754BD-CF76-48F1-8ADC-A85D6599158C}" srcOrd="1" destOrd="0" presId="urn:microsoft.com/office/officeart/2005/8/layout/StepDownProcess"/>
    <dgm:cxn modelId="{664CCEF8-97A5-45DF-8B6B-6380ACB33A70}" type="presParOf" srcId="{7D72AD38-43B6-4A94-87D3-01AECC1678BD}" destId="{F0C10658-5AEB-4D93-B448-1A9F2787B2AC}" srcOrd="2" destOrd="0" presId="urn:microsoft.com/office/officeart/2005/8/layout/StepDownProcess"/>
    <dgm:cxn modelId="{34E14547-B18F-4420-923E-282AD2B99F91}" type="presParOf" srcId="{761C241D-2921-45B0-9579-1C329C72638A}" destId="{E2F5F3E4-70F3-4DAB-90B2-9FEE90E846F2}" srcOrd="3" destOrd="0" presId="urn:microsoft.com/office/officeart/2005/8/layout/StepDownProcess"/>
    <dgm:cxn modelId="{52E1BE39-17A6-4362-A9D0-77CB0CDACE47}" type="presParOf" srcId="{761C241D-2921-45B0-9579-1C329C72638A}" destId="{4B0AF314-7D6B-4549-8AD6-C5901A3129F9}" srcOrd="4" destOrd="0" presId="urn:microsoft.com/office/officeart/2005/8/layout/StepDownProcess"/>
    <dgm:cxn modelId="{F092F6B6-B890-449F-9BEB-D8D6FA1D98C2}" type="presParOf" srcId="{4B0AF314-7D6B-4549-8AD6-C5901A3129F9}" destId="{51C4D49F-E741-402D-9453-B23F1DE8BF4B}" srcOrd="0" destOrd="0" presId="urn:microsoft.com/office/officeart/2005/8/layout/StepDownProcess"/>
    <dgm:cxn modelId="{6F6B792E-02B7-421B-9760-4E323E5A3CAB}" type="presParOf" srcId="{4B0AF314-7D6B-4549-8AD6-C5901A3129F9}" destId="{DD55A52C-AC2E-4387-9376-28AF62EA154E}" srcOrd="1" destOrd="0" presId="urn:microsoft.com/office/officeart/2005/8/layout/StepDownProcess"/>
    <dgm:cxn modelId="{65779CB1-9488-4398-A5C1-CD8C4ED8C958}" type="presParOf" srcId="{4B0AF314-7D6B-4549-8AD6-C5901A3129F9}" destId="{1BC9FE3C-D9E4-4B5D-A97F-62C9115C75F8}" srcOrd="2" destOrd="0" presId="urn:microsoft.com/office/officeart/2005/8/layout/StepDownProcess"/>
    <dgm:cxn modelId="{7A41C6E5-BE39-493D-87C0-9EE1728E1EF5}" type="presParOf" srcId="{761C241D-2921-45B0-9579-1C329C72638A}" destId="{578067F7-B4F8-45B2-AC74-C42829470E8B}" srcOrd="5" destOrd="0" presId="urn:microsoft.com/office/officeart/2005/8/layout/StepDownProcess"/>
    <dgm:cxn modelId="{B2B36553-B272-4589-BA11-2B77A25CC5C1}" type="presParOf" srcId="{761C241D-2921-45B0-9579-1C329C72638A}" destId="{22968145-BBAB-47B6-BEFC-4E84DCC9697F}" srcOrd="6" destOrd="0" presId="urn:microsoft.com/office/officeart/2005/8/layout/StepDownProcess"/>
    <dgm:cxn modelId="{EEB4B9AF-2A9A-4686-B269-3DA427DE4038}" type="presParOf" srcId="{22968145-BBAB-47B6-BEFC-4E84DCC9697F}" destId="{1EDDD94A-AB27-4DE6-96A3-4EEAEA1EC9A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D08251-0958-4B82-9EFE-3BB6BD5E207E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2C7D07C-5093-4549-A393-FBC8CB2FFFAC}">
      <dgm:prSet phldrT="[Texte]" custT="1"/>
      <dgm:spPr>
        <a:solidFill>
          <a:srgbClr val="D9D9D9"/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Équipe MOA</a:t>
          </a:r>
        </a:p>
      </dgm:t>
    </dgm:pt>
    <dgm:pt modelId="{67F81D4C-EE60-4984-B396-2213FEEF1013}" type="parTrans" cxnId="{8D1D1CF0-C4CE-480F-ABF9-C353FFA712CD}">
      <dgm:prSet/>
      <dgm:spPr/>
      <dgm:t>
        <a:bodyPr/>
        <a:lstStyle/>
        <a:p>
          <a:endParaRPr lang="fr-FR"/>
        </a:p>
      </dgm:t>
    </dgm:pt>
    <dgm:pt modelId="{F86460C7-1220-4C8D-8E31-D3A4635398A4}" type="sibTrans" cxnId="{8D1D1CF0-C4CE-480F-ABF9-C353FFA712CD}">
      <dgm:prSet/>
      <dgm:spPr/>
      <dgm:t>
        <a:bodyPr/>
        <a:lstStyle/>
        <a:p>
          <a:endParaRPr lang="fr-FR"/>
        </a:p>
      </dgm:t>
    </dgm:pt>
    <dgm:pt modelId="{EF70EC0F-DB9E-4D78-BE09-F3CBAEA6E221}">
      <dgm:prSet phldrT="[Texte]"/>
      <dgm:spPr/>
      <dgm:t>
        <a:bodyPr/>
        <a:lstStyle/>
        <a:p>
          <a:r>
            <a:rPr lang="fr-FR" dirty="0"/>
            <a:t>Tests de fonctionnalités</a:t>
          </a:r>
        </a:p>
      </dgm:t>
    </dgm:pt>
    <dgm:pt modelId="{FCE05DC7-8A68-4AF2-A7E1-086D035AE258}" type="parTrans" cxnId="{76C76F29-BBE7-42FB-8DED-E12E54080109}">
      <dgm:prSet/>
      <dgm:spPr/>
      <dgm:t>
        <a:bodyPr/>
        <a:lstStyle/>
        <a:p>
          <a:endParaRPr lang="fr-FR"/>
        </a:p>
      </dgm:t>
    </dgm:pt>
    <dgm:pt modelId="{8756BC02-107B-4AC8-9E68-99A110DBEAB6}" type="sibTrans" cxnId="{76C76F29-BBE7-42FB-8DED-E12E54080109}">
      <dgm:prSet/>
      <dgm:spPr/>
      <dgm:t>
        <a:bodyPr/>
        <a:lstStyle/>
        <a:p>
          <a:endParaRPr lang="fr-FR"/>
        </a:p>
      </dgm:t>
    </dgm:pt>
    <dgm:pt modelId="{D94B259B-2034-4EDD-A738-A11051EA3A04}">
      <dgm:prSet phldrT="[Texte]"/>
      <dgm:spPr/>
      <dgm:t>
        <a:bodyPr/>
        <a:lstStyle/>
        <a:p>
          <a:r>
            <a:rPr lang="fr-FR" dirty="0"/>
            <a:t>Tests préproduction / production</a:t>
          </a:r>
        </a:p>
      </dgm:t>
    </dgm:pt>
    <dgm:pt modelId="{31B18234-499F-46F4-8932-DB41BFD7BBDB}" type="parTrans" cxnId="{8180710A-9DAF-4AFE-84C9-E3C2ECF2DED5}">
      <dgm:prSet/>
      <dgm:spPr/>
      <dgm:t>
        <a:bodyPr/>
        <a:lstStyle/>
        <a:p>
          <a:endParaRPr lang="fr-FR"/>
        </a:p>
      </dgm:t>
    </dgm:pt>
    <dgm:pt modelId="{21CBBD99-C6EB-4D3D-953B-B6CF0E9E42BB}" type="sibTrans" cxnId="{8180710A-9DAF-4AFE-84C9-E3C2ECF2DED5}">
      <dgm:prSet/>
      <dgm:spPr/>
      <dgm:t>
        <a:bodyPr/>
        <a:lstStyle/>
        <a:p>
          <a:endParaRPr lang="fr-FR"/>
        </a:p>
      </dgm:t>
    </dgm:pt>
    <dgm:pt modelId="{8A312AE9-6ACF-443E-AEDC-577BE74CCFB0}">
      <dgm:prSet phldrT="[Texte]" custT="1"/>
      <dgm:spPr>
        <a:solidFill>
          <a:srgbClr val="D9D9D9"/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Équipe MOA</a:t>
          </a:r>
        </a:p>
      </dgm:t>
    </dgm:pt>
    <dgm:pt modelId="{55AD635B-55C8-4B71-ABB2-629380A52CCC}" type="parTrans" cxnId="{F7EFFA2F-0309-4559-8D99-9AB26D76877F}">
      <dgm:prSet/>
      <dgm:spPr/>
      <dgm:t>
        <a:bodyPr/>
        <a:lstStyle/>
        <a:p>
          <a:endParaRPr lang="fr-FR"/>
        </a:p>
      </dgm:t>
    </dgm:pt>
    <dgm:pt modelId="{92717B9B-179D-4B90-9B8C-C3319EA9C14E}" type="sibTrans" cxnId="{F7EFFA2F-0309-4559-8D99-9AB26D76877F}">
      <dgm:prSet/>
      <dgm:spPr/>
      <dgm:t>
        <a:bodyPr/>
        <a:lstStyle/>
        <a:p>
          <a:endParaRPr lang="fr-FR"/>
        </a:p>
      </dgm:t>
    </dgm:pt>
    <dgm:pt modelId="{1EF8B691-E52E-4549-B552-F0087A27C8AB}">
      <dgm:prSet phldrT="[Texte]"/>
      <dgm:spPr/>
      <dgm:t>
        <a:bodyPr/>
        <a:lstStyle/>
        <a:p>
          <a:r>
            <a:rPr lang="fr-FR" dirty="0"/>
            <a:t>Tests unitaires</a:t>
          </a:r>
        </a:p>
      </dgm:t>
    </dgm:pt>
    <dgm:pt modelId="{F0B5436D-5342-437E-9F1C-2F2C7EEED3AF}" type="parTrans" cxnId="{D65D5251-1FF4-401E-9174-4875C7C404E6}">
      <dgm:prSet/>
      <dgm:spPr/>
      <dgm:t>
        <a:bodyPr/>
        <a:lstStyle/>
        <a:p>
          <a:endParaRPr lang="fr-FR"/>
        </a:p>
      </dgm:t>
    </dgm:pt>
    <dgm:pt modelId="{CF46C73D-847B-48FA-89BC-136B8A55EABE}" type="sibTrans" cxnId="{D65D5251-1FF4-401E-9174-4875C7C404E6}">
      <dgm:prSet/>
      <dgm:spPr/>
      <dgm:t>
        <a:bodyPr/>
        <a:lstStyle/>
        <a:p>
          <a:endParaRPr lang="fr-FR"/>
        </a:p>
      </dgm:t>
    </dgm:pt>
    <dgm:pt modelId="{6941B8FD-D2B8-4271-BEC1-337CCCF156E7}">
      <dgm:prSet phldrT="[Texte]"/>
      <dgm:spPr/>
      <dgm:t>
        <a:bodyPr/>
        <a:lstStyle/>
        <a:p>
          <a:r>
            <a:rPr lang="fr-FR" dirty="0"/>
            <a:t>Tests d’intégration</a:t>
          </a:r>
        </a:p>
      </dgm:t>
    </dgm:pt>
    <dgm:pt modelId="{4A94B333-2984-4C78-805C-4A95485F29AA}" type="parTrans" cxnId="{FCFECBB7-158B-41A0-B927-B0AD4C20F5FA}">
      <dgm:prSet/>
      <dgm:spPr/>
      <dgm:t>
        <a:bodyPr/>
        <a:lstStyle/>
        <a:p>
          <a:endParaRPr lang="fr-FR"/>
        </a:p>
      </dgm:t>
    </dgm:pt>
    <dgm:pt modelId="{E6F9057B-88B4-4BBA-8165-6C087AC671CD}" type="sibTrans" cxnId="{FCFECBB7-158B-41A0-B927-B0AD4C20F5FA}">
      <dgm:prSet/>
      <dgm:spPr/>
      <dgm:t>
        <a:bodyPr/>
        <a:lstStyle/>
        <a:p>
          <a:endParaRPr lang="fr-FR"/>
        </a:p>
      </dgm:t>
    </dgm:pt>
    <dgm:pt modelId="{E0CA7F1D-3ECE-486A-A53C-471759CA8B7B}" type="pres">
      <dgm:prSet presAssocID="{DFD08251-0958-4B82-9EFE-3BB6BD5E20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FE00D1-8F91-4137-A225-CBDC4DC98256}" type="pres">
      <dgm:prSet presAssocID="{82C7D07C-5093-4549-A393-FBC8CB2FFFAC}" presName="root" presStyleCnt="0"/>
      <dgm:spPr/>
    </dgm:pt>
    <dgm:pt modelId="{E501C4CF-7303-4F68-AD83-A2ED0760434A}" type="pres">
      <dgm:prSet presAssocID="{82C7D07C-5093-4549-A393-FBC8CB2FFFAC}" presName="rootComposite" presStyleCnt="0"/>
      <dgm:spPr/>
    </dgm:pt>
    <dgm:pt modelId="{57C142FD-6C5D-4758-B1D6-2629D6FC92CA}" type="pres">
      <dgm:prSet presAssocID="{82C7D07C-5093-4549-A393-FBC8CB2FFFAC}" presName="rootText" presStyleLbl="node1" presStyleIdx="0" presStyleCnt="2"/>
      <dgm:spPr/>
    </dgm:pt>
    <dgm:pt modelId="{BA35234C-25F9-4A9A-B441-8AB9711CED68}" type="pres">
      <dgm:prSet presAssocID="{82C7D07C-5093-4549-A393-FBC8CB2FFFAC}" presName="rootConnector" presStyleLbl="node1" presStyleIdx="0" presStyleCnt="2"/>
      <dgm:spPr/>
    </dgm:pt>
    <dgm:pt modelId="{51C17EC2-805B-4E84-9EAE-224A03802819}" type="pres">
      <dgm:prSet presAssocID="{82C7D07C-5093-4549-A393-FBC8CB2FFFAC}" presName="childShape" presStyleCnt="0"/>
      <dgm:spPr/>
    </dgm:pt>
    <dgm:pt modelId="{30F128B4-50ED-4D3C-90FB-3CDFB8AC24F6}" type="pres">
      <dgm:prSet presAssocID="{FCE05DC7-8A68-4AF2-A7E1-086D035AE258}" presName="Name13" presStyleLbl="parChTrans1D2" presStyleIdx="0" presStyleCnt="4"/>
      <dgm:spPr/>
    </dgm:pt>
    <dgm:pt modelId="{53E9B686-AA20-47AF-85EE-E509D50D647C}" type="pres">
      <dgm:prSet presAssocID="{EF70EC0F-DB9E-4D78-BE09-F3CBAEA6E221}" presName="childText" presStyleLbl="bgAcc1" presStyleIdx="0" presStyleCnt="4">
        <dgm:presLayoutVars>
          <dgm:bulletEnabled val="1"/>
        </dgm:presLayoutVars>
      </dgm:prSet>
      <dgm:spPr/>
    </dgm:pt>
    <dgm:pt modelId="{C8131247-6698-40BC-80DD-428D9DE1024F}" type="pres">
      <dgm:prSet presAssocID="{31B18234-499F-46F4-8932-DB41BFD7BBDB}" presName="Name13" presStyleLbl="parChTrans1D2" presStyleIdx="1" presStyleCnt="4"/>
      <dgm:spPr/>
    </dgm:pt>
    <dgm:pt modelId="{CD1398C4-9D63-41C1-9B3D-2E5A6823DB82}" type="pres">
      <dgm:prSet presAssocID="{D94B259B-2034-4EDD-A738-A11051EA3A04}" presName="childText" presStyleLbl="bgAcc1" presStyleIdx="1" presStyleCnt="4">
        <dgm:presLayoutVars>
          <dgm:bulletEnabled val="1"/>
        </dgm:presLayoutVars>
      </dgm:prSet>
      <dgm:spPr/>
    </dgm:pt>
    <dgm:pt modelId="{25B15914-27CE-4CFA-88D5-438032A737D0}" type="pres">
      <dgm:prSet presAssocID="{8A312AE9-6ACF-443E-AEDC-577BE74CCFB0}" presName="root" presStyleCnt="0"/>
      <dgm:spPr/>
    </dgm:pt>
    <dgm:pt modelId="{9BA5CF35-3492-49D6-96BE-ED48BE50DF3E}" type="pres">
      <dgm:prSet presAssocID="{8A312AE9-6ACF-443E-AEDC-577BE74CCFB0}" presName="rootComposite" presStyleCnt="0"/>
      <dgm:spPr/>
    </dgm:pt>
    <dgm:pt modelId="{FE0DC369-0A77-40B3-AF14-C1F7AED64E68}" type="pres">
      <dgm:prSet presAssocID="{8A312AE9-6ACF-443E-AEDC-577BE74CCFB0}" presName="rootText" presStyleLbl="node1" presStyleIdx="1" presStyleCnt="2"/>
      <dgm:spPr/>
    </dgm:pt>
    <dgm:pt modelId="{4766A881-D7DC-46AA-AAD4-469BB587C59F}" type="pres">
      <dgm:prSet presAssocID="{8A312AE9-6ACF-443E-AEDC-577BE74CCFB0}" presName="rootConnector" presStyleLbl="node1" presStyleIdx="1" presStyleCnt="2"/>
      <dgm:spPr/>
    </dgm:pt>
    <dgm:pt modelId="{FA6D9CD2-FC82-48CD-A2F5-4B5A5B8FC3E4}" type="pres">
      <dgm:prSet presAssocID="{8A312AE9-6ACF-443E-AEDC-577BE74CCFB0}" presName="childShape" presStyleCnt="0"/>
      <dgm:spPr/>
    </dgm:pt>
    <dgm:pt modelId="{C745716D-A6CC-4211-8CB0-66E78B499536}" type="pres">
      <dgm:prSet presAssocID="{F0B5436D-5342-437E-9F1C-2F2C7EEED3AF}" presName="Name13" presStyleLbl="parChTrans1D2" presStyleIdx="2" presStyleCnt="4"/>
      <dgm:spPr/>
    </dgm:pt>
    <dgm:pt modelId="{54C5C8CE-2E34-4C20-94D5-5408C2C57ED4}" type="pres">
      <dgm:prSet presAssocID="{1EF8B691-E52E-4549-B552-F0087A27C8AB}" presName="childText" presStyleLbl="bgAcc1" presStyleIdx="2" presStyleCnt="4">
        <dgm:presLayoutVars>
          <dgm:bulletEnabled val="1"/>
        </dgm:presLayoutVars>
      </dgm:prSet>
      <dgm:spPr/>
    </dgm:pt>
    <dgm:pt modelId="{AD6BC3A2-E67D-4D75-A208-762CB67287B7}" type="pres">
      <dgm:prSet presAssocID="{4A94B333-2984-4C78-805C-4A95485F29AA}" presName="Name13" presStyleLbl="parChTrans1D2" presStyleIdx="3" presStyleCnt="4"/>
      <dgm:spPr/>
    </dgm:pt>
    <dgm:pt modelId="{6EF112D7-4628-49BF-A7D9-6CD6B3BE5640}" type="pres">
      <dgm:prSet presAssocID="{6941B8FD-D2B8-4271-BEC1-337CCCF156E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8180710A-9DAF-4AFE-84C9-E3C2ECF2DED5}" srcId="{82C7D07C-5093-4549-A393-FBC8CB2FFFAC}" destId="{D94B259B-2034-4EDD-A738-A11051EA3A04}" srcOrd="1" destOrd="0" parTransId="{31B18234-499F-46F4-8932-DB41BFD7BBDB}" sibTransId="{21CBBD99-C6EB-4D3D-953B-B6CF0E9E42BB}"/>
    <dgm:cxn modelId="{79C28412-8684-4417-A67F-5F31C73C6A57}" type="presOf" srcId="{DFD08251-0958-4B82-9EFE-3BB6BD5E207E}" destId="{E0CA7F1D-3ECE-486A-A53C-471759CA8B7B}" srcOrd="0" destOrd="0" presId="urn:microsoft.com/office/officeart/2005/8/layout/hierarchy3"/>
    <dgm:cxn modelId="{BF7E4F29-5AAE-4001-B218-8960655E851E}" type="presOf" srcId="{31B18234-499F-46F4-8932-DB41BFD7BBDB}" destId="{C8131247-6698-40BC-80DD-428D9DE1024F}" srcOrd="0" destOrd="0" presId="urn:microsoft.com/office/officeart/2005/8/layout/hierarchy3"/>
    <dgm:cxn modelId="{76C76F29-BBE7-42FB-8DED-E12E54080109}" srcId="{82C7D07C-5093-4549-A393-FBC8CB2FFFAC}" destId="{EF70EC0F-DB9E-4D78-BE09-F3CBAEA6E221}" srcOrd="0" destOrd="0" parTransId="{FCE05DC7-8A68-4AF2-A7E1-086D035AE258}" sibTransId="{8756BC02-107B-4AC8-9E68-99A110DBEAB6}"/>
    <dgm:cxn modelId="{E9E44D2A-69B1-47BE-AF8D-3C88D45490E8}" type="presOf" srcId="{82C7D07C-5093-4549-A393-FBC8CB2FFFAC}" destId="{57C142FD-6C5D-4758-B1D6-2629D6FC92CA}" srcOrd="0" destOrd="0" presId="urn:microsoft.com/office/officeart/2005/8/layout/hierarchy3"/>
    <dgm:cxn modelId="{F085FE2B-5755-4F2C-BCBE-E69534AABD9F}" type="presOf" srcId="{D94B259B-2034-4EDD-A738-A11051EA3A04}" destId="{CD1398C4-9D63-41C1-9B3D-2E5A6823DB82}" srcOrd="0" destOrd="0" presId="urn:microsoft.com/office/officeart/2005/8/layout/hierarchy3"/>
    <dgm:cxn modelId="{A6CBBA2C-166B-450A-932D-F3126EC4A655}" type="presOf" srcId="{F0B5436D-5342-437E-9F1C-2F2C7EEED3AF}" destId="{C745716D-A6CC-4211-8CB0-66E78B499536}" srcOrd="0" destOrd="0" presId="urn:microsoft.com/office/officeart/2005/8/layout/hierarchy3"/>
    <dgm:cxn modelId="{F7EFFA2F-0309-4559-8D99-9AB26D76877F}" srcId="{DFD08251-0958-4B82-9EFE-3BB6BD5E207E}" destId="{8A312AE9-6ACF-443E-AEDC-577BE74CCFB0}" srcOrd="1" destOrd="0" parTransId="{55AD635B-55C8-4B71-ABB2-629380A52CCC}" sibTransId="{92717B9B-179D-4B90-9B8C-C3319EA9C14E}"/>
    <dgm:cxn modelId="{51BAD33F-5100-4844-95AB-7BCB90F34D22}" type="presOf" srcId="{82C7D07C-5093-4549-A393-FBC8CB2FFFAC}" destId="{BA35234C-25F9-4A9A-B441-8AB9711CED68}" srcOrd="1" destOrd="0" presId="urn:microsoft.com/office/officeart/2005/8/layout/hierarchy3"/>
    <dgm:cxn modelId="{51754263-5555-43D1-A474-99CCED6FA32D}" type="presOf" srcId="{EF70EC0F-DB9E-4D78-BE09-F3CBAEA6E221}" destId="{53E9B686-AA20-47AF-85EE-E509D50D647C}" srcOrd="0" destOrd="0" presId="urn:microsoft.com/office/officeart/2005/8/layout/hierarchy3"/>
    <dgm:cxn modelId="{F3268A6F-48C7-4623-A28F-68D6C3CF6481}" type="presOf" srcId="{1EF8B691-E52E-4549-B552-F0087A27C8AB}" destId="{54C5C8CE-2E34-4C20-94D5-5408C2C57ED4}" srcOrd="0" destOrd="0" presId="urn:microsoft.com/office/officeart/2005/8/layout/hierarchy3"/>
    <dgm:cxn modelId="{D65D5251-1FF4-401E-9174-4875C7C404E6}" srcId="{8A312AE9-6ACF-443E-AEDC-577BE74CCFB0}" destId="{1EF8B691-E52E-4549-B552-F0087A27C8AB}" srcOrd="0" destOrd="0" parTransId="{F0B5436D-5342-437E-9F1C-2F2C7EEED3AF}" sibTransId="{CF46C73D-847B-48FA-89BC-136B8A55EABE}"/>
    <dgm:cxn modelId="{028E0C52-D82E-4F6F-B6FA-592B92D1AA94}" type="presOf" srcId="{FCE05DC7-8A68-4AF2-A7E1-086D035AE258}" destId="{30F128B4-50ED-4D3C-90FB-3CDFB8AC24F6}" srcOrd="0" destOrd="0" presId="urn:microsoft.com/office/officeart/2005/8/layout/hierarchy3"/>
    <dgm:cxn modelId="{CA99667B-0DF3-4A8B-9A88-EE1E94E406FF}" type="presOf" srcId="{4A94B333-2984-4C78-805C-4A95485F29AA}" destId="{AD6BC3A2-E67D-4D75-A208-762CB67287B7}" srcOrd="0" destOrd="0" presId="urn:microsoft.com/office/officeart/2005/8/layout/hierarchy3"/>
    <dgm:cxn modelId="{9E49BF99-9FC5-4E57-91FB-E7E793560105}" type="presOf" srcId="{6941B8FD-D2B8-4271-BEC1-337CCCF156E7}" destId="{6EF112D7-4628-49BF-A7D9-6CD6B3BE5640}" srcOrd="0" destOrd="0" presId="urn:microsoft.com/office/officeart/2005/8/layout/hierarchy3"/>
    <dgm:cxn modelId="{97AF09AE-5F7E-4115-B640-D95592FBA6A8}" type="presOf" srcId="{8A312AE9-6ACF-443E-AEDC-577BE74CCFB0}" destId="{FE0DC369-0A77-40B3-AF14-C1F7AED64E68}" srcOrd="0" destOrd="0" presId="urn:microsoft.com/office/officeart/2005/8/layout/hierarchy3"/>
    <dgm:cxn modelId="{FCFECBB7-158B-41A0-B927-B0AD4C20F5FA}" srcId="{8A312AE9-6ACF-443E-AEDC-577BE74CCFB0}" destId="{6941B8FD-D2B8-4271-BEC1-337CCCF156E7}" srcOrd="1" destOrd="0" parTransId="{4A94B333-2984-4C78-805C-4A95485F29AA}" sibTransId="{E6F9057B-88B4-4BBA-8165-6C087AC671CD}"/>
    <dgm:cxn modelId="{3CC3D4C4-FDB7-4538-8D3B-9942D32F3F06}" type="presOf" srcId="{8A312AE9-6ACF-443E-AEDC-577BE74CCFB0}" destId="{4766A881-D7DC-46AA-AAD4-469BB587C59F}" srcOrd="1" destOrd="0" presId="urn:microsoft.com/office/officeart/2005/8/layout/hierarchy3"/>
    <dgm:cxn modelId="{8D1D1CF0-C4CE-480F-ABF9-C353FFA712CD}" srcId="{DFD08251-0958-4B82-9EFE-3BB6BD5E207E}" destId="{82C7D07C-5093-4549-A393-FBC8CB2FFFAC}" srcOrd="0" destOrd="0" parTransId="{67F81D4C-EE60-4984-B396-2213FEEF1013}" sibTransId="{F86460C7-1220-4C8D-8E31-D3A4635398A4}"/>
    <dgm:cxn modelId="{49242BF6-D8CF-4E57-843C-F97E89C3C920}" type="presParOf" srcId="{E0CA7F1D-3ECE-486A-A53C-471759CA8B7B}" destId="{0AFE00D1-8F91-4137-A225-CBDC4DC98256}" srcOrd="0" destOrd="0" presId="urn:microsoft.com/office/officeart/2005/8/layout/hierarchy3"/>
    <dgm:cxn modelId="{03FF1E26-1176-42D3-8B13-1AEA3D52E61A}" type="presParOf" srcId="{0AFE00D1-8F91-4137-A225-CBDC4DC98256}" destId="{E501C4CF-7303-4F68-AD83-A2ED0760434A}" srcOrd="0" destOrd="0" presId="urn:microsoft.com/office/officeart/2005/8/layout/hierarchy3"/>
    <dgm:cxn modelId="{AC419DED-A6BA-43AC-A043-8FC9FEFD67EA}" type="presParOf" srcId="{E501C4CF-7303-4F68-AD83-A2ED0760434A}" destId="{57C142FD-6C5D-4758-B1D6-2629D6FC92CA}" srcOrd="0" destOrd="0" presId="urn:microsoft.com/office/officeart/2005/8/layout/hierarchy3"/>
    <dgm:cxn modelId="{AD19AA4E-6634-41BB-9C5F-ACD75A7F5D03}" type="presParOf" srcId="{E501C4CF-7303-4F68-AD83-A2ED0760434A}" destId="{BA35234C-25F9-4A9A-B441-8AB9711CED68}" srcOrd="1" destOrd="0" presId="urn:microsoft.com/office/officeart/2005/8/layout/hierarchy3"/>
    <dgm:cxn modelId="{2B2ECA27-C607-4966-BA97-56A7DD89C38F}" type="presParOf" srcId="{0AFE00D1-8F91-4137-A225-CBDC4DC98256}" destId="{51C17EC2-805B-4E84-9EAE-224A03802819}" srcOrd="1" destOrd="0" presId="urn:microsoft.com/office/officeart/2005/8/layout/hierarchy3"/>
    <dgm:cxn modelId="{98512E96-D5B3-4F66-88F3-22CEEFE11ED7}" type="presParOf" srcId="{51C17EC2-805B-4E84-9EAE-224A03802819}" destId="{30F128B4-50ED-4D3C-90FB-3CDFB8AC24F6}" srcOrd="0" destOrd="0" presId="urn:microsoft.com/office/officeart/2005/8/layout/hierarchy3"/>
    <dgm:cxn modelId="{4F0DA919-E338-4A27-A13D-3567BCA6A9DD}" type="presParOf" srcId="{51C17EC2-805B-4E84-9EAE-224A03802819}" destId="{53E9B686-AA20-47AF-85EE-E509D50D647C}" srcOrd="1" destOrd="0" presId="urn:microsoft.com/office/officeart/2005/8/layout/hierarchy3"/>
    <dgm:cxn modelId="{CBBF33C6-B4B7-4539-8C12-6BEDFFAF593B}" type="presParOf" srcId="{51C17EC2-805B-4E84-9EAE-224A03802819}" destId="{C8131247-6698-40BC-80DD-428D9DE1024F}" srcOrd="2" destOrd="0" presId="urn:microsoft.com/office/officeart/2005/8/layout/hierarchy3"/>
    <dgm:cxn modelId="{3BA7713A-17D1-41CB-88F9-1B69EC65E726}" type="presParOf" srcId="{51C17EC2-805B-4E84-9EAE-224A03802819}" destId="{CD1398C4-9D63-41C1-9B3D-2E5A6823DB82}" srcOrd="3" destOrd="0" presId="urn:microsoft.com/office/officeart/2005/8/layout/hierarchy3"/>
    <dgm:cxn modelId="{A1F917C9-3FA8-4C95-9E8E-EAFCBEF63BE6}" type="presParOf" srcId="{E0CA7F1D-3ECE-486A-A53C-471759CA8B7B}" destId="{25B15914-27CE-4CFA-88D5-438032A737D0}" srcOrd="1" destOrd="0" presId="urn:microsoft.com/office/officeart/2005/8/layout/hierarchy3"/>
    <dgm:cxn modelId="{8B2E8BE1-F891-4A80-AEDD-188BDFFC0579}" type="presParOf" srcId="{25B15914-27CE-4CFA-88D5-438032A737D0}" destId="{9BA5CF35-3492-49D6-96BE-ED48BE50DF3E}" srcOrd="0" destOrd="0" presId="urn:microsoft.com/office/officeart/2005/8/layout/hierarchy3"/>
    <dgm:cxn modelId="{90444CDF-A019-46A0-9F37-6C4C01807836}" type="presParOf" srcId="{9BA5CF35-3492-49D6-96BE-ED48BE50DF3E}" destId="{FE0DC369-0A77-40B3-AF14-C1F7AED64E68}" srcOrd="0" destOrd="0" presId="urn:microsoft.com/office/officeart/2005/8/layout/hierarchy3"/>
    <dgm:cxn modelId="{1D242D00-1441-4B3F-B4F9-73D9FB77831D}" type="presParOf" srcId="{9BA5CF35-3492-49D6-96BE-ED48BE50DF3E}" destId="{4766A881-D7DC-46AA-AAD4-469BB587C59F}" srcOrd="1" destOrd="0" presId="urn:microsoft.com/office/officeart/2005/8/layout/hierarchy3"/>
    <dgm:cxn modelId="{CFF60C44-81CE-4449-8B51-7D847828CDBF}" type="presParOf" srcId="{25B15914-27CE-4CFA-88D5-438032A737D0}" destId="{FA6D9CD2-FC82-48CD-A2F5-4B5A5B8FC3E4}" srcOrd="1" destOrd="0" presId="urn:microsoft.com/office/officeart/2005/8/layout/hierarchy3"/>
    <dgm:cxn modelId="{676C320B-EAD4-4614-9694-15E666EF7C88}" type="presParOf" srcId="{FA6D9CD2-FC82-48CD-A2F5-4B5A5B8FC3E4}" destId="{C745716D-A6CC-4211-8CB0-66E78B499536}" srcOrd="0" destOrd="0" presId="urn:microsoft.com/office/officeart/2005/8/layout/hierarchy3"/>
    <dgm:cxn modelId="{EF1AC5EE-B504-4E35-9D48-14CCED1B5917}" type="presParOf" srcId="{FA6D9CD2-FC82-48CD-A2F5-4B5A5B8FC3E4}" destId="{54C5C8CE-2E34-4C20-94D5-5408C2C57ED4}" srcOrd="1" destOrd="0" presId="urn:microsoft.com/office/officeart/2005/8/layout/hierarchy3"/>
    <dgm:cxn modelId="{472DC870-7CBF-4760-8AB4-E0CA132BDEC0}" type="presParOf" srcId="{FA6D9CD2-FC82-48CD-A2F5-4B5A5B8FC3E4}" destId="{AD6BC3A2-E67D-4D75-A208-762CB67287B7}" srcOrd="2" destOrd="0" presId="urn:microsoft.com/office/officeart/2005/8/layout/hierarchy3"/>
    <dgm:cxn modelId="{E91C4076-5A09-423D-BE9D-81B753AF55F2}" type="presParOf" srcId="{FA6D9CD2-FC82-48CD-A2F5-4B5A5B8FC3E4}" destId="{6EF112D7-4628-49BF-A7D9-6CD6B3BE564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D08251-0958-4B82-9EFE-3BB6BD5E207E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2C7D07C-5093-4549-A393-FBC8CB2FFFAC}">
      <dgm:prSet phldrT="[Texte]" custT="1"/>
      <dgm:spPr>
        <a:solidFill>
          <a:srgbClr val="D9D9D9"/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Équipe </a:t>
          </a:r>
          <a:r>
            <a:rPr lang="fr-FR" sz="3200" b="1" dirty="0">
              <a:solidFill>
                <a:schemeClr val="tx1"/>
              </a:solidFill>
            </a:rPr>
            <a:t>MOA</a:t>
          </a:r>
        </a:p>
      </dgm:t>
    </dgm:pt>
    <dgm:pt modelId="{67F81D4C-EE60-4984-B396-2213FEEF1013}" type="parTrans" cxnId="{8D1D1CF0-C4CE-480F-ABF9-C353FFA712CD}">
      <dgm:prSet/>
      <dgm:spPr/>
      <dgm:t>
        <a:bodyPr/>
        <a:lstStyle/>
        <a:p>
          <a:endParaRPr lang="fr-FR"/>
        </a:p>
      </dgm:t>
    </dgm:pt>
    <dgm:pt modelId="{F86460C7-1220-4C8D-8E31-D3A4635398A4}" type="sibTrans" cxnId="{8D1D1CF0-C4CE-480F-ABF9-C353FFA712CD}">
      <dgm:prSet/>
      <dgm:spPr/>
      <dgm:t>
        <a:bodyPr/>
        <a:lstStyle/>
        <a:p>
          <a:endParaRPr lang="fr-FR"/>
        </a:p>
      </dgm:t>
    </dgm:pt>
    <dgm:pt modelId="{EF70EC0F-DB9E-4D78-BE09-F3CBAEA6E221}">
      <dgm:prSet phldrT="[Texte]"/>
      <dgm:spPr/>
      <dgm:t>
        <a:bodyPr/>
        <a:lstStyle/>
        <a:p>
          <a:r>
            <a:rPr lang="fr-FR" dirty="0"/>
            <a:t>Tests de fonctionnalités</a:t>
          </a:r>
        </a:p>
      </dgm:t>
    </dgm:pt>
    <dgm:pt modelId="{FCE05DC7-8A68-4AF2-A7E1-086D035AE258}" type="parTrans" cxnId="{76C76F29-BBE7-42FB-8DED-E12E54080109}">
      <dgm:prSet/>
      <dgm:spPr/>
      <dgm:t>
        <a:bodyPr/>
        <a:lstStyle/>
        <a:p>
          <a:endParaRPr lang="fr-FR"/>
        </a:p>
      </dgm:t>
    </dgm:pt>
    <dgm:pt modelId="{8756BC02-107B-4AC8-9E68-99A110DBEAB6}" type="sibTrans" cxnId="{76C76F29-BBE7-42FB-8DED-E12E54080109}">
      <dgm:prSet/>
      <dgm:spPr/>
      <dgm:t>
        <a:bodyPr/>
        <a:lstStyle/>
        <a:p>
          <a:endParaRPr lang="fr-FR"/>
        </a:p>
      </dgm:t>
    </dgm:pt>
    <dgm:pt modelId="{D94B259B-2034-4EDD-A738-A11051EA3A04}">
      <dgm:prSet phldrT="[Texte]"/>
      <dgm:spPr/>
      <dgm:t>
        <a:bodyPr/>
        <a:lstStyle/>
        <a:p>
          <a:r>
            <a:rPr lang="fr-FR" dirty="0"/>
            <a:t>Tests préproduction / production</a:t>
          </a:r>
        </a:p>
      </dgm:t>
    </dgm:pt>
    <dgm:pt modelId="{31B18234-499F-46F4-8932-DB41BFD7BBDB}" type="parTrans" cxnId="{8180710A-9DAF-4AFE-84C9-E3C2ECF2DED5}">
      <dgm:prSet/>
      <dgm:spPr/>
      <dgm:t>
        <a:bodyPr/>
        <a:lstStyle/>
        <a:p>
          <a:endParaRPr lang="fr-FR"/>
        </a:p>
      </dgm:t>
    </dgm:pt>
    <dgm:pt modelId="{21CBBD99-C6EB-4D3D-953B-B6CF0E9E42BB}" type="sibTrans" cxnId="{8180710A-9DAF-4AFE-84C9-E3C2ECF2DED5}">
      <dgm:prSet/>
      <dgm:spPr/>
      <dgm:t>
        <a:bodyPr/>
        <a:lstStyle/>
        <a:p>
          <a:endParaRPr lang="fr-FR"/>
        </a:p>
      </dgm:t>
    </dgm:pt>
    <dgm:pt modelId="{8A312AE9-6ACF-443E-AEDC-577BE74CCFB0}">
      <dgm:prSet phldrT="[Texte]" custT="1"/>
      <dgm:spPr>
        <a:solidFill>
          <a:srgbClr val="D9D9D9"/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</a:rPr>
            <a:t>Équipe </a:t>
          </a:r>
          <a:r>
            <a:rPr lang="fr-FR" sz="3200" b="1" dirty="0">
              <a:solidFill>
                <a:schemeClr val="tx1"/>
              </a:solidFill>
            </a:rPr>
            <a:t>MOA</a:t>
          </a:r>
        </a:p>
      </dgm:t>
    </dgm:pt>
    <dgm:pt modelId="{55AD635B-55C8-4B71-ABB2-629380A52CCC}" type="parTrans" cxnId="{F7EFFA2F-0309-4559-8D99-9AB26D76877F}">
      <dgm:prSet/>
      <dgm:spPr/>
      <dgm:t>
        <a:bodyPr/>
        <a:lstStyle/>
        <a:p>
          <a:endParaRPr lang="fr-FR"/>
        </a:p>
      </dgm:t>
    </dgm:pt>
    <dgm:pt modelId="{92717B9B-179D-4B90-9B8C-C3319EA9C14E}" type="sibTrans" cxnId="{F7EFFA2F-0309-4559-8D99-9AB26D76877F}">
      <dgm:prSet/>
      <dgm:spPr/>
      <dgm:t>
        <a:bodyPr/>
        <a:lstStyle/>
        <a:p>
          <a:endParaRPr lang="fr-FR"/>
        </a:p>
      </dgm:t>
    </dgm:pt>
    <dgm:pt modelId="{1EF8B691-E52E-4549-B552-F0087A27C8AB}">
      <dgm:prSet phldrT="[Texte]"/>
      <dgm:spPr/>
      <dgm:t>
        <a:bodyPr/>
        <a:lstStyle/>
        <a:p>
          <a:r>
            <a:rPr lang="fr-FR" dirty="0"/>
            <a:t>Tests unitaires</a:t>
          </a:r>
        </a:p>
      </dgm:t>
    </dgm:pt>
    <dgm:pt modelId="{F0B5436D-5342-437E-9F1C-2F2C7EEED3AF}" type="parTrans" cxnId="{D65D5251-1FF4-401E-9174-4875C7C404E6}">
      <dgm:prSet/>
      <dgm:spPr/>
      <dgm:t>
        <a:bodyPr/>
        <a:lstStyle/>
        <a:p>
          <a:endParaRPr lang="fr-FR"/>
        </a:p>
      </dgm:t>
    </dgm:pt>
    <dgm:pt modelId="{CF46C73D-847B-48FA-89BC-136B8A55EABE}" type="sibTrans" cxnId="{D65D5251-1FF4-401E-9174-4875C7C404E6}">
      <dgm:prSet/>
      <dgm:spPr/>
      <dgm:t>
        <a:bodyPr/>
        <a:lstStyle/>
        <a:p>
          <a:endParaRPr lang="fr-FR"/>
        </a:p>
      </dgm:t>
    </dgm:pt>
    <dgm:pt modelId="{6941B8FD-D2B8-4271-BEC1-337CCCF156E7}">
      <dgm:prSet phldrT="[Texte]"/>
      <dgm:spPr/>
      <dgm:t>
        <a:bodyPr/>
        <a:lstStyle/>
        <a:p>
          <a:r>
            <a:rPr lang="fr-FR" dirty="0"/>
            <a:t>Tests d’intégration</a:t>
          </a:r>
        </a:p>
      </dgm:t>
    </dgm:pt>
    <dgm:pt modelId="{4A94B333-2984-4C78-805C-4A95485F29AA}" type="parTrans" cxnId="{FCFECBB7-158B-41A0-B927-B0AD4C20F5FA}">
      <dgm:prSet/>
      <dgm:spPr/>
      <dgm:t>
        <a:bodyPr/>
        <a:lstStyle/>
        <a:p>
          <a:endParaRPr lang="fr-FR"/>
        </a:p>
      </dgm:t>
    </dgm:pt>
    <dgm:pt modelId="{E6F9057B-88B4-4BBA-8165-6C087AC671CD}" type="sibTrans" cxnId="{FCFECBB7-158B-41A0-B927-B0AD4C20F5FA}">
      <dgm:prSet/>
      <dgm:spPr/>
      <dgm:t>
        <a:bodyPr/>
        <a:lstStyle/>
        <a:p>
          <a:endParaRPr lang="fr-FR"/>
        </a:p>
      </dgm:t>
    </dgm:pt>
    <dgm:pt modelId="{E0CA7F1D-3ECE-486A-A53C-471759CA8B7B}" type="pres">
      <dgm:prSet presAssocID="{DFD08251-0958-4B82-9EFE-3BB6BD5E20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FE00D1-8F91-4137-A225-CBDC4DC98256}" type="pres">
      <dgm:prSet presAssocID="{82C7D07C-5093-4549-A393-FBC8CB2FFFAC}" presName="root" presStyleCnt="0"/>
      <dgm:spPr/>
    </dgm:pt>
    <dgm:pt modelId="{E501C4CF-7303-4F68-AD83-A2ED0760434A}" type="pres">
      <dgm:prSet presAssocID="{82C7D07C-5093-4549-A393-FBC8CB2FFFAC}" presName="rootComposite" presStyleCnt="0"/>
      <dgm:spPr/>
    </dgm:pt>
    <dgm:pt modelId="{57C142FD-6C5D-4758-B1D6-2629D6FC92CA}" type="pres">
      <dgm:prSet presAssocID="{82C7D07C-5093-4549-A393-FBC8CB2FFFAC}" presName="rootText" presStyleLbl="node1" presStyleIdx="0" presStyleCnt="2"/>
      <dgm:spPr/>
    </dgm:pt>
    <dgm:pt modelId="{BA35234C-25F9-4A9A-B441-8AB9711CED68}" type="pres">
      <dgm:prSet presAssocID="{82C7D07C-5093-4549-A393-FBC8CB2FFFAC}" presName="rootConnector" presStyleLbl="node1" presStyleIdx="0" presStyleCnt="2"/>
      <dgm:spPr/>
    </dgm:pt>
    <dgm:pt modelId="{51C17EC2-805B-4E84-9EAE-224A03802819}" type="pres">
      <dgm:prSet presAssocID="{82C7D07C-5093-4549-A393-FBC8CB2FFFAC}" presName="childShape" presStyleCnt="0"/>
      <dgm:spPr/>
    </dgm:pt>
    <dgm:pt modelId="{30F128B4-50ED-4D3C-90FB-3CDFB8AC24F6}" type="pres">
      <dgm:prSet presAssocID="{FCE05DC7-8A68-4AF2-A7E1-086D035AE258}" presName="Name13" presStyleLbl="parChTrans1D2" presStyleIdx="0" presStyleCnt="4"/>
      <dgm:spPr/>
    </dgm:pt>
    <dgm:pt modelId="{53E9B686-AA20-47AF-85EE-E509D50D647C}" type="pres">
      <dgm:prSet presAssocID="{EF70EC0F-DB9E-4D78-BE09-F3CBAEA6E221}" presName="childText" presStyleLbl="bgAcc1" presStyleIdx="0" presStyleCnt="4">
        <dgm:presLayoutVars>
          <dgm:bulletEnabled val="1"/>
        </dgm:presLayoutVars>
      </dgm:prSet>
      <dgm:spPr/>
    </dgm:pt>
    <dgm:pt modelId="{C8131247-6698-40BC-80DD-428D9DE1024F}" type="pres">
      <dgm:prSet presAssocID="{31B18234-499F-46F4-8932-DB41BFD7BBDB}" presName="Name13" presStyleLbl="parChTrans1D2" presStyleIdx="1" presStyleCnt="4"/>
      <dgm:spPr/>
    </dgm:pt>
    <dgm:pt modelId="{CD1398C4-9D63-41C1-9B3D-2E5A6823DB82}" type="pres">
      <dgm:prSet presAssocID="{D94B259B-2034-4EDD-A738-A11051EA3A04}" presName="childText" presStyleLbl="bgAcc1" presStyleIdx="1" presStyleCnt="4">
        <dgm:presLayoutVars>
          <dgm:bulletEnabled val="1"/>
        </dgm:presLayoutVars>
      </dgm:prSet>
      <dgm:spPr/>
    </dgm:pt>
    <dgm:pt modelId="{25B15914-27CE-4CFA-88D5-438032A737D0}" type="pres">
      <dgm:prSet presAssocID="{8A312AE9-6ACF-443E-AEDC-577BE74CCFB0}" presName="root" presStyleCnt="0"/>
      <dgm:spPr/>
    </dgm:pt>
    <dgm:pt modelId="{9BA5CF35-3492-49D6-96BE-ED48BE50DF3E}" type="pres">
      <dgm:prSet presAssocID="{8A312AE9-6ACF-443E-AEDC-577BE74CCFB0}" presName="rootComposite" presStyleCnt="0"/>
      <dgm:spPr/>
    </dgm:pt>
    <dgm:pt modelId="{FE0DC369-0A77-40B3-AF14-C1F7AED64E68}" type="pres">
      <dgm:prSet presAssocID="{8A312AE9-6ACF-443E-AEDC-577BE74CCFB0}" presName="rootText" presStyleLbl="node1" presStyleIdx="1" presStyleCnt="2"/>
      <dgm:spPr/>
    </dgm:pt>
    <dgm:pt modelId="{4766A881-D7DC-46AA-AAD4-469BB587C59F}" type="pres">
      <dgm:prSet presAssocID="{8A312AE9-6ACF-443E-AEDC-577BE74CCFB0}" presName="rootConnector" presStyleLbl="node1" presStyleIdx="1" presStyleCnt="2"/>
      <dgm:spPr/>
    </dgm:pt>
    <dgm:pt modelId="{FA6D9CD2-FC82-48CD-A2F5-4B5A5B8FC3E4}" type="pres">
      <dgm:prSet presAssocID="{8A312AE9-6ACF-443E-AEDC-577BE74CCFB0}" presName="childShape" presStyleCnt="0"/>
      <dgm:spPr/>
    </dgm:pt>
    <dgm:pt modelId="{C745716D-A6CC-4211-8CB0-66E78B499536}" type="pres">
      <dgm:prSet presAssocID="{F0B5436D-5342-437E-9F1C-2F2C7EEED3AF}" presName="Name13" presStyleLbl="parChTrans1D2" presStyleIdx="2" presStyleCnt="4"/>
      <dgm:spPr/>
    </dgm:pt>
    <dgm:pt modelId="{54C5C8CE-2E34-4C20-94D5-5408C2C57ED4}" type="pres">
      <dgm:prSet presAssocID="{1EF8B691-E52E-4549-B552-F0087A27C8AB}" presName="childText" presStyleLbl="bgAcc1" presStyleIdx="2" presStyleCnt="4">
        <dgm:presLayoutVars>
          <dgm:bulletEnabled val="1"/>
        </dgm:presLayoutVars>
      </dgm:prSet>
      <dgm:spPr/>
    </dgm:pt>
    <dgm:pt modelId="{AD6BC3A2-E67D-4D75-A208-762CB67287B7}" type="pres">
      <dgm:prSet presAssocID="{4A94B333-2984-4C78-805C-4A95485F29AA}" presName="Name13" presStyleLbl="parChTrans1D2" presStyleIdx="3" presStyleCnt="4"/>
      <dgm:spPr/>
    </dgm:pt>
    <dgm:pt modelId="{6EF112D7-4628-49BF-A7D9-6CD6B3BE5640}" type="pres">
      <dgm:prSet presAssocID="{6941B8FD-D2B8-4271-BEC1-337CCCF156E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8180710A-9DAF-4AFE-84C9-E3C2ECF2DED5}" srcId="{82C7D07C-5093-4549-A393-FBC8CB2FFFAC}" destId="{D94B259B-2034-4EDD-A738-A11051EA3A04}" srcOrd="1" destOrd="0" parTransId="{31B18234-499F-46F4-8932-DB41BFD7BBDB}" sibTransId="{21CBBD99-C6EB-4D3D-953B-B6CF0E9E42BB}"/>
    <dgm:cxn modelId="{79C28412-8684-4417-A67F-5F31C73C6A57}" type="presOf" srcId="{DFD08251-0958-4B82-9EFE-3BB6BD5E207E}" destId="{E0CA7F1D-3ECE-486A-A53C-471759CA8B7B}" srcOrd="0" destOrd="0" presId="urn:microsoft.com/office/officeart/2005/8/layout/hierarchy3"/>
    <dgm:cxn modelId="{BF7E4F29-5AAE-4001-B218-8960655E851E}" type="presOf" srcId="{31B18234-499F-46F4-8932-DB41BFD7BBDB}" destId="{C8131247-6698-40BC-80DD-428D9DE1024F}" srcOrd="0" destOrd="0" presId="urn:microsoft.com/office/officeart/2005/8/layout/hierarchy3"/>
    <dgm:cxn modelId="{76C76F29-BBE7-42FB-8DED-E12E54080109}" srcId="{82C7D07C-5093-4549-A393-FBC8CB2FFFAC}" destId="{EF70EC0F-DB9E-4D78-BE09-F3CBAEA6E221}" srcOrd="0" destOrd="0" parTransId="{FCE05DC7-8A68-4AF2-A7E1-086D035AE258}" sibTransId="{8756BC02-107B-4AC8-9E68-99A110DBEAB6}"/>
    <dgm:cxn modelId="{E9E44D2A-69B1-47BE-AF8D-3C88D45490E8}" type="presOf" srcId="{82C7D07C-5093-4549-A393-FBC8CB2FFFAC}" destId="{57C142FD-6C5D-4758-B1D6-2629D6FC92CA}" srcOrd="0" destOrd="0" presId="urn:microsoft.com/office/officeart/2005/8/layout/hierarchy3"/>
    <dgm:cxn modelId="{F085FE2B-5755-4F2C-BCBE-E69534AABD9F}" type="presOf" srcId="{D94B259B-2034-4EDD-A738-A11051EA3A04}" destId="{CD1398C4-9D63-41C1-9B3D-2E5A6823DB82}" srcOrd="0" destOrd="0" presId="urn:microsoft.com/office/officeart/2005/8/layout/hierarchy3"/>
    <dgm:cxn modelId="{A6CBBA2C-166B-450A-932D-F3126EC4A655}" type="presOf" srcId="{F0B5436D-5342-437E-9F1C-2F2C7EEED3AF}" destId="{C745716D-A6CC-4211-8CB0-66E78B499536}" srcOrd="0" destOrd="0" presId="urn:microsoft.com/office/officeart/2005/8/layout/hierarchy3"/>
    <dgm:cxn modelId="{F7EFFA2F-0309-4559-8D99-9AB26D76877F}" srcId="{DFD08251-0958-4B82-9EFE-3BB6BD5E207E}" destId="{8A312AE9-6ACF-443E-AEDC-577BE74CCFB0}" srcOrd="1" destOrd="0" parTransId="{55AD635B-55C8-4B71-ABB2-629380A52CCC}" sibTransId="{92717B9B-179D-4B90-9B8C-C3319EA9C14E}"/>
    <dgm:cxn modelId="{51BAD33F-5100-4844-95AB-7BCB90F34D22}" type="presOf" srcId="{82C7D07C-5093-4549-A393-FBC8CB2FFFAC}" destId="{BA35234C-25F9-4A9A-B441-8AB9711CED68}" srcOrd="1" destOrd="0" presId="urn:microsoft.com/office/officeart/2005/8/layout/hierarchy3"/>
    <dgm:cxn modelId="{51754263-5555-43D1-A474-99CCED6FA32D}" type="presOf" srcId="{EF70EC0F-DB9E-4D78-BE09-F3CBAEA6E221}" destId="{53E9B686-AA20-47AF-85EE-E509D50D647C}" srcOrd="0" destOrd="0" presId="urn:microsoft.com/office/officeart/2005/8/layout/hierarchy3"/>
    <dgm:cxn modelId="{F3268A6F-48C7-4623-A28F-68D6C3CF6481}" type="presOf" srcId="{1EF8B691-E52E-4549-B552-F0087A27C8AB}" destId="{54C5C8CE-2E34-4C20-94D5-5408C2C57ED4}" srcOrd="0" destOrd="0" presId="urn:microsoft.com/office/officeart/2005/8/layout/hierarchy3"/>
    <dgm:cxn modelId="{D65D5251-1FF4-401E-9174-4875C7C404E6}" srcId="{8A312AE9-6ACF-443E-AEDC-577BE74CCFB0}" destId="{1EF8B691-E52E-4549-B552-F0087A27C8AB}" srcOrd="0" destOrd="0" parTransId="{F0B5436D-5342-437E-9F1C-2F2C7EEED3AF}" sibTransId="{CF46C73D-847B-48FA-89BC-136B8A55EABE}"/>
    <dgm:cxn modelId="{028E0C52-D82E-4F6F-B6FA-592B92D1AA94}" type="presOf" srcId="{FCE05DC7-8A68-4AF2-A7E1-086D035AE258}" destId="{30F128B4-50ED-4D3C-90FB-3CDFB8AC24F6}" srcOrd="0" destOrd="0" presId="urn:microsoft.com/office/officeart/2005/8/layout/hierarchy3"/>
    <dgm:cxn modelId="{CA99667B-0DF3-4A8B-9A88-EE1E94E406FF}" type="presOf" srcId="{4A94B333-2984-4C78-805C-4A95485F29AA}" destId="{AD6BC3A2-E67D-4D75-A208-762CB67287B7}" srcOrd="0" destOrd="0" presId="urn:microsoft.com/office/officeart/2005/8/layout/hierarchy3"/>
    <dgm:cxn modelId="{9E49BF99-9FC5-4E57-91FB-E7E793560105}" type="presOf" srcId="{6941B8FD-D2B8-4271-BEC1-337CCCF156E7}" destId="{6EF112D7-4628-49BF-A7D9-6CD6B3BE5640}" srcOrd="0" destOrd="0" presId="urn:microsoft.com/office/officeart/2005/8/layout/hierarchy3"/>
    <dgm:cxn modelId="{97AF09AE-5F7E-4115-B640-D95592FBA6A8}" type="presOf" srcId="{8A312AE9-6ACF-443E-AEDC-577BE74CCFB0}" destId="{FE0DC369-0A77-40B3-AF14-C1F7AED64E68}" srcOrd="0" destOrd="0" presId="urn:microsoft.com/office/officeart/2005/8/layout/hierarchy3"/>
    <dgm:cxn modelId="{FCFECBB7-158B-41A0-B927-B0AD4C20F5FA}" srcId="{8A312AE9-6ACF-443E-AEDC-577BE74CCFB0}" destId="{6941B8FD-D2B8-4271-BEC1-337CCCF156E7}" srcOrd="1" destOrd="0" parTransId="{4A94B333-2984-4C78-805C-4A95485F29AA}" sibTransId="{E6F9057B-88B4-4BBA-8165-6C087AC671CD}"/>
    <dgm:cxn modelId="{3CC3D4C4-FDB7-4538-8D3B-9942D32F3F06}" type="presOf" srcId="{8A312AE9-6ACF-443E-AEDC-577BE74CCFB0}" destId="{4766A881-D7DC-46AA-AAD4-469BB587C59F}" srcOrd="1" destOrd="0" presId="urn:microsoft.com/office/officeart/2005/8/layout/hierarchy3"/>
    <dgm:cxn modelId="{8D1D1CF0-C4CE-480F-ABF9-C353FFA712CD}" srcId="{DFD08251-0958-4B82-9EFE-3BB6BD5E207E}" destId="{82C7D07C-5093-4549-A393-FBC8CB2FFFAC}" srcOrd="0" destOrd="0" parTransId="{67F81D4C-EE60-4984-B396-2213FEEF1013}" sibTransId="{F86460C7-1220-4C8D-8E31-D3A4635398A4}"/>
    <dgm:cxn modelId="{49242BF6-D8CF-4E57-843C-F97E89C3C920}" type="presParOf" srcId="{E0CA7F1D-3ECE-486A-A53C-471759CA8B7B}" destId="{0AFE00D1-8F91-4137-A225-CBDC4DC98256}" srcOrd="0" destOrd="0" presId="urn:microsoft.com/office/officeart/2005/8/layout/hierarchy3"/>
    <dgm:cxn modelId="{03FF1E26-1176-42D3-8B13-1AEA3D52E61A}" type="presParOf" srcId="{0AFE00D1-8F91-4137-A225-CBDC4DC98256}" destId="{E501C4CF-7303-4F68-AD83-A2ED0760434A}" srcOrd="0" destOrd="0" presId="urn:microsoft.com/office/officeart/2005/8/layout/hierarchy3"/>
    <dgm:cxn modelId="{AC419DED-A6BA-43AC-A043-8FC9FEFD67EA}" type="presParOf" srcId="{E501C4CF-7303-4F68-AD83-A2ED0760434A}" destId="{57C142FD-6C5D-4758-B1D6-2629D6FC92CA}" srcOrd="0" destOrd="0" presId="urn:microsoft.com/office/officeart/2005/8/layout/hierarchy3"/>
    <dgm:cxn modelId="{AD19AA4E-6634-41BB-9C5F-ACD75A7F5D03}" type="presParOf" srcId="{E501C4CF-7303-4F68-AD83-A2ED0760434A}" destId="{BA35234C-25F9-4A9A-B441-8AB9711CED68}" srcOrd="1" destOrd="0" presId="urn:microsoft.com/office/officeart/2005/8/layout/hierarchy3"/>
    <dgm:cxn modelId="{2B2ECA27-C607-4966-BA97-56A7DD89C38F}" type="presParOf" srcId="{0AFE00D1-8F91-4137-A225-CBDC4DC98256}" destId="{51C17EC2-805B-4E84-9EAE-224A03802819}" srcOrd="1" destOrd="0" presId="urn:microsoft.com/office/officeart/2005/8/layout/hierarchy3"/>
    <dgm:cxn modelId="{98512E96-D5B3-4F66-88F3-22CEEFE11ED7}" type="presParOf" srcId="{51C17EC2-805B-4E84-9EAE-224A03802819}" destId="{30F128B4-50ED-4D3C-90FB-3CDFB8AC24F6}" srcOrd="0" destOrd="0" presId="urn:microsoft.com/office/officeart/2005/8/layout/hierarchy3"/>
    <dgm:cxn modelId="{4F0DA919-E338-4A27-A13D-3567BCA6A9DD}" type="presParOf" srcId="{51C17EC2-805B-4E84-9EAE-224A03802819}" destId="{53E9B686-AA20-47AF-85EE-E509D50D647C}" srcOrd="1" destOrd="0" presId="urn:microsoft.com/office/officeart/2005/8/layout/hierarchy3"/>
    <dgm:cxn modelId="{CBBF33C6-B4B7-4539-8C12-6BEDFFAF593B}" type="presParOf" srcId="{51C17EC2-805B-4E84-9EAE-224A03802819}" destId="{C8131247-6698-40BC-80DD-428D9DE1024F}" srcOrd="2" destOrd="0" presId="urn:microsoft.com/office/officeart/2005/8/layout/hierarchy3"/>
    <dgm:cxn modelId="{3BA7713A-17D1-41CB-88F9-1B69EC65E726}" type="presParOf" srcId="{51C17EC2-805B-4E84-9EAE-224A03802819}" destId="{CD1398C4-9D63-41C1-9B3D-2E5A6823DB82}" srcOrd="3" destOrd="0" presId="urn:microsoft.com/office/officeart/2005/8/layout/hierarchy3"/>
    <dgm:cxn modelId="{A1F917C9-3FA8-4C95-9E8E-EAFCBEF63BE6}" type="presParOf" srcId="{E0CA7F1D-3ECE-486A-A53C-471759CA8B7B}" destId="{25B15914-27CE-4CFA-88D5-438032A737D0}" srcOrd="1" destOrd="0" presId="urn:microsoft.com/office/officeart/2005/8/layout/hierarchy3"/>
    <dgm:cxn modelId="{8B2E8BE1-F891-4A80-AEDD-188BDFFC0579}" type="presParOf" srcId="{25B15914-27CE-4CFA-88D5-438032A737D0}" destId="{9BA5CF35-3492-49D6-96BE-ED48BE50DF3E}" srcOrd="0" destOrd="0" presId="urn:microsoft.com/office/officeart/2005/8/layout/hierarchy3"/>
    <dgm:cxn modelId="{90444CDF-A019-46A0-9F37-6C4C01807836}" type="presParOf" srcId="{9BA5CF35-3492-49D6-96BE-ED48BE50DF3E}" destId="{FE0DC369-0A77-40B3-AF14-C1F7AED64E68}" srcOrd="0" destOrd="0" presId="urn:microsoft.com/office/officeart/2005/8/layout/hierarchy3"/>
    <dgm:cxn modelId="{1D242D00-1441-4B3F-B4F9-73D9FB77831D}" type="presParOf" srcId="{9BA5CF35-3492-49D6-96BE-ED48BE50DF3E}" destId="{4766A881-D7DC-46AA-AAD4-469BB587C59F}" srcOrd="1" destOrd="0" presId="urn:microsoft.com/office/officeart/2005/8/layout/hierarchy3"/>
    <dgm:cxn modelId="{CFF60C44-81CE-4449-8B51-7D847828CDBF}" type="presParOf" srcId="{25B15914-27CE-4CFA-88D5-438032A737D0}" destId="{FA6D9CD2-FC82-48CD-A2F5-4B5A5B8FC3E4}" srcOrd="1" destOrd="0" presId="urn:microsoft.com/office/officeart/2005/8/layout/hierarchy3"/>
    <dgm:cxn modelId="{676C320B-EAD4-4614-9694-15E666EF7C88}" type="presParOf" srcId="{FA6D9CD2-FC82-48CD-A2F5-4B5A5B8FC3E4}" destId="{C745716D-A6CC-4211-8CB0-66E78B499536}" srcOrd="0" destOrd="0" presId="urn:microsoft.com/office/officeart/2005/8/layout/hierarchy3"/>
    <dgm:cxn modelId="{EF1AC5EE-B504-4E35-9D48-14CCED1B5917}" type="presParOf" srcId="{FA6D9CD2-FC82-48CD-A2F5-4B5A5B8FC3E4}" destId="{54C5C8CE-2E34-4C20-94D5-5408C2C57ED4}" srcOrd="1" destOrd="0" presId="urn:microsoft.com/office/officeart/2005/8/layout/hierarchy3"/>
    <dgm:cxn modelId="{472DC870-7CBF-4760-8AB4-E0CA132BDEC0}" type="presParOf" srcId="{FA6D9CD2-FC82-48CD-A2F5-4B5A5B8FC3E4}" destId="{AD6BC3A2-E67D-4D75-A208-762CB67287B7}" srcOrd="2" destOrd="0" presId="urn:microsoft.com/office/officeart/2005/8/layout/hierarchy3"/>
    <dgm:cxn modelId="{E91C4076-5A09-423D-BE9D-81B753AF55F2}" type="presParOf" srcId="{FA6D9CD2-FC82-48CD-A2F5-4B5A5B8FC3E4}" destId="{6EF112D7-4628-49BF-A7D9-6CD6B3BE564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31C93E-CD94-455A-B201-DF7F2E4CABC0}" type="doc">
      <dgm:prSet loTypeId="urn:microsoft.com/office/officeart/2009/3/layout/Descending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31BDD19F-8805-49F6-A9D4-A18283C721BA}">
      <dgm:prSet phldrT="[Texte]" custT="1"/>
      <dgm:spPr/>
      <dgm:t>
        <a:bodyPr/>
        <a:lstStyle/>
        <a:p>
          <a:r>
            <a:rPr lang="fr-FR" sz="2400" b="1" dirty="0"/>
            <a:t>Si tests OK</a:t>
          </a:r>
        </a:p>
      </dgm:t>
    </dgm:pt>
    <dgm:pt modelId="{60BF7616-01E7-4A72-923D-F7BF0197FBEE}" type="parTrans" cxnId="{D7F0FA88-1AF0-4FEA-87C9-09E3CBB5B742}">
      <dgm:prSet/>
      <dgm:spPr/>
      <dgm:t>
        <a:bodyPr/>
        <a:lstStyle/>
        <a:p>
          <a:endParaRPr lang="fr-FR"/>
        </a:p>
      </dgm:t>
    </dgm:pt>
    <dgm:pt modelId="{D4595215-B613-403F-9973-07A56EB2A74F}" type="sibTrans" cxnId="{D7F0FA88-1AF0-4FEA-87C9-09E3CBB5B742}">
      <dgm:prSet/>
      <dgm:spPr/>
      <dgm:t>
        <a:bodyPr/>
        <a:lstStyle/>
        <a:p>
          <a:endParaRPr lang="fr-FR"/>
        </a:p>
      </dgm:t>
    </dgm:pt>
    <dgm:pt modelId="{186B7B91-C79B-4F99-9688-063204086A79}">
      <dgm:prSet phldrT="[Texte]" custT="1"/>
      <dgm:spPr/>
      <dgm:t>
        <a:bodyPr/>
        <a:lstStyle/>
        <a:p>
          <a:r>
            <a:rPr lang="fr-FR" sz="2400" b="1" dirty="0"/>
            <a:t>Manuel utilisateur</a:t>
          </a:r>
        </a:p>
      </dgm:t>
    </dgm:pt>
    <dgm:pt modelId="{165C0160-9847-4BED-845F-091ECCE97DBE}" type="parTrans" cxnId="{7D346FCA-50C3-4C52-99D4-BD865F2B7AFA}">
      <dgm:prSet/>
      <dgm:spPr/>
      <dgm:t>
        <a:bodyPr/>
        <a:lstStyle/>
        <a:p>
          <a:endParaRPr lang="fr-FR"/>
        </a:p>
      </dgm:t>
    </dgm:pt>
    <dgm:pt modelId="{B1DF1872-E473-4FC1-ACB2-4601391F0CDA}" type="sibTrans" cxnId="{7D346FCA-50C3-4C52-99D4-BD865F2B7AFA}">
      <dgm:prSet/>
      <dgm:spPr/>
      <dgm:t>
        <a:bodyPr/>
        <a:lstStyle/>
        <a:p>
          <a:endParaRPr lang="fr-FR"/>
        </a:p>
      </dgm:t>
    </dgm:pt>
    <dgm:pt modelId="{9C65198C-790C-43F0-B16A-85A5BE93CE6F}">
      <dgm:prSet phldrT="[Texte]" custT="1"/>
      <dgm:spPr/>
      <dgm:t>
        <a:bodyPr/>
        <a:lstStyle/>
        <a:p>
          <a:r>
            <a:rPr lang="fr-FR" sz="2400" b="1" dirty="0"/>
            <a:t>Formation utilisateurs</a:t>
          </a:r>
        </a:p>
      </dgm:t>
    </dgm:pt>
    <dgm:pt modelId="{1380F0CF-FC08-4125-9C09-29865CFADBB8}" type="parTrans" cxnId="{CF5E64F1-FFEB-4A1A-B7DB-BCDBD6A24396}">
      <dgm:prSet/>
      <dgm:spPr/>
      <dgm:t>
        <a:bodyPr/>
        <a:lstStyle/>
        <a:p>
          <a:endParaRPr lang="fr-FR"/>
        </a:p>
      </dgm:t>
    </dgm:pt>
    <dgm:pt modelId="{3DAE61B4-1013-4CCC-A45B-77FB4FF3E3BD}" type="sibTrans" cxnId="{CF5E64F1-FFEB-4A1A-B7DB-BCDBD6A24396}">
      <dgm:prSet/>
      <dgm:spPr/>
      <dgm:t>
        <a:bodyPr/>
        <a:lstStyle/>
        <a:p>
          <a:endParaRPr lang="fr-FR"/>
        </a:p>
      </dgm:t>
    </dgm:pt>
    <dgm:pt modelId="{220F4E2F-3AA9-4BE8-9BD8-6AB9BC327160}">
      <dgm:prSet phldrT="[Texte]" custT="1"/>
      <dgm:spPr/>
      <dgm:t>
        <a:bodyPr/>
        <a:lstStyle/>
        <a:p>
          <a:r>
            <a:rPr lang="fr-FR" sz="2400" b="1" dirty="0"/>
            <a:t>Gestion Livraison</a:t>
          </a:r>
        </a:p>
      </dgm:t>
    </dgm:pt>
    <dgm:pt modelId="{04496088-EA38-4FC1-BB29-8534DD1DD490}" type="parTrans" cxnId="{8DD5107C-A7EB-477B-81EE-A242B5171FD8}">
      <dgm:prSet/>
      <dgm:spPr/>
      <dgm:t>
        <a:bodyPr/>
        <a:lstStyle/>
        <a:p>
          <a:endParaRPr lang="fr-FR"/>
        </a:p>
      </dgm:t>
    </dgm:pt>
    <dgm:pt modelId="{968C122B-028C-40D0-B34A-85BFCA370621}" type="sibTrans" cxnId="{8DD5107C-A7EB-477B-81EE-A242B5171FD8}">
      <dgm:prSet/>
      <dgm:spPr/>
      <dgm:t>
        <a:bodyPr/>
        <a:lstStyle/>
        <a:p>
          <a:endParaRPr lang="fr-FR"/>
        </a:p>
      </dgm:t>
    </dgm:pt>
    <dgm:pt modelId="{A689870C-7F8E-45B1-A2AF-53743931F239}">
      <dgm:prSet phldrT="[Texte]" custT="1"/>
      <dgm:spPr/>
      <dgm:t>
        <a:bodyPr/>
        <a:lstStyle/>
        <a:p>
          <a:r>
            <a:rPr lang="fr-FR" sz="2400" b="1" dirty="0"/>
            <a:t>Maintenance</a:t>
          </a:r>
        </a:p>
      </dgm:t>
    </dgm:pt>
    <dgm:pt modelId="{7D0325A5-A1BB-4029-8A56-F030A3FE97B9}" type="parTrans" cxnId="{A8D8C47C-3975-4A58-A192-57B9145C9961}">
      <dgm:prSet/>
      <dgm:spPr/>
      <dgm:t>
        <a:bodyPr/>
        <a:lstStyle/>
        <a:p>
          <a:endParaRPr lang="fr-FR"/>
        </a:p>
      </dgm:t>
    </dgm:pt>
    <dgm:pt modelId="{517FB3A4-47F8-4ACE-973D-B87134CB02CB}" type="sibTrans" cxnId="{A8D8C47C-3975-4A58-A192-57B9145C9961}">
      <dgm:prSet/>
      <dgm:spPr/>
      <dgm:t>
        <a:bodyPr/>
        <a:lstStyle/>
        <a:p>
          <a:endParaRPr lang="fr-FR"/>
        </a:p>
      </dgm:t>
    </dgm:pt>
    <dgm:pt modelId="{798E9BCB-3895-4AA2-B19E-447EF9233043}" type="pres">
      <dgm:prSet presAssocID="{0931C93E-CD94-455A-B201-DF7F2E4CABC0}" presName="Name0" presStyleCnt="0">
        <dgm:presLayoutVars>
          <dgm:chMax val="7"/>
          <dgm:chPref val="5"/>
        </dgm:presLayoutVars>
      </dgm:prSet>
      <dgm:spPr/>
    </dgm:pt>
    <dgm:pt modelId="{A953809B-391C-4A99-B635-70DADCD1B088}" type="pres">
      <dgm:prSet presAssocID="{0931C93E-CD94-455A-B201-DF7F2E4CABC0}" presName="arrowNode" presStyleLbl="node1" presStyleIdx="0" presStyleCnt="1"/>
      <dgm:spPr>
        <a:solidFill>
          <a:srgbClr val="D9D9D9"/>
        </a:solidFill>
      </dgm:spPr>
    </dgm:pt>
    <dgm:pt modelId="{174D390D-9CCA-47B4-9FD1-ABBD2F2FADBA}" type="pres">
      <dgm:prSet presAssocID="{31BDD19F-8805-49F6-A9D4-A18283C721BA}" presName="txNode1" presStyleLbl="revTx" presStyleIdx="0" presStyleCnt="5">
        <dgm:presLayoutVars>
          <dgm:bulletEnabled val="1"/>
        </dgm:presLayoutVars>
      </dgm:prSet>
      <dgm:spPr/>
    </dgm:pt>
    <dgm:pt modelId="{363C943F-5196-4ACD-9775-416C3A1E4A67}" type="pres">
      <dgm:prSet presAssocID="{186B7B91-C79B-4F99-9688-063204086A79}" presName="txNode2" presStyleLbl="revTx" presStyleIdx="1" presStyleCnt="5" custScaleX="82364" custLinFactNeighborX="-19482" custLinFactNeighborY="-35607">
        <dgm:presLayoutVars>
          <dgm:bulletEnabled val="1"/>
        </dgm:presLayoutVars>
      </dgm:prSet>
      <dgm:spPr/>
    </dgm:pt>
    <dgm:pt modelId="{E8225FFE-FF3B-40C4-AF75-20B2EBAD3C70}" type="pres">
      <dgm:prSet presAssocID="{B1DF1872-E473-4FC1-ACB2-4601391F0CDA}" presName="dotNode2" presStyleCnt="0"/>
      <dgm:spPr/>
    </dgm:pt>
    <dgm:pt modelId="{BD1BE3B3-00CE-422F-BEEE-9F2D485F044D}" type="pres">
      <dgm:prSet presAssocID="{B1DF1872-E473-4FC1-ACB2-4601391F0CDA}" presName="dotRepeatNode" presStyleLbl="fgShp" presStyleIdx="0" presStyleCnt="3"/>
      <dgm:spPr/>
    </dgm:pt>
    <dgm:pt modelId="{BA0697A1-F363-4233-A114-5E2E5EC82992}" type="pres">
      <dgm:prSet presAssocID="{9C65198C-790C-43F0-B16A-85A5BE93CE6F}" presName="txNode3" presStyleLbl="revTx" presStyleIdx="2" presStyleCnt="5" custLinFactNeighborX="6021" custLinFactNeighborY="35065">
        <dgm:presLayoutVars>
          <dgm:bulletEnabled val="1"/>
        </dgm:presLayoutVars>
      </dgm:prSet>
      <dgm:spPr/>
    </dgm:pt>
    <dgm:pt modelId="{9ADC263D-90F3-44B6-A303-039FE7DF233D}" type="pres">
      <dgm:prSet presAssocID="{3DAE61B4-1013-4CCC-A45B-77FB4FF3E3BD}" presName="dotNode3" presStyleCnt="0"/>
      <dgm:spPr/>
    </dgm:pt>
    <dgm:pt modelId="{B6D3997D-46BF-498C-9F37-0B9DF23F759E}" type="pres">
      <dgm:prSet presAssocID="{3DAE61B4-1013-4CCC-A45B-77FB4FF3E3BD}" presName="dotRepeatNode" presStyleLbl="fgShp" presStyleIdx="1" presStyleCnt="3"/>
      <dgm:spPr/>
    </dgm:pt>
    <dgm:pt modelId="{45243A5C-C997-4072-B8BD-B62003C5CAF3}" type="pres">
      <dgm:prSet presAssocID="{220F4E2F-3AA9-4BE8-9BD8-6AB9BC327160}" presName="txNode4" presStyleLbl="revTx" presStyleIdx="3" presStyleCnt="5">
        <dgm:presLayoutVars>
          <dgm:bulletEnabled val="1"/>
        </dgm:presLayoutVars>
      </dgm:prSet>
      <dgm:spPr/>
    </dgm:pt>
    <dgm:pt modelId="{0F40F81C-7E05-4CBE-8A3D-EB915FD4DB0B}" type="pres">
      <dgm:prSet presAssocID="{968C122B-028C-40D0-B34A-85BFCA370621}" presName="dotNode4" presStyleCnt="0"/>
      <dgm:spPr/>
    </dgm:pt>
    <dgm:pt modelId="{B4AD6922-8AEB-4440-875D-AF7EAD21C6BB}" type="pres">
      <dgm:prSet presAssocID="{968C122B-028C-40D0-B34A-85BFCA370621}" presName="dotRepeatNode" presStyleLbl="fgShp" presStyleIdx="2" presStyleCnt="3"/>
      <dgm:spPr/>
    </dgm:pt>
    <dgm:pt modelId="{49841AE3-9FED-42F4-B59E-2C838A3D551F}" type="pres">
      <dgm:prSet presAssocID="{A689870C-7F8E-45B1-A2AF-53743931F239}" presName="txNode5" presStyleLbl="revTx" presStyleIdx="4" presStyleCnt="5" custScaleY="82342" custLinFactNeighborX="-1604" custLinFactNeighborY="6676">
        <dgm:presLayoutVars>
          <dgm:bulletEnabled val="1"/>
        </dgm:presLayoutVars>
      </dgm:prSet>
      <dgm:spPr/>
    </dgm:pt>
  </dgm:ptLst>
  <dgm:cxnLst>
    <dgm:cxn modelId="{2F1F4207-2BD4-4F75-BA58-E9BB4D27D88F}" type="presOf" srcId="{A689870C-7F8E-45B1-A2AF-53743931F239}" destId="{49841AE3-9FED-42F4-B59E-2C838A3D551F}" srcOrd="0" destOrd="0" presId="urn:microsoft.com/office/officeart/2009/3/layout/DescendingProcess"/>
    <dgm:cxn modelId="{88215312-5771-49D8-B89A-DF1514A60161}" type="presOf" srcId="{9C65198C-790C-43F0-B16A-85A5BE93CE6F}" destId="{BA0697A1-F363-4233-A114-5E2E5EC82992}" srcOrd="0" destOrd="0" presId="urn:microsoft.com/office/officeart/2009/3/layout/DescendingProcess"/>
    <dgm:cxn modelId="{736B7536-6085-48B8-B558-B2FC87066B93}" type="presOf" srcId="{186B7B91-C79B-4F99-9688-063204086A79}" destId="{363C943F-5196-4ACD-9775-416C3A1E4A67}" srcOrd="0" destOrd="0" presId="urn:microsoft.com/office/officeart/2009/3/layout/DescendingProcess"/>
    <dgm:cxn modelId="{9226133F-B28C-418D-BAB6-5240B78B764C}" type="presOf" srcId="{220F4E2F-3AA9-4BE8-9BD8-6AB9BC327160}" destId="{45243A5C-C997-4072-B8BD-B62003C5CAF3}" srcOrd="0" destOrd="0" presId="urn:microsoft.com/office/officeart/2009/3/layout/DescendingProcess"/>
    <dgm:cxn modelId="{B993105D-D823-49E6-B74E-5577F0B56112}" type="presOf" srcId="{31BDD19F-8805-49F6-A9D4-A18283C721BA}" destId="{174D390D-9CCA-47B4-9FD1-ABBD2F2FADBA}" srcOrd="0" destOrd="0" presId="urn:microsoft.com/office/officeart/2009/3/layout/DescendingProcess"/>
    <dgm:cxn modelId="{8DD5107C-A7EB-477B-81EE-A242B5171FD8}" srcId="{0931C93E-CD94-455A-B201-DF7F2E4CABC0}" destId="{220F4E2F-3AA9-4BE8-9BD8-6AB9BC327160}" srcOrd="3" destOrd="0" parTransId="{04496088-EA38-4FC1-BB29-8534DD1DD490}" sibTransId="{968C122B-028C-40D0-B34A-85BFCA370621}"/>
    <dgm:cxn modelId="{A8D8C47C-3975-4A58-A192-57B9145C9961}" srcId="{0931C93E-CD94-455A-B201-DF7F2E4CABC0}" destId="{A689870C-7F8E-45B1-A2AF-53743931F239}" srcOrd="4" destOrd="0" parTransId="{7D0325A5-A1BB-4029-8A56-F030A3FE97B9}" sibTransId="{517FB3A4-47F8-4ACE-973D-B87134CB02CB}"/>
    <dgm:cxn modelId="{D7F0FA88-1AF0-4FEA-87C9-09E3CBB5B742}" srcId="{0931C93E-CD94-455A-B201-DF7F2E4CABC0}" destId="{31BDD19F-8805-49F6-A9D4-A18283C721BA}" srcOrd="0" destOrd="0" parTransId="{60BF7616-01E7-4A72-923D-F7BF0197FBEE}" sibTransId="{D4595215-B613-403F-9973-07A56EB2A74F}"/>
    <dgm:cxn modelId="{7FE3F9A9-42D5-40A0-8D8E-0EED7389E558}" type="presOf" srcId="{B1DF1872-E473-4FC1-ACB2-4601391F0CDA}" destId="{BD1BE3B3-00CE-422F-BEEE-9F2D485F044D}" srcOrd="0" destOrd="0" presId="urn:microsoft.com/office/officeart/2009/3/layout/DescendingProcess"/>
    <dgm:cxn modelId="{7D346FCA-50C3-4C52-99D4-BD865F2B7AFA}" srcId="{0931C93E-CD94-455A-B201-DF7F2E4CABC0}" destId="{186B7B91-C79B-4F99-9688-063204086A79}" srcOrd="1" destOrd="0" parTransId="{165C0160-9847-4BED-845F-091ECCE97DBE}" sibTransId="{B1DF1872-E473-4FC1-ACB2-4601391F0CDA}"/>
    <dgm:cxn modelId="{9CFD6DD0-E221-49FE-832C-170801B805C7}" type="presOf" srcId="{968C122B-028C-40D0-B34A-85BFCA370621}" destId="{B4AD6922-8AEB-4440-875D-AF7EAD21C6BB}" srcOrd="0" destOrd="0" presId="urn:microsoft.com/office/officeart/2009/3/layout/DescendingProcess"/>
    <dgm:cxn modelId="{173FBADB-5A0B-418D-9141-F0C097FD1E12}" type="presOf" srcId="{0931C93E-CD94-455A-B201-DF7F2E4CABC0}" destId="{798E9BCB-3895-4AA2-B19E-447EF9233043}" srcOrd="0" destOrd="0" presId="urn:microsoft.com/office/officeart/2009/3/layout/DescendingProcess"/>
    <dgm:cxn modelId="{BDF4C1EB-82B6-4E54-9D74-9948EA0FD7E8}" type="presOf" srcId="{3DAE61B4-1013-4CCC-A45B-77FB4FF3E3BD}" destId="{B6D3997D-46BF-498C-9F37-0B9DF23F759E}" srcOrd="0" destOrd="0" presId="urn:microsoft.com/office/officeart/2009/3/layout/DescendingProcess"/>
    <dgm:cxn modelId="{CF5E64F1-FFEB-4A1A-B7DB-BCDBD6A24396}" srcId="{0931C93E-CD94-455A-B201-DF7F2E4CABC0}" destId="{9C65198C-790C-43F0-B16A-85A5BE93CE6F}" srcOrd="2" destOrd="0" parTransId="{1380F0CF-FC08-4125-9C09-29865CFADBB8}" sibTransId="{3DAE61B4-1013-4CCC-A45B-77FB4FF3E3BD}"/>
    <dgm:cxn modelId="{5219647C-5E40-4610-8E88-410D98B84A24}" type="presParOf" srcId="{798E9BCB-3895-4AA2-B19E-447EF9233043}" destId="{A953809B-391C-4A99-B635-70DADCD1B088}" srcOrd="0" destOrd="0" presId="urn:microsoft.com/office/officeart/2009/3/layout/DescendingProcess"/>
    <dgm:cxn modelId="{3EEBAEAA-353D-4382-B812-A99CB603D2E3}" type="presParOf" srcId="{798E9BCB-3895-4AA2-B19E-447EF9233043}" destId="{174D390D-9CCA-47B4-9FD1-ABBD2F2FADBA}" srcOrd="1" destOrd="0" presId="urn:microsoft.com/office/officeart/2009/3/layout/DescendingProcess"/>
    <dgm:cxn modelId="{B5677FF8-EA08-4526-912E-5C296EF4D7B2}" type="presParOf" srcId="{798E9BCB-3895-4AA2-B19E-447EF9233043}" destId="{363C943F-5196-4ACD-9775-416C3A1E4A67}" srcOrd="2" destOrd="0" presId="urn:microsoft.com/office/officeart/2009/3/layout/DescendingProcess"/>
    <dgm:cxn modelId="{C6C2CC5F-4722-44A0-94B3-5625B43D28F4}" type="presParOf" srcId="{798E9BCB-3895-4AA2-B19E-447EF9233043}" destId="{E8225FFE-FF3B-40C4-AF75-20B2EBAD3C70}" srcOrd="3" destOrd="0" presId="urn:microsoft.com/office/officeart/2009/3/layout/DescendingProcess"/>
    <dgm:cxn modelId="{D8327ACD-939F-43F6-9C83-E4EC5386C5D4}" type="presParOf" srcId="{E8225FFE-FF3B-40C4-AF75-20B2EBAD3C70}" destId="{BD1BE3B3-00CE-422F-BEEE-9F2D485F044D}" srcOrd="0" destOrd="0" presId="urn:microsoft.com/office/officeart/2009/3/layout/DescendingProcess"/>
    <dgm:cxn modelId="{B9767580-7697-4C2D-82DE-1DBA8EC52A5D}" type="presParOf" srcId="{798E9BCB-3895-4AA2-B19E-447EF9233043}" destId="{BA0697A1-F363-4233-A114-5E2E5EC82992}" srcOrd="4" destOrd="0" presId="urn:microsoft.com/office/officeart/2009/3/layout/DescendingProcess"/>
    <dgm:cxn modelId="{CB6CA290-C2A2-4D51-B283-8BD5AB36BD33}" type="presParOf" srcId="{798E9BCB-3895-4AA2-B19E-447EF9233043}" destId="{9ADC263D-90F3-44B6-A303-039FE7DF233D}" srcOrd="5" destOrd="0" presId="urn:microsoft.com/office/officeart/2009/3/layout/DescendingProcess"/>
    <dgm:cxn modelId="{DD5F8136-D624-4AAF-89F5-5B1FAED4AA32}" type="presParOf" srcId="{9ADC263D-90F3-44B6-A303-039FE7DF233D}" destId="{B6D3997D-46BF-498C-9F37-0B9DF23F759E}" srcOrd="0" destOrd="0" presId="urn:microsoft.com/office/officeart/2009/3/layout/DescendingProcess"/>
    <dgm:cxn modelId="{A1B5B07A-45EC-4F0E-89C7-483991504567}" type="presParOf" srcId="{798E9BCB-3895-4AA2-B19E-447EF9233043}" destId="{45243A5C-C997-4072-B8BD-B62003C5CAF3}" srcOrd="6" destOrd="0" presId="urn:microsoft.com/office/officeart/2009/3/layout/DescendingProcess"/>
    <dgm:cxn modelId="{F45ABFFE-5626-4F62-A41D-A1A2564E85DD}" type="presParOf" srcId="{798E9BCB-3895-4AA2-B19E-447EF9233043}" destId="{0F40F81C-7E05-4CBE-8A3D-EB915FD4DB0B}" srcOrd="7" destOrd="0" presId="urn:microsoft.com/office/officeart/2009/3/layout/DescendingProcess"/>
    <dgm:cxn modelId="{AD4BA5B8-843B-4DEB-A1FC-C78BA68A49A1}" type="presParOf" srcId="{0F40F81C-7E05-4CBE-8A3D-EB915FD4DB0B}" destId="{B4AD6922-8AEB-4440-875D-AF7EAD21C6BB}" srcOrd="0" destOrd="0" presId="urn:microsoft.com/office/officeart/2009/3/layout/DescendingProcess"/>
    <dgm:cxn modelId="{F1BF0987-1255-42E1-88C8-523A882C30E2}" type="presParOf" srcId="{798E9BCB-3895-4AA2-B19E-447EF9233043}" destId="{49841AE3-9FED-42F4-B59E-2C838A3D551F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61AC95-3C49-4806-8CFB-ED08AAF718D1}" type="doc">
      <dgm:prSet loTypeId="urn:microsoft.com/office/officeart/2005/8/layout/cycle5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CDB461C3-B008-460F-A8A3-40E053E39A7B}">
      <dgm:prSet phldrT="[Texte]"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0" dirty="0"/>
            <a:t>Création de fiche anomalie Quality Center</a:t>
          </a:r>
        </a:p>
      </dgm:t>
    </dgm:pt>
    <dgm:pt modelId="{2F2FF92D-1074-4D8A-8F84-9B0FA0CDC0E2}" type="parTrans" cxnId="{472C73D5-39B3-44DE-8C7D-943E27822406}">
      <dgm:prSet/>
      <dgm:spPr/>
      <dgm:t>
        <a:bodyPr/>
        <a:lstStyle/>
        <a:p>
          <a:endParaRPr lang="fr-FR"/>
        </a:p>
      </dgm:t>
    </dgm:pt>
    <dgm:pt modelId="{4B2FBA56-195B-49BD-BC83-A654FCEDEDC3}" type="sibTrans" cxnId="{472C73D5-39B3-44DE-8C7D-943E27822406}">
      <dgm:prSet/>
      <dgm:spPr/>
      <dgm:t>
        <a:bodyPr/>
        <a:lstStyle/>
        <a:p>
          <a:endParaRPr lang="fr-FR"/>
        </a:p>
      </dgm:t>
    </dgm:pt>
    <dgm:pt modelId="{76123A4E-9B40-4982-B3A7-11156B1E59BD}">
      <dgm:prSet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Envoie à l’</a:t>
          </a:r>
          <a:r>
            <a:rPr lang="fr-FR" sz="1600" b="1" dirty="0"/>
            <a:t>AMOE</a:t>
          </a:r>
          <a:r>
            <a:rPr lang="fr-FR" sz="1600" dirty="0"/>
            <a:t> via le CPMOE pour qu’il la qualifie.</a:t>
          </a:r>
        </a:p>
      </dgm:t>
    </dgm:pt>
    <dgm:pt modelId="{14E0230B-7DAA-4240-A722-525BEC0801DD}" type="parTrans" cxnId="{6E70B572-75B6-4D1F-A9BD-A77C1E4879AC}">
      <dgm:prSet/>
      <dgm:spPr/>
      <dgm:t>
        <a:bodyPr/>
        <a:lstStyle/>
        <a:p>
          <a:endParaRPr lang="fr-FR"/>
        </a:p>
      </dgm:t>
    </dgm:pt>
    <dgm:pt modelId="{2C3DC578-50A5-47E2-9BB1-825201BD60F8}" type="sibTrans" cxnId="{6E70B572-75B6-4D1F-A9BD-A77C1E4879AC}">
      <dgm:prSet/>
      <dgm:spPr/>
      <dgm:t>
        <a:bodyPr/>
        <a:lstStyle/>
        <a:p>
          <a:endParaRPr lang="fr-FR"/>
        </a:p>
      </dgm:t>
    </dgm:pt>
    <dgm:pt modelId="{90A2D1D8-3359-4193-B316-20E422B46220}">
      <dgm:prSet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Le </a:t>
          </a:r>
          <a:r>
            <a:rPr lang="fr-FR" sz="1600" b="1" dirty="0"/>
            <a:t>développeur </a:t>
          </a:r>
          <a:r>
            <a:rPr lang="fr-FR" sz="1600" dirty="0"/>
            <a:t>la qualifie et met un statut “en cours de correction”.</a:t>
          </a:r>
        </a:p>
      </dgm:t>
    </dgm:pt>
    <dgm:pt modelId="{DCD131F2-7CF3-4D5F-8D78-C2B789BBD6F7}" type="parTrans" cxnId="{C5B19E12-B684-4C0D-9D88-73FC8EF9CC1F}">
      <dgm:prSet/>
      <dgm:spPr/>
      <dgm:t>
        <a:bodyPr/>
        <a:lstStyle/>
        <a:p>
          <a:endParaRPr lang="fr-FR"/>
        </a:p>
      </dgm:t>
    </dgm:pt>
    <dgm:pt modelId="{9B8C65E1-5745-45BA-B073-0A49E31D4E2C}" type="sibTrans" cxnId="{C5B19E12-B684-4C0D-9D88-73FC8EF9CC1F}">
      <dgm:prSet/>
      <dgm:spPr/>
      <dgm:t>
        <a:bodyPr/>
        <a:lstStyle/>
        <a:p>
          <a:endParaRPr lang="fr-FR"/>
        </a:p>
      </dgm:t>
    </dgm:pt>
    <dgm:pt modelId="{398F2E39-AC9F-4E08-9DBE-29DA6466B4E6}">
      <dgm:prSet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Après la correction, envoie avec les commentaires à l’AMOE et au CPMOE.</a:t>
          </a:r>
        </a:p>
      </dgm:t>
    </dgm:pt>
    <dgm:pt modelId="{C59D5FEF-1758-4FBE-BC92-25F4DA666827}" type="parTrans" cxnId="{D366266F-2E1B-416F-B347-7887D6774FD3}">
      <dgm:prSet/>
      <dgm:spPr/>
      <dgm:t>
        <a:bodyPr/>
        <a:lstStyle/>
        <a:p>
          <a:endParaRPr lang="fr-FR"/>
        </a:p>
      </dgm:t>
    </dgm:pt>
    <dgm:pt modelId="{BDF7241E-63FD-4188-B043-94F4514BF030}" type="sibTrans" cxnId="{D366266F-2E1B-416F-B347-7887D6774FD3}">
      <dgm:prSet/>
      <dgm:spPr/>
      <dgm:t>
        <a:bodyPr/>
        <a:lstStyle/>
        <a:p>
          <a:endParaRPr lang="fr-FR"/>
        </a:p>
      </dgm:t>
    </dgm:pt>
    <dgm:pt modelId="{A43E5A3E-220E-41AC-A70D-DCF3B595200E}">
      <dgm:prSet phldrT="[Texte]"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Après la correction, il l’envoie avec les commentaires à l’AMOE et au CPMOE.</a:t>
          </a:r>
        </a:p>
      </dgm:t>
    </dgm:pt>
    <dgm:pt modelId="{51A1EFC9-4B97-466C-9AF8-1180CB35207D}" type="parTrans" cxnId="{CB818C7E-2129-4B97-963B-5E17FAA5325C}">
      <dgm:prSet/>
      <dgm:spPr/>
      <dgm:t>
        <a:bodyPr/>
        <a:lstStyle/>
        <a:p>
          <a:endParaRPr lang="fr-FR"/>
        </a:p>
      </dgm:t>
    </dgm:pt>
    <dgm:pt modelId="{AB0FAE5F-270E-4CB2-965A-79EC371D915C}" type="sibTrans" cxnId="{CB818C7E-2129-4B97-963B-5E17FAA5325C}">
      <dgm:prSet/>
      <dgm:spPr/>
      <dgm:t>
        <a:bodyPr/>
        <a:lstStyle/>
        <a:p>
          <a:endParaRPr lang="fr-FR"/>
        </a:p>
      </dgm:t>
    </dgm:pt>
    <dgm:pt modelId="{A925632C-C0DF-4407-9408-66B8289FD268}">
      <dgm:prSet phldrT="[Texte]"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L’</a:t>
          </a:r>
          <a:r>
            <a:rPr lang="fr-FR" sz="1600" b="1" dirty="0"/>
            <a:t>AMOA</a:t>
          </a:r>
          <a:r>
            <a:rPr lang="fr-FR" sz="1600" dirty="0"/>
            <a:t> effectue un nouveau test et met un statut “fermée” à la fiche anomalie.</a:t>
          </a:r>
        </a:p>
      </dgm:t>
    </dgm:pt>
    <dgm:pt modelId="{0DFDDE3F-EF08-4BB1-91FA-E316D4B438C8}" type="parTrans" cxnId="{314C3C1E-1065-400E-A747-B5081FA4FC6E}">
      <dgm:prSet/>
      <dgm:spPr/>
      <dgm:t>
        <a:bodyPr/>
        <a:lstStyle/>
        <a:p>
          <a:endParaRPr lang="fr-FR"/>
        </a:p>
      </dgm:t>
    </dgm:pt>
    <dgm:pt modelId="{1208D4B0-E4E8-4F27-A924-9113C407491A}" type="sibTrans" cxnId="{314C3C1E-1065-400E-A747-B5081FA4FC6E}">
      <dgm:prSet/>
      <dgm:spPr/>
      <dgm:t>
        <a:bodyPr/>
        <a:lstStyle/>
        <a:p>
          <a:endParaRPr lang="fr-FR"/>
        </a:p>
      </dgm:t>
    </dgm:pt>
    <dgm:pt modelId="{01ED2911-C5C5-433B-9FDC-264C1DFE9555}" type="pres">
      <dgm:prSet presAssocID="{2461AC95-3C49-4806-8CFB-ED08AAF718D1}" presName="cycle" presStyleCnt="0">
        <dgm:presLayoutVars>
          <dgm:dir/>
          <dgm:resizeHandles val="exact"/>
        </dgm:presLayoutVars>
      </dgm:prSet>
      <dgm:spPr/>
    </dgm:pt>
    <dgm:pt modelId="{DE66B251-F6FF-4C62-9B4A-E2B6911C4777}" type="pres">
      <dgm:prSet presAssocID="{CDB461C3-B008-460F-A8A3-40E053E39A7B}" presName="node" presStyleLbl="node1" presStyleIdx="0" presStyleCnt="6" custScaleX="130141" custScaleY="114215">
        <dgm:presLayoutVars>
          <dgm:bulletEnabled val="1"/>
        </dgm:presLayoutVars>
      </dgm:prSet>
      <dgm:spPr/>
    </dgm:pt>
    <dgm:pt modelId="{F8805A92-0649-4453-BCEF-57A2286E5078}" type="pres">
      <dgm:prSet presAssocID="{CDB461C3-B008-460F-A8A3-40E053E39A7B}" presName="spNode" presStyleCnt="0"/>
      <dgm:spPr/>
    </dgm:pt>
    <dgm:pt modelId="{D41343D8-8608-4B42-A9A6-89D0A6B367F3}" type="pres">
      <dgm:prSet presAssocID="{4B2FBA56-195B-49BD-BC83-A654FCEDEDC3}" presName="sibTrans" presStyleLbl="sibTrans1D1" presStyleIdx="0" presStyleCnt="6"/>
      <dgm:spPr/>
    </dgm:pt>
    <dgm:pt modelId="{09472701-5F22-42EB-89CF-458289857794}" type="pres">
      <dgm:prSet presAssocID="{76123A4E-9B40-4982-B3A7-11156B1E59BD}" presName="node" presStyleLbl="node1" presStyleIdx="1" presStyleCnt="6" custScaleX="131771" custScaleY="131771" custRadScaleRad="104472" custRadScaleInc="13953">
        <dgm:presLayoutVars>
          <dgm:bulletEnabled val="1"/>
        </dgm:presLayoutVars>
      </dgm:prSet>
      <dgm:spPr/>
    </dgm:pt>
    <dgm:pt modelId="{40C594E4-0F97-44FA-A9CA-687DDE60181C}" type="pres">
      <dgm:prSet presAssocID="{76123A4E-9B40-4982-B3A7-11156B1E59BD}" presName="spNode" presStyleCnt="0"/>
      <dgm:spPr/>
    </dgm:pt>
    <dgm:pt modelId="{B78AD241-48FD-4363-80F5-4B5F2EBEFA52}" type="pres">
      <dgm:prSet presAssocID="{2C3DC578-50A5-47E2-9BB1-825201BD60F8}" presName="sibTrans" presStyleLbl="sibTrans1D1" presStyleIdx="1" presStyleCnt="6"/>
      <dgm:spPr/>
    </dgm:pt>
    <dgm:pt modelId="{933BA470-C391-4B5A-B39C-B2C800D8EDA3}" type="pres">
      <dgm:prSet presAssocID="{90A2D1D8-3359-4193-B316-20E422B46220}" presName="node" presStyleLbl="node1" presStyleIdx="2" presStyleCnt="6" custScaleX="139817" custScaleY="138838" custRadScaleRad="103685" custRadScaleInc="-35489">
        <dgm:presLayoutVars>
          <dgm:bulletEnabled val="1"/>
        </dgm:presLayoutVars>
      </dgm:prSet>
      <dgm:spPr/>
    </dgm:pt>
    <dgm:pt modelId="{CCFC81EC-CA3C-42DA-8304-8E571FED8492}" type="pres">
      <dgm:prSet presAssocID="{90A2D1D8-3359-4193-B316-20E422B46220}" presName="spNode" presStyleCnt="0"/>
      <dgm:spPr/>
    </dgm:pt>
    <dgm:pt modelId="{5323A993-1813-4B7F-8F37-487467E4D325}" type="pres">
      <dgm:prSet presAssocID="{9B8C65E1-5745-45BA-B073-0A49E31D4E2C}" presName="sibTrans" presStyleLbl="sibTrans1D1" presStyleIdx="2" presStyleCnt="6"/>
      <dgm:spPr/>
    </dgm:pt>
    <dgm:pt modelId="{0AD4A439-BE06-473B-BA94-1C6AC50C4B06}" type="pres">
      <dgm:prSet presAssocID="{398F2E39-AC9F-4E08-9DBE-29DA6466B4E6}" presName="node" presStyleLbl="node1" presStyleIdx="3" presStyleCnt="6" custScaleX="136197" custScaleY="136197">
        <dgm:presLayoutVars>
          <dgm:bulletEnabled val="1"/>
        </dgm:presLayoutVars>
      </dgm:prSet>
      <dgm:spPr/>
    </dgm:pt>
    <dgm:pt modelId="{6C3F7AEE-9FE2-46E5-8A54-F8AFBDC6F5AC}" type="pres">
      <dgm:prSet presAssocID="{398F2E39-AC9F-4E08-9DBE-29DA6466B4E6}" presName="spNode" presStyleCnt="0"/>
      <dgm:spPr/>
    </dgm:pt>
    <dgm:pt modelId="{40AE26FB-5F35-4424-AC1A-5CF6D8675BAC}" type="pres">
      <dgm:prSet presAssocID="{BDF7241E-63FD-4188-B043-94F4514BF030}" presName="sibTrans" presStyleLbl="sibTrans1D1" presStyleIdx="3" presStyleCnt="6"/>
      <dgm:spPr/>
    </dgm:pt>
    <dgm:pt modelId="{428A3AB7-C067-4D47-8AE2-F3FB18A56BA2}" type="pres">
      <dgm:prSet presAssocID="{A43E5A3E-220E-41AC-A70D-DCF3B595200E}" presName="node" presStyleLbl="node1" presStyleIdx="4" presStyleCnt="6" custScaleX="139871" custScaleY="139871" custRadScaleRad="103623" custRadScaleInc="31555">
        <dgm:presLayoutVars>
          <dgm:bulletEnabled val="1"/>
        </dgm:presLayoutVars>
      </dgm:prSet>
      <dgm:spPr/>
    </dgm:pt>
    <dgm:pt modelId="{2CC92CEE-1AA9-4DAC-82B9-4660CB928D72}" type="pres">
      <dgm:prSet presAssocID="{A43E5A3E-220E-41AC-A70D-DCF3B595200E}" presName="spNode" presStyleCnt="0"/>
      <dgm:spPr/>
    </dgm:pt>
    <dgm:pt modelId="{1DB7E39B-4FB8-4BE5-A98B-FA8C5459B448}" type="pres">
      <dgm:prSet presAssocID="{AB0FAE5F-270E-4CB2-965A-79EC371D915C}" presName="sibTrans" presStyleLbl="sibTrans1D1" presStyleIdx="4" presStyleCnt="6"/>
      <dgm:spPr/>
    </dgm:pt>
    <dgm:pt modelId="{1D3DDEE3-3415-4F9B-A3F7-F82FA5359DC5}" type="pres">
      <dgm:prSet presAssocID="{A925632C-C0DF-4407-9408-66B8289FD268}" presName="node" presStyleLbl="node1" presStyleIdx="5" presStyleCnt="6" custScaleX="142917" custScaleY="142918" custRadScaleRad="105212" custRadScaleInc="-28469">
        <dgm:presLayoutVars>
          <dgm:bulletEnabled val="1"/>
        </dgm:presLayoutVars>
      </dgm:prSet>
      <dgm:spPr/>
    </dgm:pt>
    <dgm:pt modelId="{A8349047-9743-4AC4-8F96-BFBC4B0F070D}" type="pres">
      <dgm:prSet presAssocID="{A925632C-C0DF-4407-9408-66B8289FD268}" presName="spNode" presStyleCnt="0"/>
      <dgm:spPr/>
    </dgm:pt>
    <dgm:pt modelId="{9DB7EC84-83DD-4341-928C-A188CE2C9B20}" type="pres">
      <dgm:prSet presAssocID="{1208D4B0-E4E8-4F27-A924-9113C407491A}" presName="sibTrans" presStyleLbl="sibTrans1D1" presStyleIdx="5" presStyleCnt="6"/>
      <dgm:spPr/>
    </dgm:pt>
  </dgm:ptLst>
  <dgm:cxnLst>
    <dgm:cxn modelId="{C5B19E12-B684-4C0D-9D88-73FC8EF9CC1F}" srcId="{2461AC95-3C49-4806-8CFB-ED08AAF718D1}" destId="{90A2D1D8-3359-4193-B316-20E422B46220}" srcOrd="2" destOrd="0" parTransId="{DCD131F2-7CF3-4D5F-8D78-C2B789BBD6F7}" sibTransId="{9B8C65E1-5745-45BA-B073-0A49E31D4E2C}"/>
    <dgm:cxn modelId="{A1780619-F829-4FE7-9C7B-3C5C1A9105DD}" type="presOf" srcId="{9B8C65E1-5745-45BA-B073-0A49E31D4E2C}" destId="{5323A993-1813-4B7F-8F37-487467E4D325}" srcOrd="0" destOrd="0" presId="urn:microsoft.com/office/officeart/2005/8/layout/cycle5"/>
    <dgm:cxn modelId="{314C3C1E-1065-400E-A747-B5081FA4FC6E}" srcId="{2461AC95-3C49-4806-8CFB-ED08AAF718D1}" destId="{A925632C-C0DF-4407-9408-66B8289FD268}" srcOrd="5" destOrd="0" parTransId="{0DFDDE3F-EF08-4BB1-91FA-E316D4B438C8}" sibTransId="{1208D4B0-E4E8-4F27-A924-9113C407491A}"/>
    <dgm:cxn modelId="{DBC7D01F-18AC-4593-BC1A-D55D99A1FBC7}" type="presOf" srcId="{1208D4B0-E4E8-4F27-A924-9113C407491A}" destId="{9DB7EC84-83DD-4341-928C-A188CE2C9B20}" srcOrd="0" destOrd="0" presId="urn:microsoft.com/office/officeart/2005/8/layout/cycle5"/>
    <dgm:cxn modelId="{830F862A-B585-45A7-B354-F852618CD633}" type="presOf" srcId="{BDF7241E-63FD-4188-B043-94F4514BF030}" destId="{40AE26FB-5F35-4424-AC1A-5CF6D8675BAC}" srcOrd="0" destOrd="0" presId="urn:microsoft.com/office/officeart/2005/8/layout/cycle5"/>
    <dgm:cxn modelId="{E591A22C-5E72-4AA7-BF94-F91724D1FE96}" type="presOf" srcId="{2C3DC578-50A5-47E2-9BB1-825201BD60F8}" destId="{B78AD241-48FD-4363-80F5-4B5F2EBEFA52}" srcOrd="0" destOrd="0" presId="urn:microsoft.com/office/officeart/2005/8/layout/cycle5"/>
    <dgm:cxn modelId="{BCE5BF2D-EDFA-470A-AAB2-2ED791B3AC62}" type="presOf" srcId="{90A2D1D8-3359-4193-B316-20E422B46220}" destId="{933BA470-C391-4B5A-B39C-B2C800D8EDA3}" srcOrd="0" destOrd="0" presId="urn:microsoft.com/office/officeart/2005/8/layout/cycle5"/>
    <dgm:cxn modelId="{D366266F-2E1B-416F-B347-7887D6774FD3}" srcId="{2461AC95-3C49-4806-8CFB-ED08AAF718D1}" destId="{398F2E39-AC9F-4E08-9DBE-29DA6466B4E6}" srcOrd="3" destOrd="0" parTransId="{C59D5FEF-1758-4FBE-BC92-25F4DA666827}" sibTransId="{BDF7241E-63FD-4188-B043-94F4514BF030}"/>
    <dgm:cxn modelId="{1D80F86F-49E8-4F09-83A3-371627C67513}" type="presOf" srcId="{CDB461C3-B008-460F-A8A3-40E053E39A7B}" destId="{DE66B251-F6FF-4C62-9B4A-E2B6911C4777}" srcOrd="0" destOrd="0" presId="urn:microsoft.com/office/officeart/2005/8/layout/cycle5"/>
    <dgm:cxn modelId="{6E70B572-75B6-4D1F-A9BD-A77C1E4879AC}" srcId="{2461AC95-3C49-4806-8CFB-ED08AAF718D1}" destId="{76123A4E-9B40-4982-B3A7-11156B1E59BD}" srcOrd="1" destOrd="0" parTransId="{14E0230B-7DAA-4240-A722-525BEC0801DD}" sibTransId="{2C3DC578-50A5-47E2-9BB1-825201BD60F8}"/>
    <dgm:cxn modelId="{23612075-C3DB-4823-8269-F4999A3A99F1}" type="presOf" srcId="{76123A4E-9B40-4982-B3A7-11156B1E59BD}" destId="{09472701-5F22-42EB-89CF-458289857794}" srcOrd="0" destOrd="0" presId="urn:microsoft.com/office/officeart/2005/8/layout/cycle5"/>
    <dgm:cxn modelId="{64850277-2B4F-40D4-A1B7-9F75DDE019FD}" type="presOf" srcId="{398F2E39-AC9F-4E08-9DBE-29DA6466B4E6}" destId="{0AD4A439-BE06-473B-BA94-1C6AC50C4B06}" srcOrd="0" destOrd="0" presId="urn:microsoft.com/office/officeart/2005/8/layout/cycle5"/>
    <dgm:cxn modelId="{ABA80A7C-3A9A-412B-9B28-E6D9ACC71DCA}" type="presOf" srcId="{A43E5A3E-220E-41AC-A70D-DCF3B595200E}" destId="{428A3AB7-C067-4D47-8AE2-F3FB18A56BA2}" srcOrd="0" destOrd="0" presId="urn:microsoft.com/office/officeart/2005/8/layout/cycle5"/>
    <dgm:cxn modelId="{CB818C7E-2129-4B97-963B-5E17FAA5325C}" srcId="{2461AC95-3C49-4806-8CFB-ED08AAF718D1}" destId="{A43E5A3E-220E-41AC-A70D-DCF3B595200E}" srcOrd="4" destOrd="0" parTransId="{51A1EFC9-4B97-466C-9AF8-1180CB35207D}" sibTransId="{AB0FAE5F-270E-4CB2-965A-79EC371D915C}"/>
    <dgm:cxn modelId="{D31BAAA0-5C16-4C27-80A4-B56CC29239CF}" type="presOf" srcId="{2461AC95-3C49-4806-8CFB-ED08AAF718D1}" destId="{01ED2911-C5C5-433B-9FDC-264C1DFE9555}" srcOrd="0" destOrd="0" presId="urn:microsoft.com/office/officeart/2005/8/layout/cycle5"/>
    <dgm:cxn modelId="{707B6EC6-EEF9-4AF4-9717-AC522F132948}" type="presOf" srcId="{AB0FAE5F-270E-4CB2-965A-79EC371D915C}" destId="{1DB7E39B-4FB8-4BE5-A98B-FA8C5459B448}" srcOrd="0" destOrd="0" presId="urn:microsoft.com/office/officeart/2005/8/layout/cycle5"/>
    <dgm:cxn modelId="{AC9FCACB-8E94-473D-BC9C-9AE531CA886D}" type="presOf" srcId="{4B2FBA56-195B-49BD-BC83-A654FCEDEDC3}" destId="{D41343D8-8608-4B42-A9A6-89D0A6B367F3}" srcOrd="0" destOrd="0" presId="urn:microsoft.com/office/officeart/2005/8/layout/cycle5"/>
    <dgm:cxn modelId="{472C73D5-39B3-44DE-8C7D-943E27822406}" srcId="{2461AC95-3C49-4806-8CFB-ED08AAF718D1}" destId="{CDB461C3-B008-460F-A8A3-40E053E39A7B}" srcOrd="0" destOrd="0" parTransId="{2F2FF92D-1074-4D8A-8F84-9B0FA0CDC0E2}" sibTransId="{4B2FBA56-195B-49BD-BC83-A654FCEDEDC3}"/>
    <dgm:cxn modelId="{D4E9EAF6-9E09-4925-8036-66EE669CF64F}" type="presOf" srcId="{A925632C-C0DF-4407-9408-66B8289FD268}" destId="{1D3DDEE3-3415-4F9B-A3F7-F82FA5359DC5}" srcOrd="0" destOrd="0" presId="urn:microsoft.com/office/officeart/2005/8/layout/cycle5"/>
    <dgm:cxn modelId="{94D66FAF-3C03-401C-BA98-EB9333259773}" type="presParOf" srcId="{01ED2911-C5C5-433B-9FDC-264C1DFE9555}" destId="{DE66B251-F6FF-4C62-9B4A-E2B6911C4777}" srcOrd="0" destOrd="0" presId="urn:microsoft.com/office/officeart/2005/8/layout/cycle5"/>
    <dgm:cxn modelId="{B93C5804-4E1D-42DF-A00C-E36344989485}" type="presParOf" srcId="{01ED2911-C5C5-433B-9FDC-264C1DFE9555}" destId="{F8805A92-0649-4453-BCEF-57A2286E5078}" srcOrd="1" destOrd="0" presId="urn:microsoft.com/office/officeart/2005/8/layout/cycle5"/>
    <dgm:cxn modelId="{9E98AE32-193D-4DE8-99E6-0DCC206E97E2}" type="presParOf" srcId="{01ED2911-C5C5-433B-9FDC-264C1DFE9555}" destId="{D41343D8-8608-4B42-A9A6-89D0A6B367F3}" srcOrd="2" destOrd="0" presId="urn:microsoft.com/office/officeart/2005/8/layout/cycle5"/>
    <dgm:cxn modelId="{DB4409CD-4182-49F0-96BB-734CD90A3206}" type="presParOf" srcId="{01ED2911-C5C5-433B-9FDC-264C1DFE9555}" destId="{09472701-5F22-42EB-89CF-458289857794}" srcOrd="3" destOrd="0" presId="urn:microsoft.com/office/officeart/2005/8/layout/cycle5"/>
    <dgm:cxn modelId="{466329D2-C44F-4208-A3AB-6332406A6793}" type="presParOf" srcId="{01ED2911-C5C5-433B-9FDC-264C1DFE9555}" destId="{40C594E4-0F97-44FA-A9CA-687DDE60181C}" srcOrd="4" destOrd="0" presId="urn:microsoft.com/office/officeart/2005/8/layout/cycle5"/>
    <dgm:cxn modelId="{331F4E3A-06F3-45D8-8B6A-1BBA1F91946E}" type="presParOf" srcId="{01ED2911-C5C5-433B-9FDC-264C1DFE9555}" destId="{B78AD241-48FD-4363-80F5-4B5F2EBEFA52}" srcOrd="5" destOrd="0" presId="urn:microsoft.com/office/officeart/2005/8/layout/cycle5"/>
    <dgm:cxn modelId="{BE9926B3-0DB2-43ED-A850-959910C0C9A1}" type="presParOf" srcId="{01ED2911-C5C5-433B-9FDC-264C1DFE9555}" destId="{933BA470-C391-4B5A-B39C-B2C800D8EDA3}" srcOrd="6" destOrd="0" presId="urn:microsoft.com/office/officeart/2005/8/layout/cycle5"/>
    <dgm:cxn modelId="{392C38C9-8563-4C86-8864-8C0F1605B54D}" type="presParOf" srcId="{01ED2911-C5C5-433B-9FDC-264C1DFE9555}" destId="{CCFC81EC-CA3C-42DA-8304-8E571FED8492}" srcOrd="7" destOrd="0" presId="urn:microsoft.com/office/officeart/2005/8/layout/cycle5"/>
    <dgm:cxn modelId="{7D5D9CC7-D122-41AC-BE9D-FC3D1AED90C5}" type="presParOf" srcId="{01ED2911-C5C5-433B-9FDC-264C1DFE9555}" destId="{5323A993-1813-4B7F-8F37-487467E4D325}" srcOrd="8" destOrd="0" presId="urn:microsoft.com/office/officeart/2005/8/layout/cycle5"/>
    <dgm:cxn modelId="{EE084356-0505-444A-A58D-A8636B19BB74}" type="presParOf" srcId="{01ED2911-C5C5-433B-9FDC-264C1DFE9555}" destId="{0AD4A439-BE06-473B-BA94-1C6AC50C4B06}" srcOrd="9" destOrd="0" presId="urn:microsoft.com/office/officeart/2005/8/layout/cycle5"/>
    <dgm:cxn modelId="{0C1A77C6-32E8-4B96-8FF7-F16D1B572EBC}" type="presParOf" srcId="{01ED2911-C5C5-433B-9FDC-264C1DFE9555}" destId="{6C3F7AEE-9FE2-46E5-8A54-F8AFBDC6F5AC}" srcOrd="10" destOrd="0" presId="urn:microsoft.com/office/officeart/2005/8/layout/cycle5"/>
    <dgm:cxn modelId="{D49A61C7-E3E5-4A24-B924-24BE650A1190}" type="presParOf" srcId="{01ED2911-C5C5-433B-9FDC-264C1DFE9555}" destId="{40AE26FB-5F35-4424-AC1A-5CF6D8675BAC}" srcOrd="11" destOrd="0" presId="urn:microsoft.com/office/officeart/2005/8/layout/cycle5"/>
    <dgm:cxn modelId="{7B211464-2789-4098-8C57-CBA3E15C0DAA}" type="presParOf" srcId="{01ED2911-C5C5-433B-9FDC-264C1DFE9555}" destId="{428A3AB7-C067-4D47-8AE2-F3FB18A56BA2}" srcOrd="12" destOrd="0" presId="urn:microsoft.com/office/officeart/2005/8/layout/cycle5"/>
    <dgm:cxn modelId="{F35D03CA-2288-48AB-BD63-70A865691375}" type="presParOf" srcId="{01ED2911-C5C5-433B-9FDC-264C1DFE9555}" destId="{2CC92CEE-1AA9-4DAC-82B9-4660CB928D72}" srcOrd="13" destOrd="0" presId="urn:microsoft.com/office/officeart/2005/8/layout/cycle5"/>
    <dgm:cxn modelId="{D782E0ED-FA42-47E8-A218-808C0558597E}" type="presParOf" srcId="{01ED2911-C5C5-433B-9FDC-264C1DFE9555}" destId="{1DB7E39B-4FB8-4BE5-A98B-FA8C5459B448}" srcOrd="14" destOrd="0" presId="urn:microsoft.com/office/officeart/2005/8/layout/cycle5"/>
    <dgm:cxn modelId="{7107BDD9-C0A5-4B08-9C56-F9E918598AE4}" type="presParOf" srcId="{01ED2911-C5C5-433B-9FDC-264C1DFE9555}" destId="{1D3DDEE3-3415-4F9B-A3F7-F82FA5359DC5}" srcOrd="15" destOrd="0" presId="urn:microsoft.com/office/officeart/2005/8/layout/cycle5"/>
    <dgm:cxn modelId="{BA28E06D-A4E3-40BA-A93F-581B115DA5E1}" type="presParOf" srcId="{01ED2911-C5C5-433B-9FDC-264C1DFE9555}" destId="{A8349047-9743-4AC4-8F96-BFBC4B0F070D}" srcOrd="16" destOrd="0" presId="urn:microsoft.com/office/officeart/2005/8/layout/cycle5"/>
    <dgm:cxn modelId="{6450E68B-F33F-485B-80AA-D4BAA641373E}" type="presParOf" srcId="{01ED2911-C5C5-433B-9FDC-264C1DFE9555}" destId="{9DB7EC84-83DD-4341-928C-A188CE2C9B20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61AC95-3C49-4806-8CFB-ED08AAF718D1}" type="doc">
      <dgm:prSet loTypeId="urn:microsoft.com/office/officeart/2005/8/layout/cycle5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CDB461C3-B008-460F-A8A3-40E053E39A7B}">
      <dgm:prSet phldrT="[Texte]"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0" dirty="0"/>
            <a:t>Création de</a:t>
          </a:r>
          <a:r>
            <a:rPr lang="fr-FR" sz="1600" b="1" dirty="0"/>
            <a:t> fiche anomalie</a:t>
          </a:r>
          <a:r>
            <a:rPr lang="fr-FR" sz="1600" b="0" dirty="0"/>
            <a:t> à l’aide d’un outils comme Quality Center</a:t>
          </a:r>
        </a:p>
      </dgm:t>
    </dgm:pt>
    <dgm:pt modelId="{2F2FF92D-1074-4D8A-8F84-9B0FA0CDC0E2}" type="parTrans" cxnId="{472C73D5-39B3-44DE-8C7D-943E27822406}">
      <dgm:prSet/>
      <dgm:spPr/>
      <dgm:t>
        <a:bodyPr/>
        <a:lstStyle/>
        <a:p>
          <a:endParaRPr lang="fr-FR"/>
        </a:p>
      </dgm:t>
    </dgm:pt>
    <dgm:pt modelId="{4B2FBA56-195B-49BD-BC83-A654FCEDEDC3}" type="sibTrans" cxnId="{472C73D5-39B3-44DE-8C7D-943E27822406}">
      <dgm:prSet/>
      <dgm:spPr/>
      <dgm:t>
        <a:bodyPr/>
        <a:lstStyle/>
        <a:p>
          <a:endParaRPr lang="fr-FR"/>
        </a:p>
      </dgm:t>
    </dgm:pt>
    <dgm:pt modelId="{76123A4E-9B40-4982-B3A7-11156B1E59BD}">
      <dgm:prSet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Envoie à l’</a:t>
          </a:r>
          <a:r>
            <a:rPr lang="fr-FR" sz="1600" b="1" dirty="0"/>
            <a:t>AMOE</a:t>
          </a:r>
          <a:r>
            <a:rPr lang="fr-FR" sz="1600" dirty="0"/>
            <a:t> via le CPMOE pour qu’il la qualifie.</a:t>
          </a:r>
        </a:p>
      </dgm:t>
    </dgm:pt>
    <dgm:pt modelId="{14E0230B-7DAA-4240-A722-525BEC0801DD}" type="parTrans" cxnId="{6E70B572-75B6-4D1F-A9BD-A77C1E4879AC}">
      <dgm:prSet/>
      <dgm:spPr/>
      <dgm:t>
        <a:bodyPr/>
        <a:lstStyle/>
        <a:p>
          <a:endParaRPr lang="fr-FR"/>
        </a:p>
      </dgm:t>
    </dgm:pt>
    <dgm:pt modelId="{2C3DC578-50A5-47E2-9BB1-825201BD60F8}" type="sibTrans" cxnId="{6E70B572-75B6-4D1F-A9BD-A77C1E4879AC}">
      <dgm:prSet/>
      <dgm:spPr/>
      <dgm:t>
        <a:bodyPr/>
        <a:lstStyle/>
        <a:p>
          <a:endParaRPr lang="fr-FR"/>
        </a:p>
      </dgm:t>
    </dgm:pt>
    <dgm:pt modelId="{90A2D1D8-3359-4193-B316-20E422B46220}">
      <dgm:prSet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Le </a:t>
          </a:r>
          <a:r>
            <a:rPr lang="fr-FR" sz="1600" b="1" dirty="0"/>
            <a:t>développeur </a:t>
          </a:r>
          <a:r>
            <a:rPr lang="fr-FR" sz="1600" dirty="0"/>
            <a:t>la qualifie et met un statut “en cours de correction”.</a:t>
          </a:r>
        </a:p>
      </dgm:t>
    </dgm:pt>
    <dgm:pt modelId="{DCD131F2-7CF3-4D5F-8D78-C2B789BBD6F7}" type="parTrans" cxnId="{C5B19E12-B684-4C0D-9D88-73FC8EF9CC1F}">
      <dgm:prSet/>
      <dgm:spPr/>
      <dgm:t>
        <a:bodyPr/>
        <a:lstStyle/>
        <a:p>
          <a:endParaRPr lang="fr-FR"/>
        </a:p>
      </dgm:t>
    </dgm:pt>
    <dgm:pt modelId="{9B8C65E1-5745-45BA-B073-0A49E31D4E2C}" type="sibTrans" cxnId="{C5B19E12-B684-4C0D-9D88-73FC8EF9CC1F}">
      <dgm:prSet/>
      <dgm:spPr/>
      <dgm:t>
        <a:bodyPr/>
        <a:lstStyle/>
        <a:p>
          <a:endParaRPr lang="fr-FR"/>
        </a:p>
      </dgm:t>
    </dgm:pt>
    <dgm:pt modelId="{398F2E39-AC9F-4E08-9DBE-29DA6466B4E6}">
      <dgm:prSet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Après la </a:t>
          </a:r>
          <a:r>
            <a:rPr lang="fr-FR" sz="1600" b="1" dirty="0"/>
            <a:t>correction</a:t>
          </a:r>
          <a:r>
            <a:rPr lang="fr-FR" sz="1600" dirty="0"/>
            <a:t>, envoie avec les commentaires à l’AMOE et au CPMOE.</a:t>
          </a:r>
        </a:p>
      </dgm:t>
    </dgm:pt>
    <dgm:pt modelId="{C59D5FEF-1758-4FBE-BC92-25F4DA666827}" type="parTrans" cxnId="{D366266F-2E1B-416F-B347-7887D6774FD3}">
      <dgm:prSet/>
      <dgm:spPr/>
      <dgm:t>
        <a:bodyPr/>
        <a:lstStyle/>
        <a:p>
          <a:endParaRPr lang="fr-FR"/>
        </a:p>
      </dgm:t>
    </dgm:pt>
    <dgm:pt modelId="{BDF7241E-63FD-4188-B043-94F4514BF030}" type="sibTrans" cxnId="{D366266F-2E1B-416F-B347-7887D6774FD3}">
      <dgm:prSet/>
      <dgm:spPr/>
      <dgm:t>
        <a:bodyPr/>
        <a:lstStyle/>
        <a:p>
          <a:endParaRPr lang="fr-FR"/>
        </a:p>
      </dgm:t>
    </dgm:pt>
    <dgm:pt modelId="{A925632C-C0DF-4407-9408-66B8289FD268}">
      <dgm:prSet phldrT="[Texte]" custT="1"/>
      <dgm:spPr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dirty="0"/>
            <a:t>L’</a:t>
          </a:r>
          <a:r>
            <a:rPr lang="fr-FR" sz="1600" b="1" dirty="0"/>
            <a:t>AMOA</a:t>
          </a:r>
          <a:r>
            <a:rPr lang="fr-FR" sz="1600" dirty="0"/>
            <a:t> effectue un nouveau test et met un statut “fermée” à la fiche anomalie.</a:t>
          </a:r>
        </a:p>
      </dgm:t>
    </dgm:pt>
    <dgm:pt modelId="{0DFDDE3F-EF08-4BB1-91FA-E316D4B438C8}" type="parTrans" cxnId="{314C3C1E-1065-400E-A747-B5081FA4FC6E}">
      <dgm:prSet/>
      <dgm:spPr/>
      <dgm:t>
        <a:bodyPr/>
        <a:lstStyle/>
        <a:p>
          <a:endParaRPr lang="fr-FR"/>
        </a:p>
      </dgm:t>
    </dgm:pt>
    <dgm:pt modelId="{1208D4B0-E4E8-4F27-A924-9113C407491A}" type="sibTrans" cxnId="{314C3C1E-1065-400E-A747-B5081FA4FC6E}">
      <dgm:prSet/>
      <dgm:spPr/>
      <dgm:t>
        <a:bodyPr/>
        <a:lstStyle/>
        <a:p>
          <a:endParaRPr lang="fr-FR"/>
        </a:p>
      </dgm:t>
    </dgm:pt>
    <dgm:pt modelId="{01ED2911-C5C5-433B-9FDC-264C1DFE9555}" type="pres">
      <dgm:prSet presAssocID="{2461AC95-3C49-4806-8CFB-ED08AAF718D1}" presName="cycle" presStyleCnt="0">
        <dgm:presLayoutVars>
          <dgm:dir/>
          <dgm:resizeHandles val="exact"/>
        </dgm:presLayoutVars>
      </dgm:prSet>
      <dgm:spPr/>
    </dgm:pt>
    <dgm:pt modelId="{DE66B251-F6FF-4C62-9B4A-E2B6911C4777}" type="pres">
      <dgm:prSet presAssocID="{CDB461C3-B008-460F-A8A3-40E053E39A7B}" presName="node" presStyleLbl="node1" presStyleIdx="0" presStyleCnt="5" custScaleX="130141" custScaleY="130140">
        <dgm:presLayoutVars>
          <dgm:bulletEnabled val="1"/>
        </dgm:presLayoutVars>
      </dgm:prSet>
      <dgm:spPr/>
    </dgm:pt>
    <dgm:pt modelId="{F8805A92-0649-4453-BCEF-57A2286E5078}" type="pres">
      <dgm:prSet presAssocID="{CDB461C3-B008-460F-A8A3-40E053E39A7B}" presName="spNode" presStyleCnt="0"/>
      <dgm:spPr/>
    </dgm:pt>
    <dgm:pt modelId="{D41343D8-8608-4B42-A9A6-89D0A6B367F3}" type="pres">
      <dgm:prSet presAssocID="{4B2FBA56-195B-49BD-BC83-A654FCEDEDC3}" presName="sibTrans" presStyleLbl="sibTrans1D1" presStyleIdx="0" presStyleCnt="5"/>
      <dgm:spPr/>
    </dgm:pt>
    <dgm:pt modelId="{09472701-5F22-42EB-89CF-458289857794}" type="pres">
      <dgm:prSet presAssocID="{76123A4E-9B40-4982-B3A7-11156B1E59BD}" presName="node" presStyleLbl="node1" presStyleIdx="1" presStyleCnt="5" custScaleX="131771" custScaleY="131771" custRadScaleRad="104472" custRadScaleInc="13953">
        <dgm:presLayoutVars>
          <dgm:bulletEnabled val="1"/>
        </dgm:presLayoutVars>
      </dgm:prSet>
      <dgm:spPr/>
    </dgm:pt>
    <dgm:pt modelId="{40C594E4-0F97-44FA-A9CA-687DDE60181C}" type="pres">
      <dgm:prSet presAssocID="{76123A4E-9B40-4982-B3A7-11156B1E59BD}" presName="spNode" presStyleCnt="0"/>
      <dgm:spPr/>
    </dgm:pt>
    <dgm:pt modelId="{B78AD241-48FD-4363-80F5-4B5F2EBEFA52}" type="pres">
      <dgm:prSet presAssocID="{2C3DC578-50A5-47E2-9BB1-825201BD60F8}" presName="sibTrans" presStyleLbl="sibTrans1D1" presStyleIdx="1" presStyleCnt="5"/>
      <dgm:spPr/>
    </dgm:pt>
    <dgm:pt modelId="{933BA470-C391-4B5A-B39C-B2C800D8EDA3}" type="pres">
      <dgm:prSet presAssocID="{90A2D1D8-3359-4193-B316-20E422B46220}" presName="node" presStyleLbl="node1" presStyleIdx="2" presStyleCnt="5" custScaleX="139817" custScaleY="138838" custRadScaleRad="103685" custRadScaleInc="-35489">
        <dgm:presLayoutVars>
          <dgm:bulletEnabled val="1"/>
        </dgm:presLayoutVars>
      </dgm:prSet>
      <dgm:spPr/>
    </dgm:pt>
    <dgm:pt modelId="{CCFC81EC-CA3C-42DA-8304-8E571FED8492}" type="pres">
      <dgm:prSet presAssocID="{90A2D1D8-3359-4193-B316-20E422B46220}" presName="spNode" presStyleCnt="0"/>
      <dgm:spPr/>
    </dgm:pt>
    <dgm:pt modelId="{5323A993-1813-4B7F-8F37-487467E4D325}" type="pres">
      <dgm:prSet presAssocID="{9B8C65E1-5745-45BA-B073-0A49E31D4E2C}" presName="sibTrans" presStyleLbl="sibTrans1D1" presStyleIdx="2" presStyleCnt="5"/>
      <dgm:spPr/>
    </dgm:pt>
    <dgm:pt modelId="{0AD4A439-BE06-473B-BA94-1C6AC50C4B06}" type="pres">
      <dgm:prSet presAssocID="{398F2E39-AC9F-4E08-9DBE-29DA6466B4E6}" presName="node" presStyleLbl="node1" presStyleIdx="3" presStyleCnt="5" custScaleX="136197" custScaleY="136197">
        <dgm:presLayoutVars>
          <dgm:bulletEnabled val="1"/>
        </dgm:presLayoutVars>
      </dgm:prSet>
      <dgm:spPr/>
    </dgm:pt>
    <dgm:pt modelId="{6C3F7AEE-9FE2-46E5-8A54-F8AFBDC6F5AC}" type="pres">
      <dgm:prSet presAssocID="{398F2E39-AC9F-4E08-9DBE-29DA6466B4E6}" presName="spNode" presStyleCnt="0"/>
      <dgm:spPr/>
    </dgm:pt>
    <dgm:pt modelId="{40AE26FB-5F35-4424-AC1A-5CF6D8675BAC}" type="pres">
      <dgm:prSet presAssocID="{BDF7241E-63FD-4188-B043-94F4514BF030}" presName="sibTrans" presStyleLbl="sibTrans1D1" presStyleIdx="3" presStyleCnt="5"/>
      <dgm:spPr/>
    </dgm:pt>
    <dgm:pt modelId="{1D3DDEE3-3415-4F9B-A3F7-F82FA5359DC5}" type="pres">
      <dgm:prSet presAssocID="{A925632C-C0DF-4407-9408-66B8289FD268}" presName="node" presStyleLbl="node1" presStyleIdx="4" presStyleCnt="5" custScaleX="142917" custScaleY="142918" custRadScaleRad="105212" custRadScaleInc="-28469">
        <dgm:presLayoutVars>
          <dgm:bulletEnabled val="1"/>
        </dgm:presLayoutVars>
      </dgm:prSet>
      <dgm:spPr/>
    </dgm:pt>
    <dgm:pt modelId="{A8349047-9743-4AC4-8F96-BFBC4B0F070D}" type="pres">
      <dgm:prSet presAssocID="{A925632C-C0DF-4407-9408-66B8289FD268}" presName="spNode" presStyleCnt="0"/>
      <dgm:spPr/>
    </dgm:pt>
    <dgm:pt modelId="{9DB7EC84-83DD-4341-928C-A188CE2C9B20}" type="pres">
      <dgm:prSet presAssocID="{1208D4B0-E4E8-4F27-A924-9113C407491A}" presName="sibTrans" presStyleLbl="sibTrans1D1" presStyleIdx="4" presStyleCnt="5"/>
      <dgm:spPr/>
    </dgm:pt>
  </dgm:ptLst>
  <dgm:cxnLst>
    <dgm:cxn modelId="{C5B19E12-B684-4C0D-9D88-73FC8EF9CC1F}" srcId="{2461AC95-3C49-4806-8CFB-ED08AAF718D1}" destId="{90A2D1D8-3359-4193-B316-20E422B46220}" srcOrd="2" destOrd="0" parTransId="{DCD131F2-7CF3-4D5F-8D78-C2B789BBD6F7}" sibTransId="{9B8C65E1-5745-45BA-B073-0A49E31D4E2C}"/>
    <dgm:cxn modelId="{A1780619-F829-4FE7-9C7B-3C5C1A9105DD}" type="presOf" srcId="{9B8C65E1-5745-45BA-B073-0A49E31D4E2C}" destId="{5323A993-1813-4B7F-8F37-487467E4D325}" srcOrd="0" destOrd="0" presId="urn:microsoft.com/office/officeart/2005/8/layout/cycle5"/>
    <dgm:cxn modelId="{314C3C1E-1065-400E-A747-B5081FA4FC6E}" srcId="{2461AC95-3C49-4806-8CFB-ED08AAF718D1}" destId="{A925632C-C0DF-4407-9408-66B8289FD268}" srcOrd="4" destOrd="0" parTransId="{0DFDDE3F-EF08-4BB1-91FA-E316D4B438C8}" sibTransId="{1208D4B0-E4E8-4F27-A924-9113C407491A}"/>
    <dgm:cxn modelId="{DBC7D01F-18AC-4593-BC1A-D55D99A1FBC7}" type="presOf" srcId="{1208D4B0-E4E8-4F27-A924-9113C407491A}" destId="{9DB7EC84-83DD-4341-928C-A188CE2C9B20}" srcOrd="0" destOrd="0" presId="urn:microsoft.com/office/officeart/2005/8/layout/cycle5"/>
    <dgm:cxn modelId="{830F862A-B585-45A7-B354-F852618CD633}" type="presOf" srcId="{BDF7241E-63FD-4188-B043-94F4514BF030}" destId="{40AE26FB-5F35-4424-AC1A-5CF6D8675BAC}" srcOrd="0" destOrd="0" presId="urn:microsoft.com/office/officeart/2005/8/layout/cycle5"/>
    <dgm:cxn modelId="{E591A22C-5E72-4AA7-BF94-F91724D1FE96}" type="presOf" srcId="{2C3DC578-50A5-47E2-9BB1-825201BD60F8}" destId="{B78AD241-48FD-4363-80F5-4B5F2EBEFA52}" srcOrd="0" destOrd="0" presId="urn:microsoft.com/office/officeart/2005/8/layout/cycle5"/>
    <dgm:cxn modelId="{BCE5BF2D-EDFA-470A-AAB2-2ED791B3AC62}" type="presOf" srcId="{90A2D1D8-3359-4193-B316-20E422B46220}" destId="{933BA470-C391-4B5A-B39C-B2C800D8EDA3}" srcOrd="0" destOrd="0" presId="urn:microsoft.com/office/officeart/2005/8/layout/cycle5"/>
    <dgm:cxn modelId="{D366266F-2E1B-416F-B347-7887D6774FD3}" srcId="{2461AC95-3C49-4806-8CFB-ED08AAF718D1}" destId="{398F2E39-AC9F-4E08-9DBE-29DA6466B4E6}" srcOrd="3" destOrd="0" parTransId="{C59D5FEF-1758-4FBE-BC92-25F4DA666827}" sibTransId="{BDF7241E-63FD-4188-B043-94F4514BF030}"/>
    <dgm:cxn modelId="{1D80F86F-49E8-4F09-83A3-371627C67513}" type="presOf" srcId="{CDB461C3-B008-460F-A8A3-40E053E39A7B}" destId="{DE66B251-F6FF-4C62-9B4A-E2B6911C4777}" srcOrd="0" destOrd="0" presId="urn:microsoft.com/office/officeart/2005/8/layout/cycle5"/>
    <dgm:cxn modelId="{6E70B572-75B6-4D1F-A9BD-A77C1E4879AC}" srcId="{2461AC95-3C49-4806-8CFB-ED08AAF718D1}" destId="{76123A4E-9B40-4982-B3A7-11156B1E59BD}" srcOrd="1" destOrd="0" parTransId="{14E0230B-7DAA-4240-A722-525BEC0801DD}" sibTransId="{2C3DC578-50A5-47E2-9BB1-825201BD60F8}"/>
    <dgm:cxn modelId="{23612075-C3DB-4823-8269-F4999A3A99F1}" type="presOf" srcId="{76123A4E-9B40-4982-B3A7-11156B1E59BD}" destId="{09472701-5F22-42EB-89CF-458289857794}" srcOrd="0" destOrd="0" presId="urn:microsoft.com/office/officeart/2005/8/layout/cycle5"/>
    <dgm:cxn modelId="{64850277-2B4F-40D4-A1B7-9F75DDE019FD}" type="presOf" srcId="{398F2E39-AC9F-4E08-9DBE-29DA6466B4E6}" destId="{0AD4A439-BE06-473B-BA94-1C6AC50C4B06}" srcOrd="0" destOrd="0" presId="urn:microsoft.com/office/officeart/2005/8/layout/cycle5"/>
    <dgm:cxn modelId="{D31BAAA0-5C16-4C27-80A4-B56CC29239CF}" type="presOf" srcId="{2461AC95-3C49-4806-8CFB-ED08AAF718D1}" destId="{01ED2911-C5C5-433B-9FDC-264C1DFE9555}" srcOrd="0" destOrd="0" presId="urn:microsoft.com/office/officeart/2005/8/layout/cycle5"/>
    <dgm:cxn modelId="{AC9FCACB-8E94-473D-BC9C-9AE531CA886D}" type="presOf" srcId="{4B2FBA56-195B-49BD-BC83-A654FCEDEDC3}" destId="{D41343D8-8608-4B42-A9A6-89D0A6B367F3}" srcOrd="0" destOrd="0" presId="urn:microsoft.com/office/officeart/2005/8/layout/cycle5"/>
    <dgm:cxn modelId="{472C73D5-39B3-44DE-8C7D-943E27822406}" srcId="{2461AC95-3C49-4806-8CFB-ED08AAF718D1}" destId="{CDB461C3-B008-460F-A8A3-40E053E39A7B}" srcOrd="0" destOrd="0" parTransId="{2F2FF92D-1074-4D8A-8F84-9B0FA0CDC0E2}" sibTransId="{4B2FBA56-195B-49BD-BC83-A654FCEDEDC3}"/>
    <dgm:cxn modelId="{D4E9EAF6-9E09-4925-8036-66EE669CF64F}" type="presOf" srcId="{A925632C-C0DF-4407-9408-66B8289FD268}" destId="{1D3DDEE3-3415-4F9B-A3F7-F82FA5359DC5}" srcOrd="0" destOrd="0" presId="urn:microsoft.com/office/officeart/2005/8/layout/cycle5"/>
    <dgm:cxn modelId="{94D66FAF-3C03-401C-BA98-EB9333259773}" type="presParOf" srcId="{01ED2911-C5C5-433B-9FDC-264C1DFE9555}" destId="{DE66B251-F6FF-4C62-9B4A-E2B6911C4777}" srcOrd="0" destOrd="0" presId="urn:microsoft.com/office/officeart/2005/8/layout/cycle5"/>
    <dgm:cxn modelId="{B93C5804-4E1D-42DF-A00C-E36344989485}" type="presParOf" srcId="{01ED2911-C5C5-433B-9FDC-264C1DFE9555}" destId="{F8805A92-0649-4453-BCEF-57A2286E5078}" srcOrd="1" destOrd="0" presId="urn:microsoft.com/office/officeart/2005/8/layout/cycle5"/>
    <dgm:cxn modelId="{9E98AE32-193D-4DE8-99E6-0DCC206E97E2}" type="presParOf" srcId="{01ED2911-C5C5-433B-9FDC-264C1DFE9555}" destId="{D41343D8-8608-4B42-A9A6-89D0A6B367F3}" srcOrd="2" destOrd="0" presId="urn:microsoft.com/office/officeart/2005/8/layout/cycle5"/>
    <dgm:cxn modelId="{DB4409CD-4182-49F0-96BB-734CD90A3206}" type="presParOf" srcId="{01ED2911-C5C5-433B-9FDC-264C1DFE9555}" destId="{09472701-5F22-42EB-89CF-458289857794}" srcOrd="3" destOrd="0" presId="urn:microsoft.com/office/officeart/2005/8/layout/cycle5"/>
    <dgm:cxn modelId="{466329D2-C44F-4208-A3AB-6332406A6793}" type="presParOf" srcId="{01ED2911-C5C5-433B-9FDC-264C1DFE9555}" destId="{40C594E4-0F97-44FA-A9CA-687DDE60181C}" srcOrd="4" destOrd="0" presId="urn:microsoft.com/office/officeart/2005/8/layout/cycle5"/>
    <dgm:cxn modelId="{331F4E3A-06F3-45D8-8B6A-1BBA1F91946E}" type="presParOf" srcId="{01ED2911-C5C5-433B-9FDC-264C1DFE9555}" destId="{B78AD241-48FD-4363-80F5-4B5F2EBEFA52}" srcOrd="5" destOrd="0" presId="urn:microsoft.com/office/officeart/2005/8/layout/cycle5"/>
    <dgm:cxn modelId="{BE9926B3-0DB2-43ED-A850-959910C0C9A1}" type="presParOf" srcId="{01ED2911-C5C5-433B-9FDC-264C1DFE9555}" destId="{933BA470-C391-4B5A-B39C-B2C800D8EDA3}" srcOrd="6" destOrd="0" presId="urn:microsoft.com/office/officeart/2005/8/layout/cycle5"/>
    <dgm:cxn modelId="{392C38C9-8563-4C86-8864-8C0F1605B54D}" type="presParOf" srcId="{01ED2911-C5C5-433B-9FDC-264C1DFE9555}" destId="{CCFC81EC-CA3C-42DA-8304-8E571FED8492}" srcOrd="7" destOrd="0" presId="urn:microsoft.com/office/officeart/2005/8/layout/cycle5"/>
    <dgm:cxn modelId="{7D5D9CC7-D122-41AC-BE9D-FC3D1AED90C5}" type="presParOf" srcId="{01ED2911-C5C5-433B-9FDC-264C1DFE9555}" destId="{5323A993-1813-4B7F-8F37-487467E4D325}" srcOrd="8" destOrd="0" presId="urn:microsoft.com/office/officeart/2005/8/layout/cycle5"/>
    <dgm:cxn modelId="{EE084356-0505-444A-A58D-A8636B19BB74}" type="presParOf" srcId="{01ED2911-C5C5-433B-9FDC-264C1DFE9555}" destId="{0AD4A439-BE06-473B-BA94-1C6AC50C4B06}" srcOrd="9" destOrd="0" presId="urn:microsoft.com/office/officeart/2005/8/layout/cycle5"/>
    <dgm:cxn modelId="{0C1A77C6-32E8-4B96-8FF7-F16D1B572EBC}" type="presParOf" srcId="{01ED2911-C5C5-433B-9FDC-264C1DFE9555}" destId="{6C3F7AEE-9FE2-46E5-8A54-F8AFBDC6F5AC}" srcOrd="10" destOrd="0" presId="urn:microsoft.com/office/officeart/2005/8/layout/cycle5"/>
    <dgm:cxn modelId="{D49A61C7-E3E5-4A24-B924-24BE650A1190}" type="presParOf" srcId="{01ED2911-C5C5-433B-9FDC-264C1DFE9555}" destId="{40AE26FB-5F35-4424-AC1A-5CF6D8675BAC}" srcOrd="11" destOrd="0" presId="urn:microsoft.com/office/officeart/2005/8/layout/cycle5"/>
    <dgm:cxn modelId="{7107BDD9-C0A5-4B08-9C56-F9E918598AE4}" type="presParOf" srcId="{01ED2911-C5C5-433B-9FDC-264C1DFE9555}" destId="{1D3DDEE3-3415-4F9B-A3F7-F82FA5359DC5}" srcOrd="12" destOrd="0" presId="urn:microsoft.com/office/officeart/2005/8/layout/cycle5"/>
    <dgm:cxn modelId="{BA28E06D-A4E3-40BA-A93F-581B115DA5E1}" type="presParOf" srcId="{01ED2911-C5C5-433B-9FDC-264C1DFE9555}" destId="{A8349047-9743-4AC4-8F96-BFBC4B0F070D}" srcOrd="13" destOrd="0" presId="urn:microsoft.com/office/officeart/2005/8/layout/cycle5"/>
    <dgm:cxn modelId="{6450E68B-F33F-485B-80AA-D4BAA641373E}" type="presParOf" srcId="{01ED2911-C5C5-433B-9FDC-264C1DFE9555}" destId="{9DB7EC84-83DD-4341-928C-A188CE2C9B2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E9D373-1393-4314-800C-10C5CCA8EED6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4AC027-3D40-4C60-9E64-AD1CF878A06D}">
      <dgm:prSet phldrT="[Texte]" custT="1"/>
      <dgm:spPr>
        <a:solidFill>
          <a:srgbClr val="A1A9B4"/>
        </a:solidFill>
      </dgm:spPr>
      <dgm:t>
        <a:bodyPr/>
        <a:lstStyle/>
        <a:p>
          <a:r>
            <a:rPr lang="fr-FR" sz="1800" b="1" dirty="0"/>
            <a:t>Requalification en</a:t>
          </a:r>
        </a:p>
      </dgm:t>
    </dgm:pt>
    <dgm:pt modelId="{CA523F92-4FAB-40D5-8FD9-A84C18E4C159}" type="parTrans" cxnId="{8FB8EF15-CA40-4E01-A7C5-9B0830D34D21}">
      <dgm:prSet/>
      <dgm:spPr/>
      <dgm:t>
        <a:bodyPr/>
        <a:lstStyle/>
        <a:p>
          <a:endParaRPr lang="fr-FR"/>
        </a:p>
      </dgm:t>
    </dgm:pt>
    <dgm:pt modelId="{E6EA02D3-A679-4D44-84CF-6DBF90408A50}" type="sibTrans" cxnId="{8FB8EF15-CA40-4E01-A7C5-9B0830D34D21}">
      <dgm:prSet/>
      <dgm:spPr/>
      <dgm:t>
        <a:bodyPr/>
        <a:lstStyle/>
        <a:p>
          <a:endParaRPr lang="fr-FR"/>
        </a:p>
      </dgm:t>
    </dgm:pt>
    <dgm:pt modelId="{55EA61D9-0816-4675-9D6A-ADF12B60DF2E}">
      <dgm:prSet phldrT="[Texte]"/>
      <dgm:spPr>
        <a:solidFill>
          <a:srgbClr val="D9D9D9"/>
        </a:solidFill>
        <a:ln>
          <a:solidFill>
            <a:srgbClr val="D9D9D9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fr-FR" b="1" dirty="0"/>
            <a:t>Avenant</a:t>
          </a:r>
        </a:p>
      </dgm:t>
    </dgm:pt>
    <dgm:pt modelId="{39521960-F790-4EEC-A3D9-862CE2508E33}" type="parTrans" cxnId="{0A072C89-D488-41DE-ACFA-E44A7DB31BA5}">
      <dgm:prSet/>
      <dgm:spPr/>
      <dgm:t>
        <a:bodyPr/>
        <a:lstStyle/>
        <a:p>
          <a:endParaRPr lang="fr-FR"/>
        </a:p>
      </dgm:t>
    </dgm:pt>
    <dgm:pt modelId="{FE1189C4-9624-49AA-849F-3D3A95294CD2}" type="sibTrans" cxnId="{0A072C89-D488-41DE-ACFA-E44A7DB31BA5}">
      <dgm:prSet/>
      <dgm:spPr/>
      <dgm:t>
        <a:bodyPr/>
        <a:lstStyle/>
        <a:p>
          <a:endParaRPr lang="fr-FR"/>
        </a:p>
      </dgm:t>
    </dgm:pt>
    <dgm:pt modelId="{DBD3CD74-634F-4247-95F3-727D9729FE26}">
      <dgm:prSet phldrT="[Texte]"/>
      <dgm:spPr>
        <a:solidFill>
          <a:srgbClr val="D9D9D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fr-FR" b="1" dirty="0"/>
            <a:t>Evolution</a:t>
          </a:r>
        </a:p>
      </dgm:t>
    </dgm:pt>
    <dgm:pt modelId="{6F6B106A-6A67-4ADB-AE1A-C78AC798459B}" type="parTrans" cxnId="{AD7280AC-65BD-4922-9EFC-BD9E5C390690}">
      <dgm:prSet/>
      <dgm:spPr/>
      <dgm:t>
        <a:bodyPr/>
        <a:lstStyle/>
        <a:p>
          <a:endParaRPr lang="fr-FR"/>
        </a:p>
      </dgm:t>
    </dgm:pt>
    <dgm:pt modelId="{36073619-DCA2-47C7-B9F5-D14FA5F674D8}" type="sibTrans" cxnId="{AD7280AC-65BD-4922-9EFC-BD9E5C390690}">
      <dgm:prSet/>
      <dgm:spPr/>
      <dgm:t>
        <a:bodyPr/>
        <a:lstStyle/>
        <a:p>
          <a:endParaRPr lang="fr-FR"/>
        </a:p>
      </dgm:t>
    </dgm:pt>
    <dgm:pt modelId="{1777C866-0318-4AB5-996C-6F843C5BE096}" type="pres">
      <dgm:prSet presAssocID="{DFE9D373-1393-4314-800C-10C5CCA8EED6}" presName="list" presStyleCnt="0">
        <dgm:presLayoutVars>
          <dgm:dir/>
          <dgm:animLvl val="lvl"/>
        </dgm:presLayoutVars>
      </dgm:prSet>
      <dgm:spPr/>
    </dgm:pt>
    <dgm:pt modelId="{3032178D-9458-4E38-B869-B3C8B3E27092}" type="pres">
      <dgm:prSet presAssocID="{924AC027-3D40-4C60-9E64-AD1CF878A06D}" presName="posSpace" presStyleCnt="0"/>
      <dgm:spPr/>
    </dgm:pt>
    <dgm:pt modelId="{832C8E53-EBAD-425D-995F-9D0FF099F661}" type="pres">
      <dgm:prSet presAssocID="{924AC027-3D40-4C60-9E64-AD1CF878A06D}" presName="vertFlow" presStyleCnt="0"/>
      <dgm:spPr/>
    </dgm:pt>
    <dgm:pt modelId="{44F527DD-93B7-4EDA-B398-516299688642}" type="pres">
      <dgm:prSet presAssocID="{924AC027-3D40-4C60-9E64-AD1CF878A06D}" presName="topSpace" presStyleCnt="0"/>
      <dgm:spPr/>
    </dgm:pt>
    <dgm:pt modelId="{033BE88D-8507-407C-86B9-D0B2D2ADE7B7}" type="pres">
      <dgm:prSet presAssocID="{924AC027-3D40-4C60-9E64-AD1CF878A06D}" presName="firstComp" presStyleCnt="0"/>
      <dgm:spPr/>
    </dgm:pt>
    <dgm:pt modelId="{F9440F62-61B8-4B76-84A8-1F2E93A3B51E}" type="pres">
      <dgm:prSet presAssocID="{924AC027-3D40-4C60-9E64-AD1CF878A06D}" presName="firstChild" presStyleLbl="bgAccFollowNode1" presStyleIdx="0" presStyleCnt="2" custScaleY="46429" custLinFactNeighborX="-53371" custLinFactNeighborY="42967"/>
      <dgm:spPr>
        <a:prstGeom prst="roundRect">
          <a:avLst/>
        </a:prstGeom>
      </dgm:spPr>
    </dgm:pt>
    <dgm:pt modelId="{4A7CFB41-19BA-4916-9621-A18DCB543B31}" type="pres">
      <dgm:prSet presAssocID="{924AC027-3D40-4C60-9E64-AD1CF878A06D}" presName="firstChildTx" presStyleLbl="bgAccFollowNode1" presStyleIdx="0" presStyleCnt="2">
        <dgm:presLayoutVars>
          <dgm:bulletEnabled val="1"/>
        </dgm:presLayoutVars>
      </dgm:prSet>
      <dgm:spPr/>
    </dgm:pt>
    <dgm:pt modelId="{EF13AE73-794B-4566-9BF4-68087E953973}" type="pres">
      <dgm:prSet presAssocID="{DBD3CD74-634F-4247-95F3-727D9729FE26}" presName="comp" presStyleCnt="0"/>
      <dgm:spPr/>
    </dgm:pt>
    <dgm:pt modelId="{9D7A2B76-764D-48C5-8F96-1C8BE5810679}" type="pres">
      <dgm:prSet presAssocID="{DBD3CD74-634F-4247-95F3-727D9729FE26}" presName="child" presStyleLbl="bgAccFollowNode1" presStyleIdx="1" presStyleCnt="2" custScaleY="45088" custLinFactNeighborX="-53371" custLinFactNeighborY="65269"/>
      <dgm:spPr>
        <a:prstGeom prst="roundRect">
          <a:avLst/>
        </a:prstGeom>
      </dgm:spPr>
    </dgm:pt>
    <dgm:pt modelId="{D49C357F-8D07-4E70-A4BF-5AAF2FF1A0A7}" type="pres">
      <dgm:prSet presAssocID="{DBD3CD74-634F-4247-95F3-727D9729FE26}" presName="childTx" presStyleLbl="bgAccFollowNode1" presStyleIdx="1" presStyleCnt="2">
        <dgm:presLayoutVars>
          <dgm:bulletEnabled val="1"/>
        </dgm:presLayoutVars>
      </dgm:prSet>
      <dgm:spPr/>
    </dgm:pt>
    <dgm:pt modelId="{76243461-4F6E-45BF-BD44-90EF54146895}" type="pres">
      <dgm:prSet presAssocID="{924AC027-3D40-4C60-9E64-AD1CF878A06D}" presName="negSpace" presStyleCnt="0"/>
      <dgm:spPr/>
    </dgm:pt>
    <dgm:pt modelId="{CC34F85E-BA2C-4226-8DBF-E9E7301A99BE}" type="pres">
      <dgm:prSet presAssocID="{924AC027-3D40-4C60-9E64-AD1CF878A06D}" presName="circle" presStyleLbl="node1" presStyleIdx="0" presStyleCnt="1" custScaleX="108599" custScaleY="108599" custLinFactNeighborX="6406" custLinFactNeighborY="-22207"/>
      <dgm:spPr/>
    </dgm:pt>
  </dgm:ptLst>
  <dgm:cxnLst>
    <dgm:cxn modelId="{CF09EC09-8839-4935-AF79-FA15E95C2C18}" type="presOf" srcId="{DFE9D373-1393-4314-800C-10C5CCA8EED6}" destId="{1777C866-0318-4AB5-996C-6F843C5BE096}" srcOrd="0" destOrd="0" presId="urn:microsoft.com/office/officeart/2005/8/layout/hList9"/>
    <dgm:cxn modelId="{8FB8EF15-CA40-4E01-A7C5-9B0830D34D21}" srcId="{DFE9D373-1393-4314-800C-10C5CCA8EED6}" destId="{924AC027-3D40-4C60-9E64-AD1CF878A06D}" srcOrd="0" destOrd="0" parTransId="{CA523F92-4FAB-40D5-8FD9-A84C18E4C159}" sibTransId="{E6EA02D3-A679-4D44-84CF-6DBF90408A50}"/>
    <dgm:cxn modelId="{F723F424-64A2-402D-A408-B3185608E2D2}" type="presOf" srcId="{DBD3CD74-634F-4247-95F3-727D9729FE26}" destId="{D49C357F-8D07-4E70-A4BF-5AAF2FF1A0A7}" srcOrd="1" destOrd="0" presId="urn:microsoft.com/office/officeart/2005/8/layout/hList9"/>
    <dgm:cxn modelId="{9308AE51-9D01-424C-9BCC-5F5C9CCC73BF}" type="presOf" srcId="{55EA61D9-0816-4675-9D6A-ADF12B60DF2E}" destId="{F9440F62-61B8-4B76-84A8-1F2E93A3B51E}" srcOrd="0" destOrd="0" presId="urn:microsoft.com/office/officeart/2005/8/layout/hList9"/>
    <dgm:cxn modelId="{6E1C4D78-11C1-4D23-8CB8-E07ED8158F60}" type="presOf" srcId="{DBD3CD74-634F-4247-95F3-727D9729FE26}" destId="{9D7A2B76-764D-48C5-8F96-1C8BE5810679}" srcOrd="0" destOrd="0" presId="urn:microsoft.com/office/officeart/2005/8/layout/hList9"/>
    <dgm:cxn modelId="{0A072C89-D488-41DE-ACFA-E44A7DB31BA5}" srcId="{924AC027-3D40-4C60-9E64-AD1CF878A06D}" destId="{55EA61D9-0816-4675-9D6A-ADF12B60DF2E}" srcOrd="0" destOrd="0" parTransId="{39521960-F790-4EEC-A3D9-862CE2508E33}" sibTransId="{FE1189C4-9624-49AA-849F-3D3A95294CD2}"/>
    <dgm:cxn modelId="{AD7280AC-65BD-4922-9EFC-BD9E5C390690}" srcId="{924AC027-3D40-4C60-9E64-AD1CF878A06D}" destId="{DBD3CD74-634F-4247-95F3-727D9729FE26}" srcOrd="1" destOrd="0" parTransId="{6F6B106A-6A67-4ADB-AE1A-C78AC798459B}" sibTransId="{36073619-DCA2-47C7-B9F5-D14FA5F674D8}"/>
    <dgm:cxn modelId="{B513ECB4-C101-4AD9-8386-4DF3E0C89FE6}" type="presOf" srcId="{55EA61D9-0816-4675-9D6A-ADF12B60DF2E}" destId="{4A7CFB41-19BA-4916-9621-A18DCB543B31}" srcOrd="1" destOrd="0" presId="urn:microsoft.com/office/officeart/2005/8/layout/hList9"/>
    <dgm:cxn modelId="{6078F3F6-7A12-42C7-A765-7BD194BEC900}" type="presOf" srcId="{924AC027-3D40-4C60-9E64-AD1CF878A06D}" destId="{CC34F85E-BA2C-4226-8DBF-E9E7301A99BE}" srcOrd="0" destOrd="0" presId="urn:microsoft.com/office/officeart/2005/8/layout/hList9"/>
    <dgm:cxn modelId="{B59913C3-57BA-4EC4-8075-F03AB31A1915}" type="presParOf" srcId="{1777C866-0318-4AB5-996C-6F843C5BE096}" destId="{3032178D-9458-4E38-B869-B3C8B3E27092}" srcOrd="0" destOrd="0" presId="urn:microsoft.com/office/officeart/2005/8/layout/hList9"/>
    <dgm:cxn modelId="{21671457-7133-4E4E-A8BE-F5061F98955D}" type="presParOf" srcId="{1777C866-0318-4AB5-996C-6F843C5BE096}" destId="{832C8E53-EBAD-425D-995F-9D0FF099F661}" srcOrd="1" destOrd="0" presId="urn:microsoft.com/office/officeart/2005/8/layout/hList9"/>
    <dgm:cxn modelId="{11758011-7D98-4FED-A818-BB8B3B60ADA2}" type="presParOf" srcId="{832C8E53-EBAD-425D-995F-9D0FF099F661}" destId="{44F527DD-93B7-4EDA-B398-516299688642}" srcOrd="0" destOrd="0" presId="urn:microsoft.com/office/officeart/2005/8/layout/hList9"/>
    <dgm:cxn modelId="{9AD80C8A-369C-4A71-9890-2671FB6424C5}" type="presParOf" srcId="{832C8E53-EBAD-425D-995F-9D0FF099F661}" destId="{033BE88D-8507-407C-86B9-D0B2D2ADE7B7}" srcOrd="1" destOrd="0" presId="urn:microsoft.com/office/officeart/2005/8/layout/hList9"/>
    <dgm:cxn modelId="{32B4C509-4C76-4AEA-BFB6-FD85FA9BE06A}" type="presParOf" srcId="{033BE88D-8507-407C-86B9-D0B2D2ADE7B7}" destId="{F9440F62-61B8-4B76-84A8-1F2E93A3B51E}" srcOrd="0" destOrd="0" presId="urn:microsoft.com/office/officeart/2005/8/layout/hList9"/>
    <dgm:cxn modelId="{2BCF1F08-ED98-417C-AAAF-665050D8CE8E}" type="presParOf" srcId="{033BE88D-8507-407C-86B9-D0B2D2ADE7B7}" destId="{4A7CFB41-19BA-4916-9621-A18DCB543B31}" srcOrd="1" destOrd="0" presId="urn:microsoft.com/office/officeart/2005/8/layout/hList9"/>
    <dgm:cxn modelId="{1AAF80D2-6C42-42F1-B13C-A1A78CE47EC5}" type="presParOf" srcId="{832C8E53-EBAD-425D-995F-9D0FF099F661}" destId="{EF13AE73-794B-4566-9BF4-68087E953973}" srcOrd="2" destOrd="0" presId="urn:microsoft.com/office/officeart/2005/8/layout/hList9"/>
    <dgm:cxn modelId="{F15B0911-337B-4638-A7FE-F678CACA5341}" type="presParOf" srcId="{EF13AE73-794B-4566-9BF4-68087E953973}" destId="{9D7A2B76-764D-48C5-8F96-1C8BE5810679}" srcOrd="0" destOrd="0" presId="urn:microsoft.com/office/officeart/2005/8/layout/hList9"/>
    <dgm:cxn modelId="{5E20524C-2BDE-4C93-A73A-DE1244929F28}" type="presParOf" srcId="{EF13AE73-794B-4566-9BF4-68087E953973}" destId="{D49C357F-8D07-4E70-A4BF-5AAF2FF1A0A7}" srcOrd="1" destOrd="0" presId="urn:microsoft.com/office/officeart/2005/8/layout/hList9"/>
    <dgm:cxn modelId="{E420C2DB-180D-404F-8368-039664B6C98C}" type="presParOf" srcId="{1777C866-0318-4AB5-996C-6F843C5BE096}" destId="{76243461-4F6E-45BF-BD44-90EF54146895}" srcOrd="2" destOrd="0" presId="urn:microsoft.com/office/officeart/2005/8/layout/hList9"/>
    <dgm:cxn modelId="{157B3C3E-9BAC-4769-AA0A-BCB361EA690C}" type="presParOf" srcId="{1777C866-0318-4AB5-996C-6F843C5BE096}" destId="{CC34F85E-BA2C-4226-8DBF-E9E7301A99BE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D8D9E-6A7B-46F4-8AD4-25E6E9C2C5DB}">
      <dsp:nvSpPr>
        <dsp:cNvPr id="0" name=""/>
        <dsp:cNvSpPr/>
      </dsp:nvSpPr>
      <dsp:spPr>
        <a:xfrm rot="5400000">
          <a:off x="375879" y="1066211"/>
          <a:ext cx="727256" cy="601832"/>
        </a:xfrm>
        <a:prstGeom prst="bentUp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28A53F-35B5-4112-9817-F08D77F10FF8}">
      <dsp:nvSpPr>
        <dsp:cNvPr id="0" name=""/>
        <dsp:cNvSpPr/>
      </dsp:nvSpPr>
      <dsp:spPr>
        <a:xfrm>
          <a:off x="27788" y="16901"/>
          <a:ext cx="1382686" cy="9678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CPMOA</a:t>
          </a:r>
        </a:p>
      </dsp:txBody>
      <dsp:txXfrm>
        <a:off x="75042" y="64155"/>
        <a:ext cx="1288178" cy="873327"/>
      </dsp:txXfrm>
    </dsp:sp>
    <dsp:sp modelId="{E7F6D213-5019-43C8-AD60-E80496C49877}">
      <dsp:nvSpPr>
        <dsp:cNvPr id="0" name=""/>
        <dsp:cNvSpPr/>
      </dsp:nvSpPr>
      <dsp:spPr>
        <a:xfrm>
          <a:off x="295784" y="1525750"/>
          <a:ext cx="1022418" cy="58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100" b="1" kern="1200" dirty="0"/>
            <a:t>CDC</a:t>
          </a:r>
        </a:p>
      </dsp:txBody>
      <dsp:txXfrm>
        <a:off x="295784" y="1525750"/>
        <a:ext cx="1022418" cy="582750"/>
      </dsp:txXfrm>
    </dsp:sp>
    <dsp:sp modelId="{B6DB915E-573A-460E-A935-218D27DAC488}">
      <dsp:nvSpPr>
        <dsp:cNvPr id="0" name=""/>
        <dsp:cNvSpPr/>
      </dsp:nvSpPr>
      <dsp:spPr>
        <a:xfrm rot="5400000">
          <a:off x="1544775" y="2028891"/>
          <a:ext cx="575740" cy="6554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EA754BD-CF76-48F1-8ADC-A85D6599158C}">
      <dsp:nvSpPr>
        <dsp:cNvPr id="0" name=""/>
        <dsp:cNvSpPr/>
      </dsp:nvSpPr>
      <dsp:spPr>
        <a:xfrm>
          <a:off x="1066932" y="1084863"/>
          <a:ext cx="1382686" cy="9678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AMOA</a:t>
          </a:r>
        </a:p>
      </dsp:txBody>
      <dsp:txXfrm>
        <a:off x="1114186" y="1132117"/>
        <a:ext cx="1288178" cy="873327"/>
      </dsp:txXfrm>
    </dsp:sp>
    <dsp:sp modelId="{F0C10658-5AEB-4D93-B448-1A9F2787B2AC}">
      <dsp:nvSpPr>
        <dsp:cNvPr id="0" name=""/>
        <dsp:cNvSpPr/>
      </dsp:nvSpPr>
      <dsp:spPr>
        <a:xfrm>
          <a:off x="1088577" y="2333128"/>
          <a:ext cx="1226390" cy="78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800" b="1" kern="1200" dirty="0"/>
            <a:t>Rédaction</a:t>
          </a:r>
        </a:p>
      </dsp:txBody>
      <dsp:txXfrm>
        <a:off x="1088577" y="2333128"/>
        <a:ext cx="1226390" cy="782247"/>
      </dsp:txXfrm>
    </dsp:sp>
    <dsp:sp modelId="{DD55A52C-AC2E-4387-9376-28AF62EA154E}">
      <dsp:nvSpPr>
        <dsp:cNvPr id="0" name=""/>
        <dsp:cNvSpPr/>
      </dsp:nvSpPr>
      <dsp:spPr>
        <a:xfrm>
          <a:off x="2189534" y="2318384"/>
          <a:ext cx="1382686" cy="967835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>
          <a:noFill/>
          <a:headEnd type="none" w="med" len="med"/>
          <a:tailEnd type="none" w="med" len="me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SFG</a:t>
          </a:r>
        </a:p>
      </dsp:txBody>
      <dsp:txXfrm>
        <a:off x="2236788" y="2365638"/>
        <a:ext cx="1288178" cy="873327"/>
      </dsp:txXfrm>
    </dsp:sp>
    <dsp:sp modelId="{6C15B2F1-1248-4CBC-9AD9-3E6938C97673}">
      <dsp:nvSpPr>
        <dsp:cNvPr id="0" name=""/>
        <dsp:cNvSpPr/>
      </dsp:nvSpPr>
      <dsp:spPr>
        <a:xfrm>
          <a:off x="3587419" y="1347202"/>
          <a:ext cx="766987" cy="1310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800" b="1" kern="1200" dirty="0"/>
            <a:t>Validation</a:t>
          </a:r>
        </a:p>
      </dsp:txBody>
      <dsp:txXfrm>
        <a:off x="3587419" y="1347202"/>
        <a:ext cx="766987" cy="13104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6B251-F6FF-4C62-9B4A-E2B6911C4777}">
      <dsp:nvSpPr>
        <dsp:cNvPr id="0" name=""/>
        <dsp:cNvSpPr/>
      </dsp:nvSpPr>
      <dsp:spPr>
        <a:xfrm>
          <a:off x="2818207" y="-150865"/>
          <a:ext cx="2208989" cy="1435832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Création de fiche anomalie à l’aide d’un outils comme Quality Center</a:t>
          </a:r>
        </a:p>
      </dsp:txBody>
      <dsp:txXfrm>
        <a:off x="2888299" y="-80773"/>
        <a:ext cx="2068805" cy="1295648"/>
      </dsp:txXfrm>
    </dsp:sp>
    <dsp:sp modelId="{D41343D8-8608-4B42-A9A6-89D0A6B367F3}">
      <dsp:nvSpPr>
        <dsp:cNvPr id="0" name=""/>
        <dsp:cNvSpPr/>
      </dsp:nvSpPr>
      <dsp:spPr>
        <a:xfrm>
          <a:off x="1922541" y="670929"/>
          <a:ext cx="4405842" cy="4405842"/>
        </a:xfrm>
        <a:custGeom>
          <a:avLst/>
          <a:gdLst/>
          <a:ahLst/>
          <a:cxnLst/>
          <a:rect l="0" t="0" r="0" b="0"/>
          <a:pathLst>
            <a:path>
              <a:moveTo>
                <a:pt x="3281238" y="281959"/>
              </a:moveTo>
              <a:arcTo wR="2202921" hR="2202921" stAng="17958440" swAng="93922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72701-5F22-42EB-89CF-458289857794}">
      <dsp:nvSpPr>
        <dsp:cNvPr id="0" name=""/>
        <dsp:cNvSpPr/>
      </dsp:nvSpPr>
      <dsp:spPr>
        <a:xfrm>
          <a:off x="5030974" y="1460944"/>
          <a:ext cx="2236656" cy="1453826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Envoie à l’</a:t>
          </a:r>
          <a:r>
            <a:rPr lang="fr-FR" sz="1600" b="1" kern="1200" dirty="0"/>
            <a:t>AMOE</a:t>
          </a:r>
          <a:r>
            <a:rPr lang="fr-FR" sz="1600" kern="1200" dirty="0"/>
            <a:t> via le CPMOE pour qu’il la qualifie.</a:t>
          </a:r>
        </a:p>
      </dsp:txBody>
      <dsp:txXfrm>
        <a:off x="5101944" y="1531914"/>
        <a:ext cx="2094716" cy="1311886"/>
      </dsp:txXfrm>
    </dsp:sp>
    <dsp:sp modelId="{B78AD241-48FD-4363-80F5-4B5F2EBEFA52}">
      <dsp:nvSpPr>
        <dsp:cNvPr id="0" name=""/>
        <dsp:cNvSpPr/>
      </dsp:nvSpPr>
      <dsp:spPr>
        <a:xfrm>
          <a:off x="1820665" y="537257"/>
          <a:ext cx="4405842" cy="4405842"/>
        </a:xfrm>
        <a:custGeom>
          <a:avLst/>
          <a:gdLst/>
          <a:ahLst/>
          <a:cxnLst/>
          <a:rect l="0" t="0" r="0" b="0"/>
          <a:pathLst>
            <a:path>
              <a:moveTo>
                <a:pt x="4382218" y="2524673"/>
              </a:moveTo>
              <a:arcTo wR="2202921" hR="2202921" stAng="503910" swAng="69901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BA470-C391-4B5A-B39C-B2C800D8EDA3}">
      <dsp:nvSpPr>
        <dsp:cNvPr id="0" name=""/>
        <dsp:cNvSpPr/>
      </dsp:nvSpPr>
      <dsp:spPr>
        <a:xfrm>
          <a:off x="4337527" y="3632722"/>
          <a:ext cx="2373228" cy="1531797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Le </a:t>
          </a:r>
          <a:r>
            <a:rPr lang="fr-FR" sz="1600" b="1" kern="1200" dirty="0"/>
            <a:t>développeur </a:t>
          </a:r>
          <a:r>
            <a:rPr lang="fr-FR" sz="1600" kern="1200" dirty="0"/>
            <a:t>la qualifie et met un statut “en cours de correction”.</a:t>
          </a:r>
        </a:p>
      </dsp:txBody>
      <dsp:txXfrm>
        <a:off x="4412303" y="3707498"/>
        <a:ext cx="2223676" cy="1382245"/>
      </dsp:txXfrm>
    </dsp:sp>
    <dsp:sp modelId="{5323A993-1813-4B7F-8F37-487467E4D325}">
      <dsp:nvSpPr>
        <dsp:cNvPr id="0" name=""/>
        <dsp:cNvSpPr/>
      </dsp:nvSpPr>
      <dsp:spPr>
        <a:xfrm>
          <a:off x="2044785" y="612075"/>
          <a:ext cx="4405842" cy="4405842"/>
        </a:xfrm>
        <a:custGeom>
          <a:avLst/>
          <a:gdLst/>
          <a:ahLst/>
          <a:cxnLst/>
          <a:rect l="0" t="0" r="0" b="0"/>
          <a:pathLst>
            <a:path>
              <a:moveTo>
                <a:pt x="2181603" y="4405739"/>
              </a:moveTo>
              <a:arcTo wR="2202921" hR="2202921" stAng="5433268" swAng="522744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4A439-BE06-473B-BA94-1C6AC50C4B06}">
      <dsp:nvSpPr>
        <dsp:cNvPr id="0" name=""/>
        <dsp:cNvSpPr/>
      </dsp:nvSpPr>
      <dsp:spPr>
        <a:xfrm>
          <a:off x="1471965" y="3800843"/>
          <a:ext cx="2311783" cy="1502658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Après la </a:t>
          </a:r>
          <a:r>
            <a:rPr lang="fr-FR" sz="1600" b="1" kern="1200" dirty="0"/>
            <a:t>correction</a:t>
          </a:r>
          <a:r>
            <a:rPr lang="fr-FR" sz="1600" kern="1200" dirty="0"/>
            <a:t>, envoie avec les commentaires à l’AMOE et au CPMOE.</a:t>
          </a:r>
        </a:p>
      </dsp:txBody>
      <dsp:txXfrm>
        <a:off x="1545319" y="3874197"/>
        <a:ext cx="2165075" cy="1355950"/>
      </dsp:txXfrm>
    </dsp:sp>
    <dsp:sp modelId="{40AE26FB-5F35-4424-AC1A-5CF6D8675BAC}">
      <dsp:nvSpPr>
        <dsp:cNvPr id="0" name=""/>
        <dsp:cNvSpPr/>
      </dsp:nvSpPr>
      <dsp:spPr>
        <a:xfrm>
          <a:off x="1539530" y="281852"/>
          <a:ext cx="4405842" cy="4405842"/>
        </a:xfrm>
        <a:custGeom>
          <a:avLst/>
          <a:gdLst/>
          <a:ahLst/>
          <a:cxnLst/>
          <a:rect l="0" t="0" r="0" b="0"/>
          <a:pathLst>
            <a:path>
              <a:moveTo>
                <a:pt x="348392" y="3391864"/>
              </a:moveTo>
              <a:arcTo wR="2202921" hR="2202921" stAng="8840157" swAng="73011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DDEE3-3415-4F9B-A3F7-F82FA5359DC5}">
      <dsp:nvSpPr>
        <dsp:cNvPr id="0" name=""/>
        <dsp:cNvSpPr/>
      </dsp:nvSpPr>
      <dsp:spPr>
        <a:xfrm>
          <a:off x="435926" y="1532674"/>
          <a:ext cx="2425847" cy="1576811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L’</a:t>
          </a:r>
          <a:r>
            <a:rPr lang="fr-FR" sz="1600" b="1" kern="1200" dirty="0"/>
            <a:t>AMOA</a:t>
          </a:r>
          <a:r>
            <a:rPr lang="fr-FR" sz="1600" kern="1200" dirty="0"/>
            <a:t> effectue un nouveau test et met un statut “fermée” à la fiche anomalie.</a:t>
          </a:r>
        </a:p>
      </dsp:txBody>
      <dsp:txXfrm>
        <a:off x="512900" y="1609648"/>
        <a:ext cx="2271899" cy="1422863"/>
      </dsp:txXfrm>
    </dsp:sp>
    <dsp:sp modelId="{9DB7EC84-83DD-4341-928C-A188CE2C9B20}">
      <dsp:nvSpPr>
        <dsp:cNvPr id="0" name=""/>
        <dsp:cNvSpPr/>
      </dsp:nvSpPr>
      <dsp:spPr>
        <a:xfrm>
          <a:off x="1502596" y="677338"/>
          <a:ext cx="4405842" cy="4405842"/>
        </a:xfrm>
        <a:custGeom>
          <a:avLst/>
          <a:gdLst/>
          <a:ahLst/>
          <a:cxnLst/>
          <a:rect l="0" t="0" r="0" b="0"/>
          <a:pathLst>
            <a:path>
              <a:moveTo>
                <a:pt x="601338" y="690375"/>
              </a:moveTo>
              <a:arcTo wR="2202921" hR="2202921" stAng="13401737" swAng="103424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40F62-61B8-4B76-84A8-1F2E93A3B51E}">
      <dsp:nvSpPr>
        <dsp:cNvPr id="0" name=""/>
        <dsp:cNvSpPr/>
      </dsp:nvSpPr>
      <dsp:spPr>
        <a:xfrm>
          <a:off x="0" y="2621899"/>
          <a:ext cx="2067217" cy="640178"/>
        </a:xfrm>
        <a:prstGeom prst="roundRect">
          <a:avLst/>
        </a:prstGeom>
        <a:solidFill>
          <a:srgbClr val="D9D9D9"/>
        </a:solidFill>
        <a:ln w="12700" cap="flat" cmpd="sng" algn="ctr">
          <a:solidFill>
            <a:srgbClr val="D9D9D9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dirty="0"/>
            <a:t>Avenant</a:t>
          </a:r>
        </a:p>
      </dsp:txBody>
      <dsp:txXfrm>
        <a:off x="330754" y="2621899"/>
        <a:ext cx="1736462" cy="640178"/>
      </dsp:txXfrm>
    </dsp:sp>
    <dsp:sp modelId="{9D7A2B76-764D-48C5-8F96-1C8BE5810679}">
      <dsp:nvSpPr>
        <dsp:cNvPr id="0" name=""/>
        <dsp:cNvSpPr/>
      </dsp:nvSpPr>
      <dsp:spPr>
        <a:xfrm>
          <a:off x="0" y="3569585"/>
          <a:ext cx="2067217" cy="621688"/>
        </a:xfrm>
        <a:prstGeom prst="roundRect">
          <a:avLst/>
        </a:prstGeom>
        <a:solidFill>
          <a:srgbClr val="D9D9D9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dirty="0"/>
            <a:t>Evolution</a:t>
          </a:r>
        </a:p>
      </dsp:txBody>
      <dsp:txXfrm>
        <a:off x="330754" y="3569585"/>
        <a:ext cx="1736462" cy="621688"/>
      </dsp:txXfrm>
    </dsp:sp>
    <dsp:sp modelId="{CC34F85E-BA2C-4226-8DBF-E9E7301A99BE}">
      <dsp:nvSpPr>
        <dsp:cNvPr id="0" name=""/>
        <dsp:cNvSpPr/>
      </dsp:nvSpPr>
      <dsp:spPr>
        <a:xfrm>
          <a:off x="203827" y="1172153"/>
          <a:ext cx="1496651" cy="1496651"/>
        </a:xfrm>
        <a:prstGeom prst="ellipse">
          <a:avLst/>
        </a:prstGeom>
        <a:solidFill>
          <a:srgbClr val="A1A9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Requalification en</a:t>
          </a:r>
        </a:p>
      </dsp:txBody>
      <dsp:txXfrm>
        <a:off x="423006" y="1391332"/>
        <a:ext cx="1058293" cy="1058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D8D9E-6A7B-46F4-8AD4-25E6E9C2C5DB}">
      <dsp:nvSpPr>
        <dsp:cNvPr id="0" name=""/>
        <dsp:cNvSpPr/>
      </dsp:nvSpPr>
      <dsp:spPr>
        <a:xfrm rot="5400000">
          <a:off x="375879" y="1066211"/>
          <a:ext cx="727256" cy="601832"/>
        </a:xfrm>
        <a:prstGeom prst="bentUp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28A53F-35B5-4112-9817-F08D77F10FF8}">
      <dsp:nvSpPr>
        <dsp:cNvPr id="0" name=""/>
        <dsp:cNvSpPr/>
      </dsp:nvSpPr>
      <dsp:spPr>
        <a:xfrm>
          <a:off x="27788" y="16901"/>
          <a:ext cx="1382686" cy="9678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CPMOA</a:t>
          </a:r>
        </a:p>
      </dsp:txBody>
      <dsp:txXfrm>
        <a:off x="75042" y="64155"/>
        <a:ext cx="1288178" cy="873327"/>
      </dsp:txXfrm>
    </dsp:sp>
    <dsp:sp modelId="{E7F6D213-5019-43C8-AD60-E80496C49877}">
      <dsp:nvSpPr>
        <dsp:cNvPr id="0" name=""/>
        <dsp:cNvSpPr/>
      </dsp:nvSpPr>
      <dsp:spPr>
        <a:xfrm>
          <a:off x="295784" y="1525750"/>
          <a:ext cx="1022418" cy="58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100" b="1" kern="1200" dirty="0"/>
            <a:t>CDC</a:t>
          </a:r>
        </a:p>
      </dsp:txBody>
      <dsp:txXfrm>
        <a:off x="295784" y="1525750"/>
        <a:ext cx="1022418" cy="582750"/>
      </dsp:txXfrm>
    </dsp:sp>
    <dsp:sp modelId="{B6DB915E-573A-460E-A935-218D27DAC488}">
      <dsp:nvSpPr>
        <dsp:cNvPr id="0" name=""/>
        <dsp:cNvSpPr/>
      </dsp:nvSpPr>
      <dsp:spPr>
        <a:xfrm rot="5400000">
          <a:off x="1544775" y="2028891"/>
          <a:ext cx="575740" cy="6554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EA754BD-CF76-48F1-8ADC-A85D6599158C}">
      <dsp:nvSpPr>
        <dsp:cNvPr id="0" name=""/>
        <dsp:cNvSpPr/>
      </dsp:nvSpPr>
      <dsp:spPr>
        <a:xfrm>
          <a:off x="1066932" y="1084863"/>
          <a:ext cx="1382686" cy="96783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AMOA</a:t>
          </a:r>
        </a:p>
      </dsp:txBody>
      <dsp:txXfrm>
        <a:off x="1114186" y="1132117"/>
        <a:ext cx="1288178" cy="873327"/>
      </dsp:txXfrm>
    </dsp:sp>
    <dsp:sp modelId="{F0C10658-5AEB-4D93-B448-1A9F2787B2AC}">
      <dsp:nvSpPr>
        <dsp:cNvPr id="0" name=""/>
        <dsp:cNvSpPr/>
      </dsp:nvSpPr>
      <dsp:spPr>
        <a:xfrm>
          <a:off x="1088577" y="2333128"/>
          <a:ext cx="1226390" cy="78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800" b="1" kern="1200" dirty="0"/>
            <a:t>Rédaction</a:t>
          </a:r>
        </a:p>
      </dsp:txBody>
      <dsp:txXfrm>
        <a:off x="1088577" y="2333128"/>
        <a:ext cx="1226390" cy="782247"/>
      </dsp:txXfrm>
    </dsp:sp>
    <dsp:sp modelId="{DD55A52C-AC2E-4387-9376-28AF62EA154E}">
      <dsp:nvSpPr>
        <dsp:cNvPr id="0" name=""/>
        <dsp:cNvSpPr/>
      </dsp:nvSpPr>
      <dsp:spPr>
        <a:xfrm>
          <a:off x="2189534" y="2318384"/>
          <a:ext cx="1382686" cy="967835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>
          <a:noFill/>
          <a:headEnd type="none" w="med" len="med"/>
          <a:tailEnd type="none" w="med" len="me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SFG</a:t>
          </a:r>
        </a:p>
      </dsp:txBody>
      <dsp:txXfrm>
        <a:off x="2236788" y="2365638"/>
        <a:ext cx="1288178" cy="873327"/>
      </dsp:txXfrm>
    </dsp:sp>
    <dsp:sp modelId="{6C15B2F1-1248-4CBC-9AD9-3E6938C97673}">
      <dsp:nvSpPr>
        <dsp:cNvPr id="0" name=""/>
        <dsp:cNvSpPr/>
      </dsp:nvSpPr>
      <dsp:spPr>
        <a:xfrm>
          <a:off x="3587419" y="1347202"/>
          <a:ext cx="766987" cy="1310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800" b="1" kern="1200" dirty="0"/>
            <a:t>Validation</a:t>
          </a:r>
        </a:p>
      </dsp:txBody>
      <dsp:txXfrm>
        <a:off x="3587419" y="1347202"/>
        <a:ext cx="766987" cy="1310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D8D9E-6A7B-46F4-8AD4-25E6E9C2C5DB}">
      <dsp:nvSpPr>
        <dsp:cNvPr id="0" name=""/>
        <dsp:cNvSpPr/>
      </dsp:nvSpPr>
      <dsp:spPr>
        <a:xfrm rot="5400000">
          <a:off x="656613" y="979105"/>
          <a:ext cx="564699" cy="559752"/>
        </a:xfrm>
        <a:prstGeom prst="bentUp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428A53F-35B5-4112-9817-F08D77F10FF8}">
      <dsp:nvSpPr>
        <dsp:cNvPr id="0" name=""/>
        <dsp:cNvSpPr/>
      </dsp:nvSpPr>
      <dsp:spPr>
        <a:xfrm>
          <a:off x="209865" y="23297"/>
          <a:ext cx="1314228" cy="9199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CPMOE</a:t>
          </a:r>
        </a:p>
      </dsp:txBody>
      <dsp:txXfrm>
        <a:off x="254780" y="68212"/>
        <a:ext cx="1224398" cy="830087"/>
      </dsp:txXfrm>
    </dsp:sp>
    <dsp:sp modelId="{E7F6D213-5019-43C8-AD60-E80496C49877}">
      <dsp:nvSpPr>
        <dsp:cNvPr id="0" name=""/>
        <dsp:cNvSpPr/>
      </dsp:nvSpPr>
      <dsp:spPr>
        <a:xfrm>
          <a:off x="1524093" y="111032"/>
          <a:ext cx="955844" cy="74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915E-573A-460E-A935-218D27DAC488}">
      <dsp:nvSpPr>
        <dsp:cNvPr id="0" name=""/>
        <dsp:cNvSpPr/>
      </dsp:nvSpPr>
      <dsp:spPr>
        <a:xfrm rot="5400000">
          <a:off x="1577676" y="1895304"/>
          <a:ext cx="638014" cy="726356"/>
        </a:xfrm>
        <a:prstGeom prst="leftUp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EA754BD-CF76-48F1-8ADC-A85D6599158C}">
      <dsp:nvSpPr>
        <dsp:cNvPr id="0" name=""/>
        <dsp:cNvSpPr/>
      </dsp:nvSpPr>
      <dsp:spPr>
        <a:xfrm>
          <a:off x="1240202" y="1007987"/>
          <a:ext cx="1314228" cy="91991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AMOE</a:t>
          </a:r>
        </a:p>
      </dsp:txBody>
      <dsp:txXfrm>
        <a:off x="1285117" y="1052902"/>
        <a:ext cx="1224398" cy="830087"/>
      </dsp:txXfrm>
    </dsp:sp>
    <dsp:sp modelId="{F0C10658-5AEB-4D93-B448-1A9F2787B2AC}">
      <dsp:nvSpPr>
        <dsp:cNvPr id="0" name=""/>
        <dsp:cNvSpPr/>
      </dsp:nvSpPr>
      <dsp:spPr>
        <a:xfrm>
          <a:off x="1318597" y="2349310"/>
          <a:ext cx="955844" cy="74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4D49F-E741-402D-9453-B23F1DE8BF4B}">
      <dsp:nvSpPr>
        <dsp:cNvPr id="0" name=""/>
        <dsp:cNvSpPr/>
      </dsp:nvSpPr>
      <dsp:spPr>
        <a:xfrm rot="5400000">
          <a:off x="2926989" y="2731162"/>
          <a:ext cx="516483" cy="5640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D55A52C-AC2E-4387-9376-28AF62EA154E}">
      <dsp:nvSpPr>
        <dsp:cNvPr id="0" name=""/>
        <dsp:cNvSpPr/>
      </dsp:nvSpPr>
      <dsp:spPr>
        <a:xfrm>
          <a:off x="2287204" y="1993363"/>
          <a:ext cx="1599495" cy="72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Ingé </a:t>
          </a:r>
          <a:r>
            <a:rPr lang="fr-FR" sz="1600" b="1" kern="1200" dirty="0"/>
            <a:t>Développeur</a:t>
          </a:r>
          <a:endParaRPr lang="fr-FR" sz="1400" b="1" kern="1200" dirty="0"/>
        </a:p>
      </dsp:txBody>
      <dsp:txXfrm>
        <a:off x="2322590" y="2028749"/>
        <a:ext cx="1528723" cy="653975"/>
      </dsp:txXfrm>
    </dsp:sp>
    <dsp:sp modelId="{1BC9FE3C-D9E4-4B5D-A97F-62C9115C75F8}">
      <dsp:nvSpPr>
        <dsp:cNvPr id="0" name=""/>
        <dsp:cNvSpPr/>
      </dsp:nvSpPr>
      <dsp:spPr>
        <a:xfrm>
          <a:off x="3900509" y="2021814"/>
          <a:ext cx="955844" cy="74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kern="1200" dirty="0"/>
            <a:t>Développe l’appli</a:t>
          </a:r>
        </a:p>
      </dsp:txBody>
      <dsp:txXfrm>
        <a:off x="3900509" y="2021814"/>
        <a:ext cx="955844" cy="743517"/>
      </dsp:txXfrm>
    </dsp:sp>
    <dsp:sp modelId="{1EDDD94A-AB27-4DE6-96A3-4EEAEA1EC9A8}">
      <dsp:nvSpPr>
        <dsp:cNvPr id="0" name=""/>
        <dsp:cNvSpPr/>
      </dsp:nvSpPr>
      <dsp:spPr>
        <a:xfrm>
          <a:off x="3486866" y="2745851"/>
          <a:ext cx="1314228" cy="919917"/>
        </a:xfrm>
        <a:prstGeom prst="roundRect">
          <a:avLst>
            <a:gd name="adj" fmla="val 16670"/>
          </a:avLst>
        </a:prstGeom>
        <a:solidFill>
          <a:srgbClr val="D9D9D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STD</a:t>
          </a:r>
        </a:p>
      </dsp:txBody>
      <dsp:txXfrm>
        <a:off x="3531781" y="2790766"/>
        <a:ext cx="1224398" cy="830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142FD-6C5D-4758-B1D6-2629D6FC92CA}">
      <dsp:nvSpPr>
        <dsp:cNvPr id="0" name=""/>
        <dsp:cNvSpPr/>
      </dsp:nvSpPr>
      <dsp:spPr>
        <a:xfrm>
          <a:off x="250586" y="841"/>
          <a:ext cx="2369184" cy="1184592"/>
        </a:xfrm>
        <a:prstGeom prst="roundRect">
          <a:avLst>
            <a:gd name="adj" fmla="val 10000"/>
          </a:avLst>
        </a:prstGeom>
        <a:solidFill>
          <a:srgbClr val="D9D9D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Équipe MOA</a:t>
          </a:r>
        </a:p>
      </dsp:txBody>
      <dsp:txXfrm>
        <a:off x="285282" y="35537"/>
        <a:ext cx="2299792" cy="1115200"/>
      </dsp:txXfrm>
    </dsp:sp>
    <dsp:sp modelId="{30F128B4-50ED-4D3C-90FB-3CDFB8AC24F6}">
      <dsp:nvSpPr>
        <dsp:cNvPr id="0" name=""/>
        <dsp:cNvSpPr/>
      </dsp:nvSpPr>
      <dsp:spPr>
        <a:xfrm>
          <a:off x="487505" y="1185433"/>
          <a:ext cx="236918" cy="88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444"/>
              </a:lnTo>
              <a:lnTo>
                <a:pt x="236918" y="88844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9B686-AA20-47AF-85EE-E509D50D647C}">
      <dsp:nvSpPr>
        <dsp:cNvPr id="0" name=""/>
        <dsp:cNvSpPr/>
      </dsp:nvSpPr>
      <dsp:spPr>
        <a:xfrm>
          <a:off x="724423" y="1481581"/>
          <a:ext cx="1895348" cy="1184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Tests de fonctionnalités</a:t>
          </a:r>
        </a:p>
      </dsp:txBody>
      <dsp:txXfrm>
        <a:off x="759119" y="1516277"/>
        <a:ext cx="1825956" cy="1115200"/>
      </dsp:txXfrm>
    </dsp:sp>
    <dsp:sp modelId="{C8131247-6698-40BC-80DD-428D9DE1024F}">
      <dsp:nvSpPr>
        <dsp:cNvPr id="0" name=""/>
        <dsp:cNvSpPr/>
      </dsp:nvSpPr>
      <dsp:spPr>
        <a:xfrm>
          <a:off x="487505" y="1185433"/>
          <a:ext cx="236918" cy="2369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9184"/>
              </a:lnTo>
              <a:lnTo>
                <a:pt x="236918" y="236918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398C4-9D63-41C1-9B3D-2E5A6823DB82}">
      <dsp:nvSpPr>
        <dsp:cNvPr id="0" name=""/>
        <dsp:cNvSpPr/>
      </dsp:nvSpPr>
      <dsp:spPr>
        <a:xfrm>
          <a:off x="724423" y="2962322"/>
          <a:ext cx="1895348" cy="1184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Tests préproduction / production</a:t>
          </a:r>
        </a:p>
      </dsp:txBody>
      <dsp:txXfrm>
        <a:off x="759119" y="2997018"/>
        <a:ext cx="1825956" cy="1115200"/>
      </dsp:txXfrm>
    </dsp:sp>
    <dsp:sp modelId="{FE0DC369-0A77-40B3-AF14-C1F7AED64E68}">
      <dsp:nvSpPr>
        <dsp:cNvPr id="0" name=""/>
        <dsp:cNvSpPr/>
      </dsp:nvSpPr>
      <dsp:spPr>
        <a:xfrm>
          <a:off x="3212068" y="841"/>
          <a:ext cx="2369184" cy="1184592"/>
        </a:xfrm>
        <a:prstGeom prst="roundRect">
          <a:avLst>
            <a:gd name="adj" fmla="val 10000"/>
          </a:avLst>
        </a:prstGeom>
        <a:solidFill>
          <a:srgbClr val="D9D9D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Équipe MOA</a:t>
          </a:r>
        </a:p>
      </dsp:txBody>
      <dsp:txXfrm>
        <a:off x="3246764" y="35537"/>
        <a:ext cx="2299792" cy="1115200"/>
      </dsp:txXfrm>
    </dsp:sp>
    <dsp:sp modelId="{C745716D-A6CC-4211-8CB0-66E78B499536}">
      <dsp:nvSpPr>
        <dsp:cNvPr id="0" name=""/>
        <dsp:cNvSpPr/>
      </dsp:nvSpPr>
      <dsp:spPr>
        <a:xfrm>
          <a:off x="3448986" y="1185433"/>
          <a:ext cx="236918" cy="88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444"/>
              </a:lnTo>
              <a:lnTo>
                <a:pt x="236918" y="88844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5C8CE-2E34-4C20-94D5-5408C2C57ED4}">
      <dsp:nvSpPr>
        <dsp:cNvPr id="0" name=""/>
        <dsp:cNvSpPr/>
      </dsp:nvSpPr>
      <dsp:spPr>
        <a:xfrm>
          <a:off x="3685905" y="1481581"/>
          <a:ext cx="1895348" cy="1184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Tests unitaires</a:t>
          </a:r>
        </a:p>
      </dsp:txBody>
      <dsp:txXfrm>
        <a:off x="3720601" y="1516277"/>
        <a:ext cx="1825956" cy="1115200"/>
      </dsp:txXfrm>
    </dsp:sp>
    <dsp:sp modelId="{AD6BC3A2-E67D-4D75-A208-762CB67287B7}">
      <dsp:nvSpPr>
        <dsp:cNvPr id="0" name=""/>
        <dsp:cNvSpPr/>
      </dsp:nvSpPr>
      <dsp:spPr>
        <a:xfrm>
          <a:off x="3448986" y="1185433"/>
          <a:ext cx="236918" cy="2369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9184"/>
              </a:lnTo>
              <a:lnTo>
                <a:pt x="236918" y="236918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112D7-4628-49BF-A7D9-6CD6B3BE5640}">
      <dsp:nvSpPr>
        <dsp:cNvPr id="0" name=""/>
        <dsp:cNvSpPr/>
      </dsp:nvSpPr>
      <dsp:spPr>
        <a:xfrm>
          <a:off x="3685905" y="2962322"/>
          <a:ext cx="1895348" cy="1184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Tests d’intégration</a:t>
          </a:r>
        </a:p>
      </dsp:txBody>
      <dsp:txXfrm>
        <a:off x="3720601" y="2997018"/>
        <a:ext cx="1825956" cy="1115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142FD-6C5D-4758-B1D6-2629D6FC92CA}">
      <dsp:nvSpPr>
        <dsp:cNvPr id="0" name=""/>
        <dsp:cNvSpPr/>
      </dsp:nvSpPr>
      <dsp:spPr>
        <a:xfrm>
          <a:off x="250586" y="841"/>
          <a:ext cx="2369184" cy="1184592"/>
        </a:xfrm>
        <a:prstGeom prst="roundRect">
          <a:avLst>
            <a:gd name="adj" fmla="val 10000"/>
          </a:avLst>
        </a:prstGeom>
        <a:solidFill>
          <a:srgbClr val="D9D9D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Équipe </a:t>
          </a:r>
          <a:r>
            <a:rPr lang="fr-FR" sz="3200" b="1" kern="1200" dirty="0">
              <a:solidFill>
                <a:schemeClr val="tx1"/>
              </a:solidFill>
            </a:rPr>
            <a:t>MOA</a:t>
          </a:r>
        </a:p>
      </dsp:txBody>
      <dsp:txXfrm>
        <a:off x="285282" y="35537"/>
        <a:ext cx="2299792" cy="1115200"/>
      </dsp:txXfrm>
    </dsp:sp>
    <dsp:sp modelId="{30F128B4-50ED-4D3C-90FB-3CDFB8AC24F6}">
      <dsp:nvSpPr>
        <dsp:cNvPr id="0" name=""/>
        <dsp:cNvSpPr/>
      </dsp:nvSpPr>
      <dsp:spPr>
        <a:xfrm>
          <a:off x="487505" y="1185433"/>
          <a:ext cx="236918" cy="88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444"/>
              </a:lnTo>
              <a:lnTo>
                <a:pt x="236918" y="88844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9B686-AA20-47AF-85EE-E509D50D647C}">
      <dsp:nvSpPr>
        <dsp:cNvPr id="0" name=""/>
        <dsp:cNvSpPr/>
      </dsp:nvSpPr>
      <dsp:spPr>
        <a:xfrm>
          <a:off x="724423" y="1481581"/>
          <a:ext cx="1895348" cy="1184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Tests de fonctionnalités</a:t>
          </a:r>
        </a:p>
      </dsp:txBody>
      <dsp:txXfrm>
        <a:off x="759119" y="1516277"/>
        <a:ext cx="1825956" cy="1115200"/>
      </dsp:txXfrm>
    </dsp:sp>
    <dsp:sp modelId="{C8131247-6698-40BC-80DD-428D9DE1024F}">
      <dsp:nvSpPr>
        <dsp:cNvPr id="0" name=""/>
        <dsp:cNvSpPr/>
      </dsp:nvSpPr>
      <dsp:spPr>
        <a:xfrm>
          <a:off x="487505" y="1185433"/>
          <a:ext cx="236918" cy="2369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9184"/>
              </a:lnTo>
              <a:lnTo>
                <a:pt x="236918" y="236918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398C4-9D63-41C1-9B3D-2E5A6823DB82}">
      <dsp:nvSpPr>
        <dsp:cNvPr id="0" name=""/>
        <dsp:cNvSpPr/>
      </dsp:nvSpPr>
      <dsp:spPr>
        <a:xfrm>
          <a:off x="724423" y="2962322"/>
          <a:ext cx="1895348" cy="1184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Tests préproduction / production</a:t>
          </a:r>
        </a:p>
      </dsp:txBody>
      <dsp:txXfrm>
        <a:off x="759119" y="2997018"/>
        <a:ext cx="1825956" cy="1115200"/>
      </dsp:txXfrm>
    </dsp:sp>
    <dsp:sp modelId="{FE0DC369-0A77-40B3-AF14-C1F7AED64E68}">
      <dsp:nvSpPr>
        <dsp:cNvPr id="0" name=""/>
        <dsp:cNvSpPr/>
      </dsp:nvSpPr>
      <dsp:spPr>
        <a:xfrm>
          <a:off x="3212068" y="841"/>
          <a:ext cx="2369184" cy="1184592"/>
        </a:xfrm>
        <a:prstGeom prst="roundRect">
          <a:avLst>
            <a:gd name="adj" fmla="val 10000"/>
          </a:avLst>
        </a:prstGeom>
        <a:solidFill>
          <a:srgbClr val="D9D9D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Équipe </a:t>
          </a:r>
          <a:r>
            <a:rPr lang="fr-FR" sz="3200" b="1" kern="1200" dirty="0">
              <a:solidFill>
                <a:schemeClr val="tx1"/>
              </a:solidFill>
            </a:rPr>
            <a:t>MOA</a:t>
          </a:r>
        </a:p>
      </dsp:txBody>
      <dsp:txXfrm>
        <a:off x="3246764" y="35537"/>
        <a:ext cx="2299792" cy="1115200"/>
      </dsp:txXfrm>
    </dsp:sp>
    <dsp:sp modelId="{C745716D-A6CC-4211-8CB0-66E78B499536}">
      <dsp:nvSpPr>
        <dsp:cNvPr id="0" name=""/>
        <dsp:cNvSpPr/>
      </dsp:nvSpPr>
      <dsp:spPr>
        <a:xfrm>
          <a:off x="3448986" y="1185433"/>
          <a:ext cx="236918" cy="88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444"/>
              </a:lnTo>
              <a:lnTo>
                <a:pt x="236918" y="88844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5C8CE-2E34-4C20-94D5-5408C2C57ED4}">
      <dsp:nvSpPr>
        <dsp:cNvPr id="0" name=""/>
        <dsp:cNvSpPr/>
      </dsp:nvSpPr>
      <dsp:spPr>
        <a:xfrm>
          <a:off x="3685905" y="1481581"/>
          <a:ext cx="1895348" cy="1184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Tests unitaires</a:t>
          </a:r>
        </a:p>
      </dsp:txBody>
      <dsp:txXfrm>
        <a:off x="3720601" y="1516277"/>
        <a:ext cx="1825956" cy="1115200"/>
      </dsp:txXfrm>
    </dsp:sp>
    <dsp:sp modelId="{AD6BC3A2-E67D-4D75-A208-762CB67287B7}">
      <dsp:nvSpPr>
        <dsp:cNvPr id="0" name=""/>
        <dsp:cNvSpPr/>
      </dsp:nvSpPr>
      <dsp:spPr>
        <a:xfrm>
          <a:off x="3448986" y="1185433"/>
          <a:ext cx="236918" cy="2369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9184"/>
              </a:lnTo>
              <a:lnTo>
                <a:pt x="236918" y="236918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112D7-4628-49BF-A7D9-6CD6B3BE5640}">
      <dsp:nvSpPr>
        <dsp:cNvPr id="0" name=""/>
        <dsp:cNvSpPr/>
      </dsp:nvSpPr>
      <dsp:spPr>
        <a:xfrm>
          <a:off x="3685905" y="2962322"/>
          <a:ext cx="1895348" cy="1184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Tests d’intégration</a:t>
          </a:r>
        </a:p>
      </dsp:txBody>
      <dsp:txXfrm>
        <a:off x="3720601" y="2997018"/>
        <a:ext cx="1825956" cy="1115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3809B-391C-4A99-B635-70DADCD1B088}">
      <dsp:nvSpPr>
        <dsp:cNvPr id="0" name=""/>
        <dsp:cNvSpPr/>
      </dsp:nvSpPr>
      <dsp:spPr>
        <a:xfrm rot="4396374">
          <a:off x="669155" y="786179"/>
          <a:ext cx="3410571" cy="2378448"/>
        </a:xfrm>
        <a:prstGeom prst="swooshArrow">
          <a:avLst>
            <a:gd name="adj1" fmla="val 16310"/>
            <a:gd name="adj2" fmla="val 31370"/>
          </a:avLst>
        </a:prstGeom>
        <a:solidFill>
          <a:srgbClr val="D9D9D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1BE3B3-00CE-422F-BEEE-9F2D485F044D}">
      <dsp:nvSpPr>
        <dsp:cNvPr id="0" name=""/>
        <dsp:cNvSpPr/>
      </dsp:nvSpPr>
      <dsp:spPr>
        <a:xfrm>
          <a:off x="1946766" y="1096744"/>
          <a:ext cx="86127" cy="86127"/>
        </a:xfrm>
        <a:prstGeom prst="ellipse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B6D3997D-46BF-498C-9F37-0B9DF23F759E}">
      <dsp:nvSpPr>
        <dsp:cNvPr id="0" name=""/>
        <dsp:cNvSpPr/>
      </dsp:nvSpPr>
      <dsp:spPr>
        <a:xfrm>
          <a:off x="2536503" y="1572421"/>
          <a:ext cx="86127" cy="86127"/>
        </a:xfrm>
        <a:prstGeom prst="ellipse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B4AD6922-8AEB-4440-875D-AF7EAD21C6BB}">
      <dsp:nvSpPr>
        <dsp:cNvPr id="0" name=""/>
        <dsp:cNvSpPr/>
      </dsp:nvSpPr>
      <dsp:spPr>
        <a:xfrm>
          <a:off x="2978480" y="2128695"/>
          <a:ext cx="86127" cy="86127"/>
        </a:xfrm>
        <a:prstGeom prst="ellipse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174D390D-9CCA-47B4-9FD1-ABBD2F2FADBA}">
      <dsp:nvSpPr>
        <dsp:cNvPr id="0" name=""/>
        <dsp:cNvSpPr/>
      </dsp:nvSpPr>
      <dsp:spPr>
        <a:xfrm>
          <a:off x="440520" y="0"/>
          <a:ext cx="1607978" cy="63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Si tests OK</a:t>
          </a:r>
        </a:p>
      </dsp:txBody>
      <dsp:txXfrm>
        <a:off x="440520" y="0"/>
        <a:ext cx="1607978" cy="632129"/>
      </dsp:txXfrm>
    </dsp:sp>
    <dsp:sp modelId="{363C943F-5196-4ACD-9775-416C3A1E4A67}">
      <dsp:nvSpPr>
        <dsp:cNvPr id="0" name=""/>
        <dsp:cNvSpPr/>
      </dsp:nvSpPr>
      <dsp:spPr>
        <a:xfrm>
          <a:off x="2189368" y="598661"/>
          <a:ext cx="1932901" cy="63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Manuel utilisateur</a:t>
          </a:r>
        </a:p>
      </dsp:txBody>
      <dsp:txXfrm>
        <a:off x="2189368" y="598661"/>
        <a:ext cx="1932901" cy="632129"/>
      </dsp:txXfrm>
    </dsp:sp>
    <dsp:sp modelId="{BA0697A1-F363-4233-A114-5E2E5EC82992}">
      <dsp:nvSpPr>
        <dsp:cNvPr id="0" name=""/>
        <dsp:cNvSpPr/>
      </dsp:nvSpPr>
      <dsp:spPr>
        <a:xfrm>
          <a:off x="553036" y="1521076"/>
          <a:ext cx="1868732" cy="63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Formation utilisateurs</a:t>
          </a:r>
        </a:p>
      </dsp:txBody>
      <dsp:txXfrm>
        <a:off x="553036" y="1521076"/>
        <a:ext cx="1868732" cy="632129"/>
      </dsp:txXfrm>
    </dsp:sp>
    <dsp:sp modelId="{45243A5C-C997-4072-B8BD-B62003C5CAF3}">
      <dsp:nvSpPr>
        <dsp:cNvPr id="0" name=""/>
        <dsp:cNvSpPr/>
      </dsp:nvSpPr>
      <dsp:spPr>
        <a:xfrm>
          <a:off x="3352266" y="1855694"/>
          <a:ext cx="1434143" cy="63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Gestion Livraison</a:t>
          </a:r>
        </a:p>
      </dsp:txBody>
      <dsp:txXfrm>
        <a:off x="3352266" y="1855694"/>
        <a:ext cx="1434143" cy="632129"/>
      </dsp:txXfrm>
    </dsp:sp>
    <dsp:sp modelId="{49841AE3-9FED-42F4-B59E-2C838A3D551F}">
      <dsp:nvSpPr>
        <dsp:cNvPr id="0" name=""/>
        <dsp:cNvSpPr/>
      </dsp:nvSpPr>
      <dsp:spPr>
        <a:xfrm>
          <a:off x="2578610" y="3416690"/>
          <a:ext cx="2172944" cy="520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Maintenance</a:t>
          </a:r>
        </a:p>
      </dsp:txBody>
      <dsp:txXfrm>
        <a:off x="2578610" y="3416690"/>
        <a:ext cx="2172944" cy="5205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6B251-F6FF-4C62-9B4A-E2B6911C4777}">
      <dsp:nvSpPr>
        <dsp:cNvPr id="0" name=""/>
        <dsp:cNvSpPr/>
      </dsp:nvSpPr>
      <dsp:spPr>
        <a:xfrm>
          <a:off x="2981162" y="-111436"/>
          <a:ext cx="1810041" cy="1032549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Création de fiche anomalie Quality Center</a:t>
          </a:r>
        </a:p>
      </dsp:txBody>
      <dsp:txXfrm>
        <a:off x="3031567" y="-61031"/>
        <a:ext cx="1709231" cy="931739"/>
      </dsp:txXfrm>
    </dsp:sp>
    <dsp:sp modelId="{D41343D8-8608-4B42-A9A6-89D0A6B367F3}">
      <dsp:nvSpPr>
        <dsp:cNvPr id="0" name=""/>
        <dsp:cNvSpPr/>
      </dsp:nvSpPr>
      <dsp:spPr>
        <a:xfrm>
          <a:off x="2033944" y="511984"/>
          <a:ext cx="4258167" cy="4258167"/>
        </a:xfrm>
        <a:custGeom>
          <a:avLst/>
          <a:gdLst/>
          <a:ahLst/>
          <a:cxnLst/>
          <a:rect l="0" t="0" r="0" b="0"/>
          <a:pathLst>
            <a:path>
              <a:moveTo>
                <a:pt x="2889825" y="140549"/>
              </a:moveTo>
              <a:arcTo wR="2129083" hR="2129083" stAng="17456104" swAng="684651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72701-5F22-42EB-89CF-458289857794}">
      <dsp:nvSpPr>
        <dsp:cNvPr id="0" name=""/>
        <dsp:cNvSpPr/>
      </dsp:nvSpPr>
      <dsp:spPr>
        <a:xfrm>
          <a:off x="4947986" y="921244"/>
          <a:ext cx="1832712" cy="1191262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Envoie à l’</a:t>
          </a:r>
          <a:r>
            <a:rPr lang="fr-FR" sz="1600" b="1" kern="1200" dirty="0"/>
            <a:t>AMOE</a:t>
          </a:r>
          <a:r>
            <a:rPr lang="fr-FR" sz="1600" kern="1200" dirty="0"/>
            <a:t> via le CPMOE pour qu’il la qualifie.</a:t>
          </a:r>
        </a:p>
      </dsp:txBody>
      <dsp:txXfrm>
        <a:off x="5006139" y="979397"/>
        <a:ext cx="1716406" cy="1074956"/>
      </dsp:txXfrm>
    </dsp:sp>
    <dsp:sp modelId="{B78AD241-48FD-4363-80F5-4B5F2EBEFA52}">
      <dsp:nvSpPr>
        <dsp:cNvPr id="0" name=""/>
        <dsp:cNvSpPr/>
      </dsp:nvSpPr>
      <dsp:spPr>
        <a:xfrm>
          <a:off x="1843208" y="346473"/>
          <a:ext cx="4258167" cy="4258167"/>
        </a:xfrm>
        <a:custGeom>
          <a:avLst/>
          <a:gdLst/>
          <a:ahLst/>
          <a:cxnLst/>
          <a:rect l="0" t="0" r="0" b="0"/>
          <a:pathLst>
            <a:path>
              <a:moveTo>
                <a:pt x="4245296" y="1895327"/>
              </a:moveTo>
              <a:arcTo wR="2129083" hR="2129083" stAng="21221801" swAng="63682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BA470-C391-4B5A-B39C-B2C800D8EDA3}">
      <dsp:nvSpPr>
        <dsp:cNvPr id="0" name=""/>
        <dsp:cNvSpPr/>
      </dsp:nvSpPr>
      <dsp:spPr>
        <a:xfrm>
          <a:off x="4947395" y="2765430"/>
          <a:ext cx="1944618" cy="1255151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Le </a:t>
          </a:r>
          <a:r>
            <a:rPr lang="fr-FR" sz="1600" b="1" kern="1200" dirty="0"/>
            <a:t>développeur </a:t>
          </a:r>
          <a:r>
            <a:rPr lang="fr-FR" sz="1600" kern="1200" dirty="0"/>
            <a:t>la qualifie et met un statut “en cours de correction”.</a:t>
          </a:r>
        </a:p>
      </dsp:txBody>
      <dsp:txXfrm>
        <a:off x="5008666" y="2826701"/>
        <a:ext cx="1822076" cy="1132609"/>
      </dsp:txXfrm>
    </dsp:sp>
    <dsp:sp modelId="{5323A993-1813-4B7F-8F37-487467E4D325}">
      <dsp:nvSpPr>
        <dsp:cNvPr id="0" name=""/>
        <dsp:cNvSpPr/>
      </dsp:nvSpPr>
      <dsp:spPr>
        <a:xfrm>
          <a:off x="1953144" y="319450"/>
          <a:ext cx="4258167" cy="4258167"/>
        </a:xfrm>
        <a:custGeom>
          <a:avLst/>
          <a:gdLst/>
          <a:ahLst/>
          <a:cxnLst/>
          <a:rect l="0" t="0" r="0" b="0"/>
          <a:pathLst>
            <a:path>
              <a:moveTo>
                <a:pt x="3442319" y="3804914"/>
              </a:moveTo>
              <a:arcTo wR="2129083" hR="2129083" stAng="3114995" swAng="786134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4A439-BE06-473B-BA94-1C6AC50C4B06}">
      <dsp:nvSpPr>
        <dsp:cNvPr id="0" name=""/>
        <dsp:cNvSpPr/>
      </dsp:nvSpPr>
      <dsp:spPr>
        <a:xfrm>
          <a:off x="2939048" y="4047367"/>
          <a:ext cx="1894270" cy="1231275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Après la correction, envoie avec les commentaires à l’AMOE et au CPMOE.</a:t>
          </a:r>
        </a:p>
      </dsp:txBody>
      <dsp:txXfrm>
        <a:off x="2999154" y="4107473"/>
        <a:ext cx="1774058" cy="1111063"/>
      </dsp:txXfrm>
    </dsp:sp>
    <dsp:sp modelId="{40AE26FB-5F35-4424-AC1A-5CF6D8675BAC}">
      <dsp:nvSpPr>
        <dsp:cNvPr id="0" name=""/>
        <dsp:cNvSpPr/>
      </dsp:nvSpPr>
      <dsp:spPr>
        <a:xfrm>
          <a:off x="1553542" y="316633"/>
          <a:ext cx="4258167" cy="4258167"/>
        </a:xfrm>
        <a:custGeom>
          <a:avLst/>
          <a:gdLst/>
          <a:ahLst/>
          <a:cxnLst/>
          <a:rect l="0" t="0" r="0" b="0"/>
          <a:pathLst>
            <a:path>
              <a:moveTo>
                <a:pt x="1245119" y="4065989"/>
              </a:moveTo>
              <a:arcTo wR="2129083" hR="2129083" stAng="6871859" swAng="74274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A3AB7-C067-4D47-8AE2-F3FB18A56BA2}">
      <dsp:nvSpPr>
        <dsp:cNvPr id="0" name=""/>
        <dsp:cNvSpPr/>
      </dsp:nvSpPr>
      <dsp:spPr>
        <a:xfrm>
          <a:off x="893175" y="2788073"/>
          <a:ext cx="1945369" cy="1264490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Après la correction, il l’envoie avec les commentaires à l’AMOE et au CPMOE.</a:t>
          </a:r>
        </a:p>
      </dsp:txBody>
      <dsp:txXfrm>
        <a:off x="954902" y="2849800"/>
        <a:ext cx="1821915" cy="1141036"/>
      </dsp:txXfrm>
    </dsp:sp>
    <dsp:sp modelId="{1DB7E39B-4FB8-4BE5-A98B-FA8C5459B448}">
      <dsp:nvSpPr>
        <dsp:cNvPr id="0" name=""/>
        <dsp:cNvSpPr/>
      </dsp:nvSpPr>
      <dsp:spPr>
        <a:xfrm>
          <a:off x="1658594" y="268818"/>
          <a:ext cx="4258167" cy="4258167"/>
        </a:xfrm>
        <a:custGeom>
          <a:avLst/>
          <a:gdLst/>
          <a:ahLst/>
          <a:cxnLst/>
          <a:rect l="0" t="0" r="0" b="0"/>
          <a:pathLst>
            <a:path>
              <a:moveTo>
                <a:pt x="19203" y="2414392"/>
              </a:moveTo>
              <a:arcTo wR="2129083" hR="2129083" stAng="10337933" swAng="51676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DDEE3-3415-4F9B-A3F7-F82FA5359DC5}">
      <dsp:nvSpPr>
        <dsp:cNvPr id="0" name=""/>
        <dsp:cNvSpPr/>
      </dsp:nvSpPr>
      <dsp:spPr>
        <a:xfrm>
          <a:off x="850825" y="965869"/>
          <a:ext cx="1987734" cy="1292036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L’</a:t>
          </a:r>
          <a:r>
            <a:rPr lang="fr-FR" sz="1600" b="1" kern="1200" dirty="0"/>
            <a:t>AMOA</a:t>
          </a:r>
          <a:r>
            <a:rPr lang="fr-FR" sz="1600" kern="1200" dirty="0"/>
            <a:t> effectue un nouveau test et met un statut “fermée” à la fiche anomalie.</a:t>
          </a:r>
        </a:p>
      </dsp:txBody>
      <dsp:txXfrm>
        <a:off x="913897" y="1028941"/>
        <a:ext cx="1861590" cy="1165892"/>
      </dsp:txXfrm>
    </dsp:sp>
    <dsp:sp modelId="{9DB7EC84-83DD-4341-928C-A188CE2C9B20}">
      <dsp:nvSpPr>
        <dsp:cNvPr id="0" name=""/>
        <dsp:cNvSpPr/>
      </dsp:nvSpPr>
      <dsp:spPr>
        <a:xfrm>
          <a:off x="1465803" y="516390"/>
          <a:ext cx="4258167" cy="4258167"/>
        </a:xfrm>
        <a:custGeom>
          <a:avLst/>
          <a:gdLst/>
          <a:ahLst/>
          <a:cxnLst/>
          <a:rect l="0" t="0" r="0" b="0"/>
          <a:pathLst>
            <a:path>
              <a:moveTo>
                <a:pt x="947479" y="357979"/>
              </a:moveTo>
              <a:arcTo wR="2129083" hR="2129083" stAng="14177430" swAng="764814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6B251-F6FF-4C62-9B4A-E2B6911C4777}">
      <dsp:nvSpPr>
        <dsp:cNvPr id="0" name=""/>
        <dsp:cNvSpPr/>
      </dsp:nvSpPr>
      <dsp:spPr>
        <a:xfrm>
          <a:off x="2818207" y="-150865"/>
          <a:ext cx="2208989" cy="1435832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Création de</a:t>
          </a:r>
          <a:r>
            <a:rPr lang="fr-FR" sz="1600" b="1" kern="1200" dirty="0"/>
            <a:t> fiche anomalie</a:t>
          </a:r>
          <a:r>
            <a:rPr lang="fr-FR" sz="1600" b="0" kern="1200" dirty="0"/>
            <a:t> à l’aide d’un outils comme Quality Center</a:t>
          </a:r>
        </a:p>
      </dsp:txBody>
      <dsp:txXfrm>
        <a:off x="2888299" y="-80773"/>
        <a:ext cx="2068805" cy="1295648"/>
      </dsp:txXfrm>
    </dsp:sp>
    <dsp:sp modelId="{D41343D8-8608-4B42-A9A6-89D0A6B367F3}">
      <dsp:nvSpPr>
        <dsp:cNvPr id="0" name=""/>
        <dsp:cNvSpPr/>
      </dsp:nvSpPr>
      <dsp:spPr>
        <a:xfrm>
          <a:off x="1922541" y="670929"/>
          <a:ext cx="4405842" cy="4405842"/>
        </a:xfrm>
        <a:custGeom>
          <a:avLst/>
          <a:gdLst/>
          <a:ahLst/>
          <a:cxnLst/>
          <a:rect l="0" t="0" r="0" b="0"/>
          <a:pathLst>
            <a:path>
              <a:moveTo>
                <a:pt x="3281238" y="281959"/>
              </a:moveTo>
              <a:arcTo wR="2202921" hR="2202921" stAng="17958440" swAng="93922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72701-5F22-42EB-89CF-458289857794}">
      <dsp:nvSpPr>
        <dsp:cNvPr id="0" name=""/>
        <dsp:cNvSpPr/>
      </dsp:nvSpPr>
      <dsp:spPr>
        <a:xfrm>
          <a:off x="5030974" y="1460944"/>
          <a:ext cx="2236656" cy="1453826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Envoie à l’</a:t>
          </a:r>
          <a:r>
            <a:rPr lang="fr-FR" sz="1600" b="1" kern="1200" dirty="0"/>
            <a:t>AMOE</a:t>
          </a:r>
          <a:r>
            <a:rPr lang="fr-FR" sz="1600" kern="1200" dirty="0"/>
            <a:t> via le CPMOE pour qu’il la qualifie.</a:t>
          </a:r>
        </a:p>
      </dsp:txBody>
      <dsp:txXfrm>
        <a:off x="5101944" y="1531914"/>
        <a:ext cx="2094716" cy="1311886"/>
      </dsp:txXfrm>
    </dsp:sp>
    <dsp:sp modelId="{B78AD241-48FD-4363-80F5-4B5F2EBEFA52}">
      <dsp:nvSpPr>
        <dsp:cNvPr id="0" name=""/>
        <dsp:cNvSpPr/>
      </dsp:nvSpPr>
      <dsp:spPr>
        <a:xfrm>
          <a:off x="1820665" y="537257"/>
          <a:ext cx="4405842" cy="4405842"/>
        </a:xfrm>
        <a:custGeom>
          <a:avLst/>
          <a:gdLst/>
          <a:ahLst/>
          <a:cxnLst/>
          <a:rect l="0" t="0" r="0" b="0"/>
          <a:pathLst>
            <a:path>
              <a:moveTo>
                <a:pt x="4382218" y="2524673"/>
              </a:moveTo>
              <a:arcTo wR="2202921" hR="2202921" stAng="503910" swAng="69901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BA470-C391-4B5A-B39C-B2C800D8EDA3}">
      <dsp:nvSpPr>
        <dsp:cNvPr id="0" name=""/>
        <dsp:cNvSpPr/>
      </dsp:nvSpPr>
      <dsp:spPr>
        <a:xfrm>
          <a:off x="4337527" y="3632722"/>
          <a:ext cx="2373228" cy="1531797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Le </a:t>
          </a:r>
          <a:r>
            <a:rPr lang="fr-FR" sz="1600" b="1" kern="1200" dirty="0"/>
            <a:t>développeur </a:t>
          </a:r>
          <a:r>
            <a:rPr lang="fr-FR" sz="1600" kern="1200" dirty="0"/>
            <a:t>la qualifie et met un statut “en cours de correction”.</a:t>
          </a:r>
        </a:p>
      </dsp:txBody>
      <dsp:txXfrm>
        <a:off x="4412303" y="3707498"/>
        <a:ext cx="2223676" cy="1382245"/>
      </dsp:txXfrm>
    </dsp:sp>
    <dsp:sp modelId="{5323A993-1813-4B7F-8F37-487467E4D325}">
      <dsp:nvSpPr>
        <dsp:cNvPr id="0" name=""/>
        <dsp:cNvSpPr/>
      </dsp:nvSpPr>
      <dsp:spPr>
        <a:xfrm>
          <a:off x="2044785" y="612075"/>
          <a:ext cx="4405842" cy="4405842"/>
        </a:xfrm>
        <a:custGeom>
          <a:avLst/>
          <a:gdLst/>
          <a:ahLst/>
          <a:cxnLst/>
          <a:rect l="0" t="0" r="0" b="0"/>
          <a:pathLst>
            <a:path>
              <a:moveTo>
                <a:pt x="2181603" y="4405739"/>
              </a:moveTo>
              <a:arcTo wR="2202921" hR="2202921" stAng="5433268" swAng="522744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4A439-BE06-473B-BA94-1C6AC50C4B06}">
      <dsp:nvSpPr>
        <dsp:cNvPr id="0" name=""/>
        <dsp:cNvSpPr/>
      </dsp:nvSpPr>
      <dsp:spPr>
        <a:xfrm>
          <a:off x="1471965" y="3800843"/>
          <a:ext cx="2311783" cy="1502658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Après la </a:t>
          </a:r>
          <a:r>
            <a:rPr lang="fr-FR" sz="1600" b="1" kern="1200" dirty="0"/>
            <a:t>correction</a:t>
          </a:r>
          <a:r>
            <a:rPr lang="fr-FR" sz="1600" kern="1200" dirty="0"/>
            <a:t>, envoie avec les commentaires à l’AMOE et au CPMOE.</a:t>
          </a:r>
        </a:p>
      </dsp:txBody>
      <dsp:txXfrm>
        <a:off x="1545319" y="3874197"/>
        <a:ext cx="2165075" cy="1355950"/>
      </dsp:txXfrm>
    </dsp:sp>
    <dsp:sp modelId="{40AE26FB-5F35-4424-AC1A-5CF6D8675BAC}">
      <dsp:nvSpPr>
        <dsp:cNvPr id="0" name=""/>
        <dsp:cNvSpPr/>
      </dsp:nvSpPr>
      <dsp:spPr>
        <a:xfrm>
          <a:off x="1539530" y="281852"/>
          <a:ext cx="4405842" cy="4405842"/>
        </a:xfrm>
        <a:custGeom>
          <a:avLst/>
          <a:gdLst/>
          <a:ahLst/>
          <a:cxnLst/>
          <a:rect l="0" t="0" r="0" b="0"/>
          <a:pathLst>
            <a:path>
              <a:moveTo>
                <a:pt x="348392" y="3391864"/>
              </a:moveTo>
              <a:arcTo wR="2202921" hR="2202921" stAng="8840157" swAng="730113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DDEE3-3415-4F9B-A3F7-F82FA5359DC5}">
      <dsp:nvSpPr>
        <dsp:cNvPr id="0" name=""/>
        <dsp:cNvSpPr/>
      </dsp:nvSpPr>
      <dsp:spPr>
        <a:xfrm>
          <a:off x="435926" y="1532674"/>
          <a:ext cx="2425847" cy="1576811"/>
        </a:xfrm>
        <a:prstGeom prst="roundRect">
          <a:avLst/>
        </a:prstGeom>
        <a:solidFill>
          <a:srgbClr val="D9D9D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L’</a:t>
          </a:r>
          <a:r>
            <a:rPr lang="fr-FR" sz="1600" b="1" kern="1200" dirty="0"/>
            <a:t>AMOA</a:t>
          </a:r>
          <a:r>
            <a:rPr lang="fr-FR" sz="1600" kern="1200" dirty="0"/>
            <a:t> effectue un nouveau test et met un statut “fermée” à la fiche anomalie.</a:t>
          </a:r>
        </a:p>
      </dsp:txBody>
      <dsp:txXfrm>
        <a:off x="512900" y="1609648"/>
        <a:ext cx="2271899" cy="1422863"/>
      </dsp:txXfrm>
    </dsp:sp>
    <dsp:sp modelId="{9DB7EC84-83DD-4341-928C-A188CE2C9B20}">
      <dsp:nvSpPr>
        <dsp:cNvPr id="0" name=""/>
        <dsp:cNvSpPr/>
      </dsp:nvSpPr>
      <dsp:spPr>
        <a:xfrm>
          <a:off x="1502596" y="677338"/>
          <a:ext cx="4405842" cy="4405842"/>
        </a:xfrm>
        <a:custGeom>
          <a:avLst/>
          <a:gdLst/>
          <a:ahLst/>
          <a:cxnLst/>
          <a:rect l="0" t="0" r="0" b="0"/>
          <a:pathLst>
            <a:path>
              <a:moveTo>
                <a:pt x="601338" y="690375"/>
              </a:moveTo>
              <a:arcTo wR="2202921" hR="2202921" stAng="13401737" swAng="103424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40F62-61B8-4B76-84A8-1F2E93A3B51E}">
      <dsp:nvSpPr>
        <dsp:cNvPr id="0" name=""/>
        <dsp:cNvSpPr/>
      </dsp:nvSpPr>
      <dsp:spPr>
        <a:xfrm>
          <a:off x="0" y="2621899"/>
          <a:ext cx="2067217" cy="640178"/>
        </a:xfrm>
        <a:prstGeom prst="roundRect">
          <a:avLst/>
        </a:prstGeom>
        <a:solidFill>
          <a:srgbClr val="D9D9D9"/>
        </a:solidFill>
        <a:ln w="12700" cap="flat" cmpd="sng" algn="ctr">
          <a:solidFill>
            <a:srgbClr val="D9D9D9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dirty="0"/>
            <a:t>Avenant</a:t>
          </a:r>
        </a:p>
      </dsp:txBody>
      <dsp:txXfrm>
        <a:off x="330754" y="2621899"/>
        <a:ext cx="1736462" cy="640178"/>
      </dsp:txXfrm>
    </dsp:sp>
    <dsp:sp modelId="{9D7A2B76-764D-48C5-8F96-1C8BE5810679}">
      <dsp:nvSpPr>
        <dsp:cNvPr id="0" name=""/>
        <dsp:cNvSpPr/>
      </dsp:nvSpPr>
      <dsp:spPr>
        <a:xfrm>
          <a:off x="0" y="3569585"/>
          <a:ext cx="2067217" cy="621688"/>
        </a:xfrm>
        <a:prstGeom prst="roundRect">
          <a:avLst/>
        </a:prstGeom>
        <a:solidFill>
          <a:srgbClr val="D9D9D9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dirty="0"/>
            <a:t>Evolution</a:t>
          </a:r>
        </a:p>
      </dsp:txBody>
      <dsp:txXfrm>
        <a:off x="330754" y="3569585"/>
        <a:ext cx="1736462" cy="621688"/>
      </dsp:txXfrm>
    </dsp:sp>
    <dsp:sp modelId="{CC34F85E-BA2C-4226-8DBF-E9E7301A99BE}">
      <dsp:nvSpPr>
        <dsp:cNvPr id="0" name=""/>
        <dsp:cNvSpPr/>
      </dsp:nvSpPr>
      <dsp:spPr>
        <a:xfrm>
          <a:off x="203827" y="1172153"/>
          <a:ext cx="1496651" cy="1496651"/>
        </a:xfrm>
        <a:prstGeom prst="ellipse">
          <a:avLst/>
        </a:prstGeom>
        <a:solidFill>
          <a:srgbClr val="A1A9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Requalification en</a:t>
          </a:r>
        </a:p>
      </dsp:txBody>
      <dsp:txXfrm>
        <a:off x="423006" y="1391332"/>
        <a:ext cx="1058293" cy="105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5836A-B84C-4823-A781-C28F2A7C9B7E}" type="datetimeFigureOut">
              <a:rPr lang="fr-FR" smtClean="0"/>
              <a:t>04/01/2022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7F012-C132-4481-9E8B-A827D3EE9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0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D4974-64C2-46D8-85A7-CB9B41D8038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262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D4974-64C2-46D8-85A7-CB9B41D8038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97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D4974-64C2-46D8-85A7-CB9B41D8038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84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4B00-379A-4099-B021-B51C47B27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59A13B-F0D4-4897-8A4D-9803F5C10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1F773B-5AD9-4C75-9C1E-C830FE28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DE6-329B-4A49-8F29-5676E9CB860C}" type="datetime4">
              <a:rPr lang="fr-FR" smtClean="0"/>
              <a:t>4 janvier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ED1E9B-B73F-41DF-8EDF-3C3BC829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DBF5F-8B2D-4E3D-92A7-5281374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00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9C791-AFB4-4BE1-9334-8294A7E1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41D68E-39B2-414B-ADE3-1ED33D75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05971F-C431-41B8-890A-0C71C30C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447A-C479-464C-BA35-951EC1977FE6}" type="datetime4">
              <a:rPr lang="fr-FR" smtClean="0"/>
              <a:t>4 janvier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1D2E3-7B45-41D9-AFD3-69133BF6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ED87C-4BBF-46C2-BECC-FB342679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9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B7BD70-254C-450A-A3C5-A1582BA1F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206C4D-B867-4BDB-B090-649917239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422C5-E4E7-42C1-8B7E-A9852EDA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0B4-5537-45A0-B59E-C2A0EF7DE55C}" type="datetime4">
              <a:rPr lang="fr-FR" smtClean="0"/>
              <a:t>4 janvier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CCD7C-FE5F-4845-B75F-E783B42C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F29C3-5D6E-451D-90EE-393675D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3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99981-E2C5-4509-92C0-119B19FE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D8264-D93F-4665-9D80-880800AC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6CA37-2C7F-44C8-BF62-90A77778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C2F6-4FAC-4828-8EAC-506E3081D5E8}" type="datetime4">
              <a:rPr lang="fr-FR" smtClean="0"/>
              <a:t>4 janvier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9A0ABC-46F1-4039-9ED2-BFDC8D64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9486A-2030-4616-BB40-44D7F6DB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6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1135A-9239-4EB5-B7DF-04A2C2E1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CAE2FE-9EB3-46A9-958A-E74F645A1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5D112-B7D4-43B2-9CFB-6ACD13C6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0343-42FB-4A01-A61A-A6B1A3133617}" type="datetime4">
              <a:rPr lang="fr-FR" smtClean="0"/>
              <a:t>4 janvier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1BB932-D0E2-4C4D-B55A-F4E0D820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02257-A649-45E5-8035-5F07C605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78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CC84C-8EC9-4B58-9D33-CD3DE9A4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A2A8A3-0E58-4632-980F-4B96E0EE2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EFB89E-3C45-4753-84B1-6A81AD04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527A2E-18F5-493E-9C67-28FF1A8E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181F-B335-40A0-B5BB-7EB9F210DB6D}" type="datetime4">
              <a:rPr lang="fr-FR" smtClean="0"/>
              <a:t>4 janvier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294E28-9089-4FE6-9A36-9938C4EF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B8D301-F197-4050-B425-D6F9FAD7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45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48F2E-C88F-4DBC-B918-1641A79B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ED0DB3-0825-4D60-8D84-48D31432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686A4A-0515-4674-A3EC-2B6D4173F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99E4CD-659A-487B-9435-B741DE7D2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24FCC6-3930-4E96-B94D-47D686F15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12874A-F50F-462C-BC46-75D07C22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C807-14DD-4470-A1D5-166E3A1729B6}" type="datetime4">
              <a:rPr lang="fr-FR" smtClean="0"/>
              <a:t>4 janvier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21D5FD-23A6-4460-AB0B-931DA7C6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CCBEB8-5B1B-4CDF-A265-4474485E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62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8DB98-372E-462F-9321-D2B04C2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7E9F59-FA93-425D-AAA7-86F590A7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3EE3-B40B-4DEA-870D-18B2595A4F0B}" type="datetime4">
              <a:rPr lang="fr-FR" smtClean="0"/>
              <a:t>4 janvier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224B7D-BC50-4F77-A6C5-7B7B9CB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7A06E5-B4A7-4802-A734-063BE6E9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98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B34CD4-D248-4AF6-BD6B-41D2E6D4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CE5E-4DED-4171-935E-0CDCE62181FA}" type="datetime4">
              <a:rPr lang="fr-FR" smtClean="0"/>
              <a:t>4 janvier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E159FE-47A7-433A-8474-730F5043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A7E758-4B42-4F9E-9D3F-F08869DC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7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FA639-7EC6-4C9F-AE9F-942A1E1C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77103-EE95-4827-8B6A-DCFAC1E2D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604631-03C8-45A5-A49B-60BBEC3B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D90599-BABD-42F1-B6EC-43BABDAD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59A4-36AE-4D90-AF96-C986A5214D9E}" type="datetime4">
              <a:rPr lang="fr-FR" smtClean="0"/>
              <a:t>4 janvier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72D79-482A-40AA-BA4B-8F59CEFB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3D47B-0618-4FCF-801F-E54223D6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FF4E5-07AD-4BE2-8EDC-9CA84771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B77642-58D2-4839-9CF3-669DBCC33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255D54-075D-4900-A357-42840805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F4D95B-4308-43E4-AC3C-4A9BD5E5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B247-8ACE-4210-83E8-F1F583FF15B8}" type="datetime4">
              <a:rPr lang="fr-FR" smtClean="0"/>
              <a:t>4 janvier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D3FF69-075E-4522-B3F2-3CD5ED24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3779CC-CD2E-407A-B765-5DA6B746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70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1715E6-4D2C-4947-818C-91C50725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0178E1-8B55-4F22-95AF-61646AF3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EE43E-D612-4019-B68A-673A71AB3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03B9-211F-4436-B099-22EAFACDA038}" type="datetime4">
              <a:rPr lang="fr-FR" smtClean="0"/>
              <a:t>4 janvier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F53E7-69F4-41B3-83FF-C97640D07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A2472-6C5D-4D4F-B931-6F222EDC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F397-61AB-405F-B45A-BE195264E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78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001BD-8183-417F-84A7-6171962CA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688" y="1625608"/>
            <a:ext cx="651864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démarche de projet informatique</a:t>
            </a:r>
            <a:endParaRPr lang="fr-FR" sz="6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73887A-F52D-40FA-BBEE-7154C2FF1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9688" y="4466845"/>
            <a:ext cx="651864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Présentée par </a:t>
            </a:r>
          </a:p>
          <a:p>
            <a:pPr>
              <a:lnSpc>
                <a:spcPct val="90000"/>
              </a:lnSpc>
            </a:pPr>
            <a:r>
              <a:rPr lang="fr-FR" dirty="0"/>
              <a:t>BIZANDRY T. Fortunat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84CF1D-3BEE-4E38-BDDD-475FB166AD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3665" y="2918425"/>
            <a:ext cx="2792794" cy="1284820"/>
          </a:xfrm>
          <a:prstGeom prst="rect">
            <a:avLst/>
          </a:prstGeom>
          <a:noFill/>
        </p:spPr>
      </p:pic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9932A3CD-349F-4453-9AAC-A3CBC223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7EB-3FA3-4D17-9E7A-0B0296FB4758}" type="datetime4">
              <a:rPr lang="fr-FR" smtClean="0"/>
              <a:t>4 janvier 2022</a:t>
            </a:fld>
            <a:endParaRPr lang="en-US" sz="1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3D0E4E-0F91-44A4-897E-F9E1030D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857" y="406812"/>
            <a:ext cx="2743200" cy="365125"/>
          </a:xfrm>
        </p:spPr>
        <p:txBody>
          <a:bodyPr/>
          <a:lstStyle/>
          <a:p>
            <a:fld id="{4C71F397-61AB-405F-B45A-BE195264E7DE}" type="slidenum">
              <a:rPr lang="fr-FR" sz="1400" b="1" smtClean="0"/>
              <a:t>1</a:t>
            </a:fld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0228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1AAF685-45D8-4233-80A3-1B44CF300FC9}"/>
              </a:ext>
            </a:extLst>
          </p:cNvPr>
          <p:cNvSpPr txBox="1">
            <a:spLocks/>
          </p:cNvSpPr>
          <p:nvPr/>
        </p:nvSpPr>
        <p:spPr>
          <a:xfrm>
            <a:off x="838200" y="379075"/>
            <a:ext cx="9530208" cy="144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kern="0" dirty="0">
                <a:solidFill>
                  <a:srgbClr val="244061"/>
                </a:solidFill>
                <a:cs typeface="Times New Roman" panose="02020603050405020304" pitchFamily="18" charset="0"/>
              </a:rPr>
              <a:t>Exemple Projet informatique</a:t>
            </a:r>
            <a:endParaRPr lang="fr-FR" sz="32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6EB42FA-B97E-41C9-B8B8-3F6DFC34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7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badi" panose="020B0604020104020204" pitchFamily="34" charset="0"/>
              </a:rPr>
              <a:t>         Organigramme du service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E930346-2F68-445E-A266-D862B3A5938F}"/>
              </a:ext>
            </a:extLst>
          </p:cNvPr>
          <p:cNvSpPr/>
          <p:nvPr/>
        </p:nvSpPr>
        <p:spPr>
          <a:xfrm>
            <a:off x="2338972" y="2201821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Roland DE BARBENTANE</a:t>
            </a:r>
          </a:p>
          <a:p>
            <a:pPr algn="ctr"/>
            <a:r>
              <a:rPr lang="fr-FR" sz="2000" i="1" dirty="0">
                <a:solidFill>
                  <a:schemeClr val="tx1"/>
                </a:solidFill>
              </a:rPr>
              <a:t>Président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E32B5D6-32A4-477C-9739-3455F022D5C0}"/>
              </a:ext>
            </a:extLst>
          </p:cNvPr>
          <p:cNvSpPr/>
          <p:nvPr/>
        </p:nvSpPr>
        <p:spPr>
          <a:xfrm>
            <a:off x="2338972" y="3279077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Adnane </a:t>
            </a:r>
            <a:r>
              <a:rPr lang="fr-FR" sz="1100" dirty="0" err="1"/>
              <a:t>Kassamaly</a:t>
            </a:r>
            <a:endParaRPr lang="fr-FR" sz="1100" dirty="0"/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Chief Digital </a:t>
            </a:r>
            <a:r>
              <a:rPr lang="fr-FR" i="1" dirty="0" err="1">
                <a:solidFill>
                  <a:schemeClr val="tx1"/>
                </a:solidFill>
              </a:rPr>
              <a:t>Officer</a:t>
            </a:r>
            <a:endParaRPr lang="fr-FR" i="1" dirty="0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181BC4C-A923-4447-97A8-085608BE3D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708331" y="2856245"/>
            <a:ext cx="0" cy="422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36CFEC27-4C4B-45D7-934A-C58E8D4B4B9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2456769" y="3595773"/>
            <a:ext cx="913836" cy="158929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FF474F6D-D0AD-48F8-83D0-BA457DF722B7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4091177" y="3550655"/>
            <a:ext cx="893868" cy="1659559"/>
          </a:xfrm>
          <a:prstGeom prst="curvedConnector3">
            <a:avLst>
              <a:gd name="adj1" fmla="val 34058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08F273B-EA23-4B3B-8172-246F4449FAF8}"/>
              </a:ext>
            </a:extLst>
          </p:cNvPr>
          <p:cNvSpPr/>
          <p:nvPr/>
        </p:nvSpPr>
        <p:spPr>
          <a:xfrm>
            <a:off x="749681" y="5566962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Matthieu Herman</a:t>
            </a: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Gestionnaire ERP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3AD55C2-0014-4D58-A296-CF445F888581}"/>
              </a:ext>
            </a:extLst>
          </p:cNvPr>
          <p:cNvSpPr/>
          <p:nvPr/>
        </p:nvSpPr>
        <p:spPr>
          <a:xfrm>
            <a:off x="749681" y="4847337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Frédéric Marchand</a:t>
            </a: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Coordinateur Méthodes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0457505-3212-4E0F-891D-B3139FD1D9AB}"/>
              </a:ext>
            </a:extLst>
          </p:cNvPr>
          <p:cNvSpPr/>
          <p:nvPr/>
        </p:nvSpPr>
        <p:spPr>
          <a:xfrm>
            <a:off x="3998530" y="4827369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Julien Dubois</a:t>
            </a: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Product Manager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6056A1C-2F19-461A-9777-539265AB6EC2}"/>
              </a:ext>
            </a:extLst>
          </p:cNvPr>
          <p:cNvSpPr/>
          <p:nvPr/>
        </p:nvSpPr>
        <p:spPr>
          <a:xfrm>
            <a:off x="3998530" y="5612171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Briand </a:t>
            </a:r>
            <a:r>
              <a:rPr lang="fr-FR" sz="1100" dirty="0" err="1"/>
              <a:t>Bizandry</a:t>
            </a:r>
            <a:endParaRPr lang="fr-FR" sz="1100" dirty="0"/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Product </a:t>
            </a:r>
            <a:r>
              <a:rPr lang="fr-FR" i="1" dirty="0" err="1">
                <a:solidFill>
                  <a:schemeClr val="tx1"/>
                </a:solidFill>
              </a:rPr>
              <a:t>Owner</a:t>
            </a:r>
            <a:r>
              <a:rPr lang="fr-FR" i="1" dirty="0">
                <a:solidFill>
                  <a:schemeClr val="tx1"/>
                </a:solidFill>
              </a:rPr>
              <a:t> (Alternant)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86235A3-22FD-4597-BE2C-0236F0E51CC4}"/>
              </a:ext>
            </a:extLst>
          </p:cNvPr>
          <p:cNvSpPr txBox="1"/>
          <p:nvPr/>
        </p:nvSpPr>
        <p:spPr>
          <a:xfrm>
            <a:off x="6590805" y="902295"/>
            <a:ext cx="485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Contexte </a:t>
            </a:r>
            <a:r>
              <a:rPr lang="fr-FR" dirty="0"/>
              <a:t>(Keolis Santé)</a:t>
            </a:r>
          </a:p>
          <a:p>
            <a:r>
              <a:rPr lang="fr-FR" dirty="0"/>
              <a:t>Projet info de création de logiciel métier moderne pour la </a:t>
            </a:r>
            <a:r>
              <a:rPr lang="fr-FR" b="1" dirty="0"/>
              <a:t>prise de rendez-vous téléphonique </a:t>
            </a:r>
            <a:r>
              <a:rPr lang="fr-FR" dirty="0"/>
              <a:t>pour un transport en </a:t>
            </a:r>
            <a:r>
              <a:rPr lang="fr-FR" b="1" dirty="0"/>
              <a:t>ambulance.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2461785-119E-4F12-B655-9E1000930F35}"/>
              </a:ext>
            </a:extLst>
          </p:cNvPr>
          <p:cNvSpPr/>
          <p:nvPr/>
        </p:nvSpPr>
        <p:spPr>
          <a:xfrm>
            <a:off x="7665314" y="2483360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Prestataires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0777E8B-3A8A-4449-B9FE-9D7D6FE678B7}"/>
              </a:ext>
            </a:extLst>
          </p:cNvPr>
          <p:cNvSpPr/>
          <p:nvPr/>
        </p:nvSpPr>
        <p:spPr>
          <a:xfrm>
            <a:off x="7676165" y="5173035"/>
            <a:ext cx="2738719" cy="1070768"/>
          </a:xfrm>
          <a:prstGeom prst="roundRect">
            <a:avLst>
              <a:gd name="adj" fmla="val 111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Data Lake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Viseo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(Damien)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AzureDevOps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>
                <a:solidFill>
                  <a:schemeClr val="tx1"/>
                </a:solidFill>
                <a:sym typeface="Wingdings" panose="05000000000000000000" pitchFamily="2" charset="2"/>
              </a:rPr>
              <a:t>« Data »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EC4CAB6-D7BC-4181-AD32-1585F63841C2}"/>
              </a:ext>
            </a:extLst>
          </p:cNvPr>
          <p:cNvSpPr/>
          <p:nvPr/>
        </p:nvSpPr>
        <p:spPr>
          <a:xfrm>
            <a:off x="7676165" y="3550728"/>
            <a:ext cx="2738719" cy="1466709"/>
          </a:xfrm>
          <a:prstGeom prst="roundRect">
            <a:avLst>
              <a:gd name="adj" fmla="val 61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Digital </a:t>
            </a:r>
            <a:r>
              <a:rPr lang="fr-FR" b="1" dirty="0" err="1">
                <a:solidFill>
                  <a:schemeClr val="tx1"/>
                </a:solidFill>
              </a:rPr>
              <a:t>Factory</a:t>
            </a:r>
            <a:r>
              <a:rPr lang="fr-FR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Ekino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Vietnam (Julien)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AzureDevOps </a:t>
            </a:r>
            <a:endParaRPr lang="fr-F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chemeClr val="tx1"/>
                </a:solidFill>
                <a:sym typeface="Wingdings" panose="05000000000000000000" pitchFamily="2" charset="2"/>
              </a:rPr>
              <a:t>« centre web de relation client »</a:t>
            </a:r>
          </a:p>
          <a:p>
            <a:pPr algn="ctr"/>
            <a:endParaRPr lang="fr-FR" i="1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52B8E9B-C84B-4F19-A07C-36E88BE4B94D}"/>
              </a:ext>
            </a:extLst>
          </p:cNvPr>
          <p:cNvCxnSpPr>
            <a:cxnSpLocks/>
          </p:cNvCxnSpPr>
          <p:nvPr/>
        </p:nvCxnSpPr>
        <p:spPr>
          <a:xfrm>
            <a:off x="9034674" y="3185284"/>
            <a:ext cx="0" cy="2816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e la date 26">
            <a:extLst>
              <a:ext uri="{FF2B5EF4-FFF2-40B4-BE49-F238E27FC236}">
                <a16:creationId xmlns:a16="http://schemas.microsoft.com/office/drawing/2014/main" id="{26765E8F-D5F6-47D4-A53A-6F9B3D17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5635-177C-496F-9C04-B8752331B6D6}" type="datetime4">
              <a:rPr lang="fr-FR" smtClean="0"/>
              <a:t>4 janvier 2022</a:t>
            </a:fld>
            <a:endParaRPr lang="fr-FR"/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2EBCE1B7-ABB2-48B4-AD8E-0759D1C1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96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1AAF685-45D8-4233-80A3-1B44CF300FC9}"/>
              </a:ext>
            </a:extLst>
          </p:cNvPr>
          <p:cNvSpPr txBox="1">
            <a:spLocks/>
          </p:cNvSpPr>
          <p:nvPr/>
        </p:nvSpPr>
        <p:spPr>
          <a:xfrm>
            <a:off x="838200" y="379075"/>
            <a:ext cx="9530208" cy="144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kern="0" dirty="0">
                <a:solidFill>
                  <a:srgbClr val="244061"/>
                </a:solidFill>
                <a:cs typeface="Times New Roman" panose="02020603050405020304" pitchFamily="18" charset="0"/>
              </a:rPr>
              <a:t>Exemple Projet informatique</a:t>
            </a:r>
            <a:endParaRPr lang="fr-FR" sz="32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6EB42FA-B97E-41C9-B8B8-3F6DFC34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831" y="16065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badi" panose="020B0604020104020204" pitchFamily="34" charset="0"/>
              </a:rPr>
              <a:t>         </a:t>
            </a:r>
            <a:r>
              <a:rPr lang="fr-FR" sz="2400" dirty="0">
                <a:latin typeface="Abadi" panose="020B0604020104020204" pitchFamily="34" charset="0"/>
              </a:rPr>
              <a:t>Organigramme du service </a:t>
            </a:r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E930346-2F68-445E-A266-D862B3A5938F}"/>
              </a:ext>
            </a:extLst>
          </p:cNvPr>
          <p:cNvSpPr/>
          <p:nvPr/>
        </p:nvSpPr>
        <p:spPr>
          <a:xfrm>
            <a:off x="2338972" y="2201821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Roland DE BARBENTANE</a:t>
            </a:r>
          </a:p>
          <a:p>
            <a:pPr algn="ctr"/>
            <a:r>
              <a:rPr lang="fr-FR" sz="2000" i="1" dirty="0">
                <a:solidFill>
                  <a:schemeClr val="tx1"/>
                </a:solidFill>
              </a:rPr>
              <a:t>Président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E32B5D6-32A4-477C-9739-3455F022D5C0}"/>
              </a:ext>
            </a:extLst>
          </p:cNvPr>
          <p:cNvSpPr/>
          <p:nvPr/>
        </p:nvSpPr>
        <p:spPr>
          <a:xfrm>
            <a:off x="2338972" y="3279077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Adnane </a:t>
            </a:r>
            <a:r>
              <a:rPr lang="fr-FR" sz="1100" dirty="0" err="1"/>
              <a:t>Kassamaly</a:t>
            </a:r>
            <a:endParaRPr lang="fr-FR" sz="1100" dirty="0"/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Chief Digital </a:t>
            </a:r>
            <a:r>
              <a:rPr lang="fr-FR" i="1" dirty="0" err="1">
                <a:solidFill>
                  <a:schemeClr val="tx1"/>
                </a:solidFill>
              </a:rPr>
              <a:t>Officer</a:t>
            </a:r>
            <a:endParaRPr lang="fr-FR" i="1" dirty="0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181BC4C-A923-4447-97A8-085608BE3D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708331" y="2856245"/>
            <a:ext cx="0" cy="422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36CFEC27-4C4B-45D7-934A-C58E8D4B4B9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2456769" y="3595773"/>
            <a:ext cx="913836" cy="158929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FF474F6D-D0AD-48F8-83D0-BA457DF722B7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4091177" y="3550655"/>
            <a:ext cx="893868" cy="1659559"/>
          </a:xfrm>
          <a:prstGeom prst="curvedConnector3">
            <a:avLst>
              <a:gd name="adj1" fmla="val 34058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08F273B-EA23-4B3B-8172-246F4449FAF8}"/>
              </a:ext>
            </a:extLst>
          </p:cNvPr>
          <p:cNvSpPr/>
          <p:nvPr/>
        </p:nvSpPr>
        <p:spPr>
          <a:xfrm>
            <a:off x="749681" y="5566962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Matthieu Herman</a:t>
            </a: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Gestionnaire ERP*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3AD55C2-0014-4D58-A296-CF445F888581}"/>
              </a:ext>
            </a:extLst>
          </p:cNvPr>
          <p:cNvSpPr/>
          <p:nvPr/>
        </p:nvSpPr>
        <p:spPr>
          <a:xfrm>
            <a:off x="749681" y="4847337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Frédéric Marchand</a:t>
            </a: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Coordinateur Méthodes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0457505-3212-4E0F-891D-B3139FD1D9AB}"/>
              </a:ext>
            </a:extLst>
          </p:cNvPr>
          <p:cNvSpPr/>
          <p:nvPr/>
        </p:nvSpPr>
        <p:spPr>
          <a:xfrm>
            <a:off x="3998530" y="4827369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Julien Dubois</a:t>
            </a: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Product Manager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6056A1C-2F19-461A-9777-539265AB6EC2}"/>
              </a:ext>
            </a:extLst>
          </p:cNvPr>
          <p:cNvSpPr/>
          <p:nvPr/>
        </p:nvSpPr>
        <p:spPr>
          <a:xfrm>
            <a:off x="3998530" y="5612171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Briand </a:t>
            </a:r>
            <a:r>
              <a:rPr lang="fr-FR" sz="1100" dirty="0" err="1"/>
              <a:t>Bizandry</a:t>
            </a:r>
            <a:endParaRPr lang="fr-FR" sz="1100" dirty="0"/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Product </a:t>
            </a:r>
            <a:r>
              <a:rPr lang="fr-FR" i="1" dirty="0" err="1">
                <a:solidFill>
                  <a:schemeClr val="tx1"/>
                </a:solidFill>
              </a:rPr>
              <a:t>Owner</a:t>
            </a:r>
            <a:r>
              <a:rPr lang="fr-FR" i="1" dirty="0">
                <a:solidFill>
                  <a:schemeClr val="tx1"/>
                </a:solidFill>
              </a:rPr>
              <a:t> (Alternant)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86235A3-22FD-4597-BE2C-0236F0E51CC4}"/>
              </a:ext>
            </a:extLst>
          </p:cNvPr>
          <p:cNvSpPr txBox="1"/>
          <p:nvPr/>
        </p:nvSpPr>
        <p:spPr>
          <a:xfrm>
            <a:off x="6590805" y="902295"/>
            <a:ext cx="485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Contexte </a:t>
            </a:r>
            <a:r>
              <a:rPr lang="fr-FR" dirty="0"/>
              <a:t>(Keolis Santé)</a:t>
            </a:r>
          </a:p>
          <a:p>
            <a:r>
              <a:rPr lang="fr-FR" dirty="0"/>
              <a:t>Projet info de création de logiciel métier moderne pour la </a:t>
            </a:r>
            <a:r>
              <a:rPr lang="fr-FR" b="1" dirty="0"/>
              <a:t>prise de rendez-vous téléphonique </a:t>
            </a:r>
            <a:r>
              <a:rPr lang="fr-FR" dirty="0"/>
              <a:t>pour un transport en </a:t>
            </a:r>
            <a:r>
              <a:rPr lang="fr-FR" b="1" dirty="0"/>
              <a:t>ambulance.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2461785-119E-4F12-B655-9E1000930F35}"/>
              </a:ext>
            </a:extLst>
          </p:cNvPr>
          <p:cNvSpPr/>
          <p:nvPr/>
        </p:nvSpPr>
        <p:spPr>
          <a:xfrm>
            <a:off x="7629689" y="2336575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Prestataires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0777E8B-3A8A-4449-B9FE-9D7D6FE678B7}"/>
              </a:ext>
            </a:extLst>
          </p:cNvPr>
          <p:cNvSpPr/>
          <p:nvPr/>
        </p:nvSpPr>
        <p:spPr>
          <a:xfrm>
            <a:off x="7640540" y="4680584"/>
            <a:ext cx="2738719" cy="860374"/>
          </a:xfrm>
          <a:prstGeom prst="roundRect">
            <a:avLst>
              <a:gd name="adj" fmla="val 111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Data Lake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Viseo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(Damien) </a:t>
            </a:r>
          </a:p>
          <a:p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« Data »</a:t>
            </a:r>
            <a:endParaRPr lang="fr-FR" sz="2400" i="1" dirty="0">
              <a:solidFill>
                <a:schemeClr val="tx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EC4CAB6-D7BC-4181-AD32-1585F63841C2}"/>
              </a:ext>
            </a:extLst>
          </p:cNvPr>
          <p:cNvSpPr/>
          <p:nvPr/>
        </p:nvSpPr>
        <p:spPr>
          <a:xfrm>
            <a:off x="7640540" y="3388287"/>
            <a:ext cx="2738720" cy="1070768"/>
          </a:xfrm>
          <a:prstGeom prst="roundRect">
            <a:avLst>
              <a:gd name="adj" fmla="val 61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Digital </a:t>
            </a:r>
            <a:r>
              <a:rPr lang="fr-FR" b="1" dirty="0" err="1">
                <a:solidFill>
                  <a:schemeClr val="tx1"/>
                </a:solidFill>
              </a:rPr>
              <a:t>Factory</a:t>
            </a:r>
            <a:r>
              <a:rPr lang="fr-FR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Ekino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Vietnam (Julien)</a:t>
            </a:r>
          </a:p>
          <a:p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« centre web de relation client »</a:t>
            </a:r>
          </a:p>
          <a:p>
            <a:pPr algn="ctr"/>
            <a:endParaRPr lang="fr-FR" i="1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52B8E9B-C84B-4F19-A07C-36E88BE4B94D}"/>
              </a:ext>
            </a:extLst>
          </p:cNvPr>
          <p:cNvCxnSpPr>
            <a:cxnSpLocks/>
          </p:cNvCxnSpPr>
          <p:nvPr/>
        </p:nvCxnSpPr>
        <p:spPr>
          <a:xfrm>
            <a:off x="8999049" y="3062249"/>
            <a:ext cx="0" cy="2816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25C515A-69DA-4A95-856E-D83A0E5F9CAC}"/>
              </a:ext>
            </a:extLst>
          </p:cNvPr>
          <p:cNvSpPr/>
          <p:nvPr/>
        </p:nvSpPr>
        <p:spPr>
          <a:xfrm>
            <a:off x="7676165" y="5889357"/>
            <a:ext cx="2738719" cy="654424"/>
          </a:xfrm>
          <a:prstGeom prst="roundRect">
            <a:avLst>
              <a:gd name="adj" fmla="val 847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4EC955-CEE0-48FA-AD8D-9326A4B641C5}"/>
              </a:ext>
            </a:extLst>
          </p:cNvPr>
          <p:cNvSpPr txBox="1"/>
          <p:nvPr/>
        </p:nvSpPr>
        <p:spPr>
          <a:xfrm>
            <a:off x="7915016" y="6038525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Outils: </a:t>
            </a:r>
            <a:r>
              <a:rPr lang="fr-FR" dirty="0">
                <a:sym typeface="Wingdings" panose="05000000000000000000" pitchFamily="2" charset="2"/>
              </a:rPr>
              <a:t>AzureDevOps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A60CFC-0104-4B86-BFB1-F76196CA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0487" y="6478925"/>
            <a:ext cx="2743200" cy="365125"/>
          </a:xfrm>
        </p:spPr>
        <p:txBody>
          <a:bodyPr/>
          <a:lstStyle/>
          <a:p>
            <a:fld id="{F6DD7337-9DE6-4DC4-982D-19725E9CE850}" type="datetime4">
              <a:rPr lang="fr-FR" smtClean="0"/>
              <a:t>4 janvier 2022</a:t>
            </a:fld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C40B803B-9F81-4ACE-BB63-F7F9B21A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11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40B9604-6A58-406E-86CE-6DD264684E52}"/>
              </a:ext>
            </a:extLst>
          </p:cNvPr>
          <p:cNvSpPr txBox="1"/>
          <p:nvPr/>
        </p:nvSpPr>
        <p:spPr>
          <a:xfrm>
            <a:off x="1374828" y="6138598"/>
            <a:ext cx="21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*Entreprise ressources planning</a:t>
            </a:r>
          </a:p>
        </p:txBody>
      </p:sp>
    </p:spTree>
    <p:extLst>
      <p:ext uri="{BB962C8B-B14F-4D97-AF65-F5344CB8AC3E}">
        <p14:creationId xmlns:p14="http://schemas.microsoft.com/office/powerpoint/2010/main" val="240037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1AAF685-45D8-4233-80A3-1B44CF300FC9}"/>
              </a:ext>
            </a:extLst>
          </p:cNvPr>
          <p:cNvSpPr txBox="1">
            <a:spLocks/>
          </p:cNvSpPr>
          <p:nvPr/>
        </p:nvSpPr>
        <p:spPr>
          <a:xfrm>
            <a:off x="838200" y="379075"/>
            <a:ext cx="9530208" cy="144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kern="0" dirty="0">
                <a:solidFill>
                  <a:srgbClr val="244061"/>
                </a:solidFill>
                <a:cs typeface="Times New Roman" panose="02020603050405020304" pitchFamily="18" charset="0"/>
              </a:rPr>
              <a:t>Exemple Projet informatique</a:t>
            </a:r>
            <a:endParaRPr lang="fr-FR" sz="32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6EB42FA-B97E-41C9-B8B8-3F6DFC34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831" y="16065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badi" panose="020B0604020104020204" pitchFamily="34" charset="0"/>
              </a:rPr>
              <a:t>         </a:t>
            </a:r>
            <a:r>
              <a:rPr lang="fr-FR" sz="2400" dirty="0">
                <a:latin typeface="Abadi" panose="020B0604020104020204" pitchFamily="34" charset="0"/>
              </a:rPr>
              <a:t>Organigramme du service </a:t>
            </a:r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E930346-2F68-445E-A266-D862B3A5938F}"/>
              </a:ext>
            </a:extLst>
          </p:cNvPr>
          <p:cNvSpPr/>
          <p:nvPr/>
        </p:nvSpPr>
        <p:spPr>
          <a:xfrm>
            <a:off x="2457111" y="2205149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Roland DE BARBENTANE</a:t>
            </a:r>
          </a:p>
          <a:p>
            <a:pPr algn="ctr"/>
            <a:r>
              <a:rPr lang="fr-FR" sz="2000" i="1" dirty="0">
                <a:solidFill>
                  <a:schemeClr val="tx1"/>
                </a:solidFill>
              </a:rPr>
              <a:t>Président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E32B5D6-32A4-477C-9739-3455F022D5C0}"/>
              </a:ext>
            </a:extLst>
          </p:cNvPr>
          <p:cNvSpPr/>
          <p:nvPr/>
        </p:nvSpPr>
        <p:spPr>
          <a:xfrm>
            <a:off x="2457111" y="3282405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Adnane </a:t>
            </a:r>
            <a:r>
              <a:rPr lang="fr-FR" sz="1100" dirty="0" err="1"/>
              <a:t>Kassamaly</a:t>
            </a:r>
            <a:endParaRPr lang="fr-FR" sz="1100" dirty="0"/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Chief Digital </a:t>
            </a:r>
            <a:r>
              <a:rPr lang="fr-FR" i="1" dirty="0" err="1">
                <a:solidFill>
                  <a:schemeClr val="tx1"/>
                </a:solidFill>
              </a:rPr>
              <a:t>Officer</a:t>
            </a:r>
            <a:endParaRPr lang="fr-FR" i="1" dirty="0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181BC4C-A923-4447-97A8-085608BE3D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826470" y="2859573"/>
            <a:ext cx="0" cy="422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36CFEC27-4C4B-45D7-934A-C58E8D4B4B9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2574908" y="3599101"/>
            <a:ext cx="913836" cy="158929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FF474F6D-D0AD-48F8-83D0-BA457DF722B7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4209316" y="3553983"/>
            <a:ext cx="893868" cy="1659559"/>
          </a:xfrm>
          <a:prstGeom prst="curvedConnector3">
            <a:avLst>
              <a:gd name="adj1" fmla="val 34058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08F273B-EA23-4B3B-8172-246F4449FAF8}"/>
              </a:ext>
            </a:extLst>
          </p:cNvPr>
          <p:cNvSpPr/>
          <p:nvPr/>
        </p:nvSpPr>
        <p:spPr>
          <a:xfrm>
            <a:off x="867820" y="5570290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Matthieu Herman</a:t>
            </a: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Gestionnaire ERP*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3AD55C2-0014-4D58-A296-CF445F888581}"/>
              </a:ext>
            </a:extLst>
          </p:cNvPr>
          <p:cNvSpPr/>
          <p:nvPr/>
        </p:nvSpPr>
        <p:spPr>
          <a:xfrm>
            <a:off x="867820" y="4850665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Frédéric Marchand</a:t>
            </a: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Coordinateur Méthodes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0457505-3212-4E0F-891D-B3139FD1D9AB}"/>
              </a:ext>
            </a:extLst>
          </p:cNvPr>
          <p:cNvSpPr/>
          <p:nvPr/>
        </p:nvSpPr>
        <p:spPr>
          <a:xfrm>
            <a:off x="4116669" y="4830697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Julien Dubois</a:t>
            </a: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Product Manager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6056A1C-2F19-461A-9777-539265AB6EC2}"/>
              </a:ext>
            </a:extLst>
          </p:cNvPr>
          <p:cNvSpPr/>
          <p:nvPr/>
        </p:nvSpPr>
        <p:spPr>
          <a:xfrm>
            <a:off x="4116669" y="5615499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Briand </a:t>
            </a:r>
            <a:r>
              <a:rPr lang="fr-FR" sz="1100" dirty="0" err="1"/>
              <a:t>Bizandry</a:t>
            </a:r>
            <a:endParaRPr lang="fr-FR" sz="1100" dirty="0"/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Product </a:t>
            </a:r>
            <a:r>
              <a:rPr lang="fr-FR" i="1" dirty="0" err="1">
                <a:solidFill>
                  <a:schemeClr val="tx1"/>
                </a:solidFill>
              </a:rPr>
              <a:t>Owner</a:t>
            </a:r>
            <a:r>
              <a:rPr lang="fr-FR" i="1" dirty="0">
                <a:solidFill>
                  <a:schemeClr val="tx1"/>
                </a:solidFill>
              </a:rPr>
              <a:t> (Alternant)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86235A3-22FD-4597-BE2C-0236F0E51CC4}"/>
              </a:ext>
            </a:extLst>
          </p:cNvPr>
          <p:cNvSpPr txBox="1"/>
          <p:nvPr/>
        </p:nvSpPr>
        <p:spPr>
          <a:xfrm>
            <a:off x="6590805" y="902295"/>
            <a:ext cx="485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Contexte </a:t>
            </a:r>
            <a:r>
              <a:rPr lang="fr-FR" dirty="0"/>
              <a:t>(Keolis Santé)</a:t>
            </a:r>
          </a:p>
          <a:p>
            <a:r>
              <a:rPr lang="fr-FR" dirty="0"/>
              <a:t>Projet info de création de logiciel métier moderne pour la </a:t>
            </a:r>
            <a:r>
              <a:rPr lang="fr-FR" b="1" dirty="0"/>
              <a:t>prise de rendez-vous téléphonique </a:t>
            </a:r>
            <a:r>
              <a:rPr lang="fr-FR" dirty="0"/>
              <a:t>pour un transport en </a:t>
            </a:r>
            <a:r>
              <a:rPr lang="fr-FR" b="1" dirty="0"/>
              <a:t>ambulance.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2461785-119E-4F12-B655-9E1000930F35}"/>
              </a:ext>
            </a:extLst>
          </p:cNvPr>
          <p:cNvSpPr/>
          <p:nvPr/>
        </p:nvSpPr>
        <p:spPr>
          <a:xfrm>
            <a:off x="7629689" y="2336575"/>
            <a:ext cx="2738719" cy="654424"/>
          </a:xfrm>
          <a:prstGeom prst="round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Prestataires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0777E8B-3A8A-4449-B9FE-9D7D6FE678B7}"/>
              </a:ext>
            </a:extLst>
          </p:cNvPr>
          <p:cNvSpPr/>
          <p:nvPr/>
        </p:nvSpPr>
        <p:spPr>
          <a:xfrm>
            <a:off x="7640540" y="4680584"/>
            <a:ext cx="2738719" cy="860374"/>
          </a:xfrm>
          <a:prstGeom prst="roundRect">
            <a:avLst>
              <a:gd name="adj" fmla="val 111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Data Lake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Viseo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(Damien) </a:t>
            </a:r>
          </a:p>
          <a:p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« Data »</a:t>
            </a:r>
            <a:endParaRPr lang="fr-FR" sz="2400" i="1" dirty="0">
              <a:solidFill>
                <a:schemeClr val="tx1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EC4CAB6-D7BC-4181-AD32-1585F63841C2}"/>
              </a:ext>
            </a:extLst>
          </p:cNvPr>
          <p:cNvSpPr/>
          <p:nvPr/>
        </p:nvSpPr>
        <p:spPr>
          <a:xfrm>
            <a:off x="7640540" y="3388287"/>
            <a:ext cx="2738720" cy="1070768"/>
          </a:xfrm>
          <a:prstGeom prst="roundRect">
            <a:avLst>
              <a:gd name="adj" fmla="val 61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Digital </a:t>
            </a:r>
            <a:r>
              <a:rPr lang="fr-FR" b="1" dirty="0" err="1">
                <a:solidFill>
                  <a:schemeClr val="tx1"/>
                </a:solidFill>
              </a:rPr>
              <a:t>Factory</a:t>
            </a:r>
            <a:r>
              <a:rPr lang="fr-FR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Ekino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Vietnam (Julien)</a:t>
            </a:r>
          </a:p>
          <a:p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« centre web de relation client »</a:t>
            </a:r>
          </a:p>
          <a:p>
            <a:pPr algn="ctr"/>
            <a:endParaRPr lang="fr-FR" i="1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52B8E9B-C84B-4F19-A07C-36E88BE4B94D}"/>
              </a:ext>
            </a:extLst>
          </p:cNvPr>
          <p:cNvCxnSpPr>
            <a:cxnSpLocks/>
          </p:cNvCxnSpPr>
          <p:nvPr/>
        </p:nvCxnSpPr>
        <p:spPr>
          <a:xfrm>
            <a:off x="8999049" y="3062249"/>
            <a:ext cx="0" cy="2816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25C515A-69DA-4A95-856E-D83A0E5F9CAC}"/>
              </a:ext>
            </a:extLst>
          </p:cNvPr>
          <p:cNvSpPr/>
          <p:nvPr/>
        </p:nvSpPr>
        <p:spPr>
          <a:xfrm>
            <a:off x="7676165" y="5889357"/>
            <a:ext cx="2738719" cy="654424"/>
          </a:xfrm>
          <a:prstGeom prst="roundRect">
            <a:avLst>
              <a:gd name="adj" fmla="val 847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4EC955-CEE0-48FA-AD8D-9326A4B641C5}"/>
              </a:ext>
            </a:extLst>
          </p:cNvPr>
          <p:cNvSpPr txBox="1"/>
          <p:nvPr/>
        </p:nvSpPr>
        <p:spPr>
          <a:xfrm>
            <a:off x="7676164" y="6040048"/>
            <a:ext cx="273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Outils: </a:t>
            </a:r>
            <a:r>
              <a:rPr lang="fr-FR" dirty="0"/>
              <a:t>Agile, </a:t>
            </a:r>
            <a:r>
              <a:rPr lang="fr-FR" dirty="0">
                <a:sym typeface="Wingdings" panose="05000000000000000000" pitchFamily="2" charset="2"/>
              </a:rPr>
              <a:t>AzureDevOps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A60CFC-0104-4B86-BFB1-F76196CA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0487" y="6478925"/>
            <a:ext cx="2743200" cy="365125"/>
          </a:xfrm>
        </p:spPr>
        <p:txBody>
          <a:bodyPr/>
          <a:lstStyle/>
          <a:p>
            <a:fld id="{F6DD7337-9DE6-4DC4-982D-19725E9CE850}" type="datetime4">
              <a:rPr lang="fr-FR" smtClean="0"/>
              <a:t>4 janvier 2022</a:t>
            </a:fld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C40B803B-9F81-4ACE-BB63-F7F9B21A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12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40B9604-6A58-406E-86CE-6DD264684E52}"/>
              </a:ext>
            </a:extLst>
          </p:cNvPr>
          <p:cNvSpPr txBox="1"/>
          <p:nvPr/>
        </p:nvSpPr>
        <p:spPr>
          <a:xfrm>
            <a:off x="1492967" y="6141926"/>
            <a:ext cx="21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*Entreprise ressources planning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0515707-0893-4C15-9BE6-17D55CDAA0EE}"/>
              </a:ext>
            </a:extLst>
          </p:cNvPr>
          <p:cNvSpPr txBox="1"/>
          <p:nvPr/>
        </p:nvSpPr>
        <p:spPr>
          <a:xfrm>
            <a:off x="5222062" y="3443477"/>
            <a:ext cx="112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CPMOA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E01C5A-E624-4883-B4E6-A83DF21C75CF}"/>
              </a:ext>
            </a:extLst>
          </p:cNvPr>
          <p:cNvSpPr txBox="1"/>
          <p:nvPr/>
        </p:nvSpPr>
        <p:spPr>
          <a:xfrm>
            <a:off x="6028827" y="6229330"/>
            <a:ext cx="112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AMOA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41B9322-80B2-4D83-B780-738344AEB7E7}"/>
              </a:ext>
            </a:extLst>
          </p:cNvPr>
          <p:cNvSpPr txBox="1"/>
          <p:nvPr/>
        </p:nvSpPr>
        <p:spPr>
          <a:xfrm>
            <a:off x="10566191" y="3597763"/>
            <a:ext cx="112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Équipe MOE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3B299E6-4AAE-4CD5-B2B5-969683130EA5}"/>
              </a:ext>
            </a:extLst>
          </p:cNvPr>
          <p:cNvSpPr txBox="1"/>
          <p:nvPr/>
        </p:nvSpPr>
        <p:spPr>
          <a:xfrm>
            <a:off x="10600574" y="4838674"/>
            <a:ext cx="112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DBA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C6F69B8-FA1E-4C24-A50F-80C7868B08FD}"/>
              </a:ext>
            </a:extLst>
          </p:cNvPr>
          <p:cNvSpPr txBox="1"/>
          <p:nvPr/>
        </p:nvSpPr>
        <p:spPr>
          <a:xfrm>
            <a:off x="5454382" y="4453561"/>
            <a:ext cx="15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Expert métier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CDAF40F-EDE0-44B9-80D2-E9FA481FF937}"/>
              </a:ext>
            </a:extLst>
          </p:cNvPr>
          <p:cNvSpPr txBox="1"/>
          <p:nvPr/>
        </p:nvSpPr>
        <p:spPr>
          <a:xfrm>
            <a:off x="65845" y="5334977"/>
            <a:ext cx="112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AMOA</a:t>
            </a:r>
          </a:p>
        </p:txBody>
      </p:sp>
    </p:spTree>
    <p:extLst>
      <p:ext uri="{BB962C8B-B14F-4D97-AF65-F5344CB8AC3E}">
        <p14:creationId xmlns:p14="http://schemas.microsoft.com/office/powerpoint/2010/main" val="79336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3D326-02B3-4E7B-AA6F-9763E76D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b="1" dirty="0"/>
              <a:t>Environnement fonctionnel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Environnement technique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Environnement de tests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Gestion anomalie, avenant et évolution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Exemple de projet Informatique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BE1C11-151E-497B-B21D-64014C4D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C2F6-4FAC-4828-8EAC-506E3081D5E8}" type="datetime4">
              <a:rPr lang="fr-FR" smtClean="0"/>
              <a:t>4 janvier 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D1CDA9-AD18-45EA-882A-E3DC5ACA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F397-61AB-405F-B45A-BE195264E7DE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6F1847C-76E5-4AD5-8D8F-149D5383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12" y="376526"/>
            <a:ext cx="9530208" cy="1446550"/>
          </a:xfrm>
        </p:spPr>
        <p:txBody>
          <a:bodyPr>
            <a:normAutofit/>
          </a:bodyPr>
          <a:lstStyle/>
          <a:p>
            <a: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  <a:r>
              <a:rPr lang="fr-FR" sz="3200" b="1" kern="0" dirty="0">
                <a:solidFill>
                  <a:srgbClr val="24406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1393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èche : angle droit 40">
            <a:extLst>
              <a:ext uri="{FF2B5EF4-FFF2-40B4-BE49-F238E27FC236}">
                <a16:creationId xmlns:a16="http://schemas.microsoft.com/office/drawing/2014/main" id="{71EF4E51-B9A1-4E9F-8DCA-FE2A44A26143}"/>
              </a:ext>
            </a:extLst>
          </p:cNvPr>
          <p:cNvSpPr/>
          <p:nvPr/>
        </p:nvSpPr>
        <p:spPr>
          <a:xfrm>
            <a:off x="4625455" y="2848985"/>
            <a:ext cx="414451" cy="1552567"/>
          </a:xfrm>
          <a:prstGeom prst="bentUpArrow">
            <a:avLst>
              <a:gd name="adj1" fmla="val 21803"/>
              <a:gd name="adj2" fmla="val 25000"/>
              <a:gd name="adj3" fmla="val 25000"/>
            </a:avLst>
          </a:prstGeom>
          <a:solidFill>
            <a:srgbClr val="CBCB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45CE59-BCEB-4EE0-A100-67568311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12" y="376526"/>
            <a:ext cx="9530208" cy="1446550"/>
          </a:xfrm>
        </p:spPr>
        <p:txBody>
          <a:bodyPr>
            <a:normAutofit/>
          </a:bodyPr>
          <a:lstStyle/>
          <a:p>
            <a: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Environnement</a:t>
            </a:r>
            <a:b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fonctionnel</a:t>
            </a:r>
            <a:r>
              <a:rPr lang="fr-FR" sz="3200" b="1" kern="0" dirty="0">
                <a:solidFill>
                  <a:srgbClr val="24406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3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A3C40C-2781-497B-A41F-351F1695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49" y="594969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8FA74E-66D9-40C4-AEE5-E05A552162A8}" type="datetime4">
              <a:rPr lang="fr-FR" smtClean="0"/>
              <a:t>4 janvier 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EC94E-C1B1-447A-A55F-396F057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b="1" smtClean="0"/>
              <a:pPr>
                <a:spcAft>
                  <a:spcPts val="600"/>
                </a:spcAft>
              </a:pPr>
              <a:t>3</a:t>
            </a:fld>
            <a:endParaRPr lang="en-US" b="1" dirty="0"/>
          </a:p>
        </p:txBody>
      </p:sp>
      <p:graphicFrame>
        <p:nvGraphicFramePr>
          <p:cNvPr id="33" name="Diagramme 32">
            <a:extLst>
              <a:ext uri="{FF2B5EF4-FFF2-40B4-BE49-F238E27FC236}">
                <a16:creationId xmlns:a16="http://schemas.microsoft.com/office/drawing/2014/main" id="{13C54C1B-D598-4A02-A233-7B215DCBF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9977162"/>
              </p:ext>
            </p:extLst>
          </p:nvPr>
        </p:nvGraphicFramePr>
        <p:xfrm>
          <a:off x="1179034" y="1845597"/>
          <a:ext cx="4625418" cy="334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1CEDCCF3-0B35-43A3-B5B4-9D7BAF18F101}"/>
              </a:ext>
            </a:extLst>
          </p:cNvPr>
          <p:cNvGrpSpPr/>
          <p:nvPr/>
        </p:nvGrpSpPr>
        <p:grpSpPr>
          <a:xfrm>
            <a:off x="3893047" y="1909405"/>
            <a:ext cx="1317945" cy="922518"/>
            <a:chOff x="2606" y="259969"/>
            <a:chExt cx="1317945" cy="922518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96F7B465-62C0-4C85-A89F-93A2B60D1E00}"/>
                </a:ext>
              </a:extLst>
            </p:cNvPr>
            <p:cNvSpPr/>
            <p:nvPr/>
          </p:nvSpPr>
          <p:spPr>
            <a:xfrm>
              <a:off x="2606" y="259969"/>
              <a:ext cx="1317945" cy="922518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 : coins arrondis 4">
              <a:extLst>
                <a:ext uri="{FF2B5EF4-FFF2-40B4-BE49-F238E27FC236}">
                  <a16:creationId xmlns:a16="http://schemas.microsoft.com/office/drawing/2014/main" id="{E356203A-1554-491F-9E29-E551E44F88F3}"/>
                </a:ext>
              </a:extLst>
            </p:cNvPr>
            <p:cNvSpPr txBox="1"/>
            <p:nvPr/>
          </p:nvSpPr>
          <p:spPr>
            <a:xfrm>
              <a:off x="47648" y="305011"/>
              <a:ext cx="1227861" cy="8324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500" dirty="0"/>
                <a:t>Expert métier</a:t>
              </a:r>
              <a:endParaRPr lang="fr-FR" sz="2500" kern="1200" dirty="0"/>
            </a:p>
          </p:txBody>
        </p:sp>
      </p:grpSp>
      <p:sp>
        <p:nvSpPr>
          <p:cNvPr id="37" name="Flèche : angle droit à deux pointes 36">
            <a:extLst>
              <a:ext uri="{FF2B5EF4-FFF2-40B4-BE49-F238E27FC236}">
                <a16:creationId xmlns:a16="http://schemas.microsoft.com/office/drawing/2014/main" id="{F2AFF700-7935-4B36-97E5-55C7B813B167}"/>
              </a:ext>
            </a:extLst>
          </p:cNvPr>
          <p:cNvSpPr/>
          <p:nvPr/>
        </p:nvSpPr>
        <p:spPr>
          <a:xfrm>
            <a:off x="3625185" y="2831923"/>
            <a:ext cx="637326" cy="797925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CBCB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A34B9AA-7945-4400-B3C5-D8EEC74CA9E0}"/>
              </a:ext>
            </a:extLst>
          </p:cNvPr>
          <p:cNvSpPr txBox="1"/>
          <p:nvPr/>
        </p:nvSpPr>
        <p:spPr>
          <a:xfrm>
            <a:off x="3591347" y="349493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Réunion</a:t>
            </a:r>
          </a:p>
        </p:txBody>
      </p:sp>
      <p:sp>
        <p:nvSpPr>
          <p:cNvPr id="42" name="Flèche : double flèche horizontale 41">
            <a:extLst>
              <a:ext uri="{FF2B5EF4-FFF2-40B4-BE49-F238E27FC236}">
                <a16:creationId xmlns:a16="http://schemas.microsoft.com/office/drawing/2014/main" id="{AB72090E-D932-4329-8BD9-B760977441D1}"/>
              </a:ext>
            </a:extLst>
          </p:cNvPr>
          <p:cNvSpPr/>
          <p:nvPr/>
        </p:nvSpPr>
        <p:spPr>
          <a:xfrm>
            <a:off x="2608481" y="2227853"/>
            <a:ext cx="1242698" cy="231859"/>
          </a:xfrm>
          <a:prstGeom prst="leftRightArrow">
            <a:avLst/>
          </a:prstGeom>
          <a:solidFill>
            <a:srgbClr val="CBCB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9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èche : angle droit 40">
            <a:extLst>
              <a:ext uri="{FF2B5EF4-FFF2-40B4-BE49-F238E27FC236}">
                <a16:creationId xmlns:a16="http://schemas.microsoft.com/office/drawing/2014/main" id="{71EF4E51-B9A1-4E9F-8DCA-FE2A44A26143}"/>
              </a:ext>
            </a:extLst>
          </p:cNvPr>
          <p:cNvSpPr/>
          <p:nvPr/>
        </p:nvSpPr>
        <p:spPr>
          <a:xfrm>
            <a:off x="4625455" y="2848985"/>
            <a:ext cx="414451" cy="1552567"/>
          </a:xfrm>
          <a:prstGeom prst="bentUpArrow">
            <a:avLst>
              <a:gd name="adj1" fmla="val 21803"/>
              <a:gd name="adj2" fmla="val 25000"/>
              <a:gd name="adj3" fmla="val 25000"/>
            </a:avLst>
          </a:prstGeom>
          <a:solidFill>
            <a:srgbClr val="CBCB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45CE59-BCEB-4EE0-A100-67568311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12" y="249917"/>
            <a:ext cx="9530208" cy="1446550"/>
          </a:xfrm>
        </p:spPr>
        <p:txBody>
          <a:bodyPr>
            <a:normAutofit/>
          </a:bodyPr>
          <a:lstStyle/>
          <a:p>
            <a: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Environnement</a:t>
            </a:r>
            <a:b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fonctionnel</a:t>
            </a:r>
            <a:r>
              <a:rPr lang="fr-FR" sz="3200" b="1" kern="0" dirty="0">
                <a:solidFill>
                  <a:srgbClr val="24406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3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A3C40C-2781-497B-A41F-351F1695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49" y="594969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B71341-C9B2-4961-BBC6-B22ACE76FD41}" type="datetime4">
              <a:rPr lang="fr-FR" smtClean="0"/>
              <a:t>4 janvier 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EC94E-C1B1-447A-A55F-396F057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b="1" smtClean="0"/>
              <a:pPr>
                <a:spcAft>
                  <a:spcPts val="600"/>
                </a:spcAft>
              </a:pPr>
              <a:t>4</a:t>
            </a:fld>
            <a:endParaRPr lang="en-US" b="1" dirty="0"/>
          </a:p>
        </p:txBody>
      </p:sp>
      <p:graphicFrame>
        <p:nvGraphicFramePr>
          <p:cNvPr id="33" name="Diagramme 32">
            <a:extLst>
              <a:ext uri="{FF2B5EF4-FFF2-40B4-BE49-F238E27FC236}">
                <a16:creationId xmlns:a16="http://schemas.microsoft.com/office/drawing/2014/main" id="{13C54C1B-D598-4A02-A233-7B215DCBFB43}"/>
              </a:ext>
            </a:extLst>
          </p:cNvPr>
          <p:cNvGraphicFramePr/>
          <p:nvPr/>
        </p:nvGraphicFramePr>
        <p:xfrm>
          <a:off x="1179034" y="1845597"/>
          <a:ext cx="4625418" cy="334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1CEDCCF3-0B35-43A3-B5B4-9D7BAF18F101}"/>
              </a:ext>
            </a:extLst>
          </p:cNvPr>
          <p:cNvGrpSpPr/>
          <p:nvPr/>
        </p:nvGrpSpPr>
        <p:grpSpPr>
          <a:xfrm>
            <a:off x="3893047" y="1909405"/>
            <a:ext cx="1317945" cy="922518"/>
            <a:chOff x="2606" y="259969"/>
            <a:chExt cx="1317945" cy="922518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96F7B465-62C0-4C85-A89F-93A2B60D1E00}"/>
                </a:ext>
              </a:extLst>
            </p:cNvPr>
            <p:cNvSpPr/>
            <p:nvPr/>
          </p:nvSpPr>
          <p:spPr>
            <a:xfrm>
              <a:off x="2606" y="259969"/>
              <a:ext cx="1317945" cy="922518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 : coins arrondis 4">
              <a:extLst>
                <a:ext uri="{FF2B5EF4-FFF2-40B4-BE49-F238E27FC236}">
                  <a16:creationId xmlns:a16="http://schemas.microsoft.com/office/drawing/2014/main" id="{E356203A-1554-491F-9E29-E551E44F88F3}"/>
                </a:ext>
              </a:extLst>
            </p:cNvPr>
            <p:cNvSpPr txBox="1"/>
            <p:nvPr/>
          </p:nvSpPr>
          <p:spPr>
            <a:xfrm>
              <a:off x="47648" y="305011"/>
              <a:ext cx="1227861" cy="8324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500" dirty="0"/>
                <a:t>Expert métier</a:t>
              </a:r>
              <a:endParaRPr lang="fr-FR" sz="2500" kern="1200" dirty="0"/>
            </a:p>
          </p:txBody>
        </p:sp>
      </p:grpSp>
      <p:sp>
        <p:nvSpPr>
          <p:cNvPr id="37" name="Flèche : angle droit à deux pointes 36">
            <a:extLst>
              <a:ext uri="{FF2B5EF4-FFF2-40B4-BE49-F238E27FC236}">
                <a16:creationId xmlns:a16="http://schemas.microsoft.com/office/drawing/2014/main" id="{F2AFF700-7935-4B36-97E5-55C7B813B167}"/>
              </a:ext>
            </a:extLst>
          </p:cNvPr>
          <p:cNvSpPr/>
          <p:nvPr/>
        </p:nvSpPr>
        <p:spPr>
          <a:xfrm>
            <a:off x="3625185" y="2831923"/>
            <a:ext cx="637326" cy="797925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CBCB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A34B9AA-7945-4400-B3C5-D8EEC74CA9E0}"/>
              </a:ext>
            </a:extLst>
          </p:cNvPr>
          <p:cNvSpPr txBox="1"/>
          <p:nvPr/>
        </p:nvSpPr>
        <p:spPr>
          <a:xfrm>
            <a:off x="3591347" y="349493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Réunion</a:t>
            </a:r>
          </a:p>
        </p:txBody>
      </p:sp>
      <p:sp>
        <p:nvSpPr>
          <p:cNvPr id="42" name="Flèche : double flèche horizontale 41">
            <a:extLst>
              <a:ext uri="{FF2B5EF4-FFF2-40B4-BE49-F238E27FC236}">
                <a16:creationId xmlns:a16="http://schemas.microsoft.com/office/drawing/2014/main" id="{AB72090E-D932-4329-8BD9-B760977441D1}"/>
              </a:ext>
            </a:extLst>
          </p:cNvPr>
          <p:cNvSpPr/>
          <p:nvPr/>
        </p:nvSpPr>
        <p:spPr>
          <a:xfrm>
            <a:off x="2622549" y="2171581"/>
            <a:ext cx="1242698" cy="369332"/>
          </a:xfrm>
          <a:prstGeom prst="leftRightArrow">
            <a:avLst/>
          </a:prstGeom>
          <a:solidFill>
            <a:srgbClr val="CBCB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D2DC0931-1FC9-439B-A71C-475527911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953118"/>
              </p:ext>
            </p:extLst>
          </p:nvPr>
        </p:nvGraphicFramePr>
        <p:xfrm>
          <a:off x="6565192" y="1775149"/>
          <a:ext cx="5011708" cy="3667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itre 1">
            <a:extLst>
              <a:ext uri="{FF2B5EF4-FFF2-40B4-BE49-F238E27FC236}">
                <a16:creationId xmlns:a16="http://schemas.microsoft.com/office/drawing/2014/main" id="{A772FB04-20C8-4C97-904E-84CAF070DD3B}"/>
              </a:ext>
            </a:extLst>
          </p:cNvPr>
          <p:cNvSpPr txBox="1">
            <a:spLocks/>
          </p:cNvSpPr>
          <p:nvPr/>
        </p:nvSpPr>
        <p:spPr>
          <a:xfrm>
            <a:off x="6976030" y="344266"/>
            <a:ext cx="5736620" cy="144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Environnement</a:t>
            </a:r>
            <a:b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technique </a:t>
            </a:r>
            <a:endParaRPr lang="fr-FR" sz="320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23F876D-BAA8-4DE2-9FC8-D2023563D5E2}"/>
              </a:ext>
            </a:extLst>
          </p:cNvPr>
          <p:cNvGrpSpPr/>
          <p:nvPr/>
        </p:nvGrpSpPr>
        <p:grpSpPr>
          <a:xfrm>
            <a:off x="6881581" y="2848984"/>
            <a:ext cx="1139020" cy="886883"/>
            <a:chOff x="1574222" y="102464"/>
            <a:chExt cx="1139020" cy="9214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EDBCFE-6414-4F1D-B4B9-93087710B6C1}"/>
                </a:ext>
              </a:extLst>
            </p:cNvPr>
            <p:cNvSpPr/>
            <p:nvPr/>
          </p:nvSpPr>
          <p:spPr>
            <a:xfrm>
              <a:off x="1574222" y="102464"/>
              <a:ext cx="907039" cy="7055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3DFE75F-56D2-4F26-B7DA-EAA8E4CBDFF2}"/>
                </a:ext>
              </a:extLst>
            </p:cNvPr>
            <p:cNvSpPr txBox="1"/>
            <p:nvPr/>
          </p:nvSpPr>
          <p:spPr>
            <a:xfrm>
              <a:off x="1806203" y="318360"/>
              <a:ext cx="907039" cy="7055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fr-FR" sz="2000" b="1" kern="1200" dirty="0"/>
                <a:t>SFG</a:t>
              </a: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B08CAD6B-DA73-4B4E-963B-808F0B3A72A4}"/>
              </a:ext>
            </a:extLst>
          </p:cNvPr>
          <p:cNvSpPr txBox="1"/>
          <p:nvPr/>
        </p:nvSpPr>
        <p:spPr>
          <a:xfrm>
            <a:off x="8152188" y="4048775"/>
            <a:ext cx="907039" cy="7055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fr-FR" sz="2000" b="1" kern="1200" dirty="0"/>
              <a:t>SFD</a:t>
            </a:r>
          </a:p>
        </p:txBody>
      </p:sp>
    </p:spTree>
    <p:extLst>
      <p:ext uri="{BB962C8B-B14F-4D97-AF65-F5344CB8AC3E}">
        <p14:creationId xmlns:p14="http://schemas.microsoft.com/office/powerpoint/2010/main" val="347325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5CE59-BCEB-4EE0-A100-67568311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16" y="366974"/>
            <a:ext cx="9530208" cy="1446550"/>
          </a:xfrm>
        </p:spPr>
        <p:txBody>
          <a:bodyPr>
            <a:normAutofit/>
          </a:bodyPr>
          <a:lstStyle/>
          <a:p>
            <a: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Environnement</a:t>
            </a:r>
            <a:b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 tests</a:t>
            </a:r>
            <a:r>
              <a:rPr lang="fr-FR" sz="3200" b="1" kern="0" dirty="0">
                <a:solidFill>
                  <a:srgbClr val="24406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3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A3C40C-2781-497B-A41F-351F1695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49" y="594969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218B79-F41D-4DF6-875C-340671B6C377}" type="datetime4">
              <a:rPr lang="fr-FR" smtClean="0"/>
              <a:t>4 janvier 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EC94E-C1B1-447A-A55F-396F057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b="1" smtClean="0"/>
              <a:pPr>
                <a:spcAft>
                  <a:spcPts val="600"/>
                </a:spcAft>
              </a:pPr>
              <a:t>5</a:t>
            </a:fld>
            <a:endParaRPr lang="en-US" b="1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BBAFD964-5D19-4419-B781-A58EC51D6E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52504"/>
              </p:ext>
            </p:extLst>
          </p:nvPr>
        </p:nvGraphicFramePr>
        <p:xfrm>
          <a:off x="1427090" y="1801940"/>
          <a:ext cx="5831840" cy="4147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76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5CE59-BCEB-4EE0-A100-67568311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16" y="366974"/>
            <a:ext cx="9530208" cy="1446550"/>
          </a:xfrm>
        </p:spPr>
        <p:txBody>
          <a:bodyPr>
            <a:normAutofit/>
          </a:bodyPr>
          <a:lstStyle/>
          <a:p>
            <a: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Environnement</a:t>
            </a:r>
            <a:b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kern="0" dirty="0">
                <a:solidFill>
                  <a:srgbClr val="24406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 tests</a:t>
            </a:r>
            <a:r>
              <a:rPr lang="fr-FR" sz="3200" b="1" kern="0" dirty="0">
                <a:solidFill>
                  <a:srgbClr val="24406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32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A3C40C-2781-497B-A41F-351F1695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49" y="594969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018F90D-A337-4B39-9A77-4EADC6879B9B}" type="datetime4">
              <a:rPr lang="fr-FR" smtClean="0"/>
              <a:t>4 janvier 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EC94E-C1B1-447A-A55F-396F057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b="1" smtClean="0"/>
              <a:pPr>
                <a:spcAft>
                  <a:spcPts val="600"/>
                </a:spcAft>
              </a:pPr>
              <a:t>6</a:t>
            </a:fld>
            <a:endParaRPr lang="en-US" b="1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BBAFD964-5D19-4419-B781-A58EC51D6E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656933"/>
              </p:ext>
            </p:extLst>
          </p:nvPr>
        </p:nvGraphicFramePr>
        <p:xfrm>
          <a:off x="1427090" y="1801940"/>
          <a:ext cx="5831840" cy="4147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4550B2-9761-4150-B0C5-C0D48C37A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008550"/>
              </p:ext>
            </p:extLst>
          </p:nvPr>
        </p:nvGraphicFramePr>
        <p:xfrm>
          <a:off x="7147950" y="1676270"/>
          <a:ext cx="5226930" cy="3950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7234F347-D9DE-4922-8F5A-66EF0C9C591D}"/>
              </a:ext>
            </a:extLst>
          </p:cNvPr>
          <p:cNvSpPr txBox="1">
            <a:spLocks/>
          </p:cNvSpPr>
          <p:nvPr/>
        </p:nvSpPr>
        <p:spPr>
          <a:xfrm>
            <a:off x="7458522" y="199097"/>
            <a:ext cx="5014821" cy="144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kern="0" dirty="0">
                <a:solidFill>
                  <a:srgbClr val="244061"/>
                </a:solidFill>
                <a:cs typeface="Times New Roman" panose="02020603050405020304" pitchFamily="18" charset="0"/>
              </a:rPr>
              <a:t>Mise en production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0574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5CE59-BCEB-4EE0-A100-67568311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26" y="2883372"/>
            <a:ext cx="1809916" cy="1316641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fr-FR" sz="3100" b="1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Gestions des anomalies</a:t>
            </a:r>
            <a:br>
              <a:rPr lang="fr-FR" sz="31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3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1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A3C40C-2781-497B-A41F-351F1695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49" y="594969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3A0D9EC-C5FF-43CE-B221-773A92EFEC61}" type="datetime4">
              <a:rPr lang="fr-FR" smtClean="0"/>
              <a:t>4 janvier 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EC94E-C1B1-447A-A55F-396F057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b="1" smtClean="0"/>
              <a:pPr>
                <a:spcAft>
                  <a:spcPts val="600"/>
                </a:spcAft>
              </a:pPr>
              <a:t>7</a:t>
            </a:fld>
            <a:endParaRPr lang="en-US" b="1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E6B772B-2950-40D2-9DA7-3AFCE7AC4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299181"/>
              </p:ext>
            </p:extLst>
          </p:nvPr>
        </p:nvGraphicFramePr>
        <p:xfrm>
          <a:off x="359517" y="666623"/>
          <a:ext cx="7750809" cy="516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1486D9E-0368-4CF9-8297-C381BDFDB1CC}"/>
              </a:ext>
            </a:extLst>
          </p:cNvPr>
          <p:cNvSpPr/>
          <p:nvPr/>
        </p:nvSpPr>
        <p:spPr>
          <a:xfrm>
            <a:off x="2432249" y="1053597"/>
            <a:ext cx="783756" cy="534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12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5CE59-BCEB-4EE0-A100-67568311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26" y="2658284"/>
            <a:ext cx="1809916" cy="1316641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fr-FR" sz="3100" b="1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Gestions des anomalies</a:t>
            </a:r>
            <a:br>
              <a:rPr lang="fr-FR" sz="31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3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1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A3C40C-2781-497B-A41F-351F1695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49" y="5724608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86036A-0061-4FA2-8B74-43267B1460A9}" type="datetime4">
              <a:rPr lang="fr-FR" smtClean="0"/>
              <a:t>4 janvier 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EC94E-C1B1-447A-A55F-396F057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286087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E6B772B-2950-40D2-9DA7-3AFCE7AC4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212324"/>
              </p:ext>
            </p:extLst>
          </p:nvPr>
        </p:nvGraphicFramePr>
        <p:xfrm>
          <a:off x="359517" y="441542"/>
          <a:ext cx="7750809" cy="516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1486D9E-0368-4CF9-8297-C381BDFDB1CC}"/>
              </a:ext>
            </a:extLst>
          </p:cNvPr>
          <p:cNvSpPr/>
          <p:nvPr/>
        </p:nvSpPr>
        <p:spPr>
          <a:xfrm>
            <a:off x="2230671" y="1343303"/>
            <a:ext cx="783756" cy="534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EB4D2D76-0C48-4E6D-9D69-9E86F68C01B3}"/>
              </a:ext>
            </a:extLst>
          </p:cNvPr>
          <p:cNvCxnSpPr>
            <a:cxnSpLocks/>
          </p:cNvCxnSpPr>
          <p:nvPr/>
        </p:nvCxnSpPr>
        <p:spPr>
          <a:xfrm flipV="1">
            <a:off x="7325810" y="2257498"/>
            <a:ext cx="1627160" cy="1452420"/>
          </a:xfrm>
          <a:prstGeom prst="bentConnector3">
            <a:avLst>
              <a:gd name="adj1" fmla="val 50000"/>
            </a:avLst>
          </a:prstGeom>
          <a:ln w="19050">
            <a:solidFill>
              <a:srgbClr val="737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8DFB106-22A6-4463-9CD1-B8801EE5B5BE}"/>
              </a:ext>
            </a:extLst>
          </p:cNvPr>
          <p:cNvSpPr txBox="1"/>
          <p:nvPr/>
        </p:nvSpPr>
        <p:spPr>
          <a:xfrm>
            <a:off x="7942691" y="1554501"/>
            <a:ext cx="158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 pas d’anomalie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DDB5754-3F47-4A94-9572-828EE48674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353127"/>
              </p:ext>
            </p:extLst>
          </p:nvPr>
        </p:nvGraphicFramePr>
        <p:xfrm>
          <a:off x="9173554" y="-496973"/>
          <a:ext cx="3171282" cy="4769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A57BD392-3059-4A07-B899-F8E7D4168754}"/>
              </a:ext>
            </a:extLst>
          </p:cNvPr>
          <p:cNvSpPr txBox="1"/>
          <p:nvPr/>
        </p:nvSpPr>
        <p:spPr>
          <a:xfrm>
            <a:off x="10016198" y="2730738"/>
            <a:ext cx="96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344937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5CE59-BCEB-4EE0-A100-67568311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26" y="2658284"/>
            <a:ext cx="1809916" cy="1316641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fr-FR" sz="3100" b="1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Gestions des anomalies</a:t>
            </a:r>
            <a:br>
              <a:rPr lang="fr-FR" sz="3100" b="1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3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1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A3C40C-2781-497B-A41F-351F1695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49" y="5724608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1974C3-1772-4052-A138-ACCA1981CAAE}" type="datetime4">
              <a:rPr lang="fr-FR" smtClean="0"/>
              <a:t>4 janvier 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EC94E-C1B1-447A-A55F-396F057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286087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E6B772B-2950-40D2-9DA7-3AFCE7AC4B8C}"/>
              </a:ext>
            </a:extLst>
          </p:cNvPr>
          <p:cNvGraphicFramePr/>
          <p:nvPr/>
        </p:nvGraphicFramePr>
        <p:xfrm>
          <a:off x="359517" y="441542"/>
          <a:ext cx="7750809" cy="516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1486D9E-0368-4CF9-8297-C381BDFDB1CC}"/>
              </a:ext>
            </a:extLst>
          </p:cNvPr>
          <p:cNvSpPr/>
          <p:nvPr/>
        </p:nvSpPr>
        <p:spPr>
          <a:xfrm>
            <a:off x="2230671" y="1343303"/>
            <a:ext cx="783756" cy="534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EB4D2D76-0C48-4E6D-9D69-9E86F68C01B3}"/>
              </a:ext>
            </a:extLst>
          </p:cNvPr>
          <p:cNvCxnSpPr>
            <a:cxnSpLocks/>
          </p:cNvCxnSpPr>
          <p:nvPr/>
        </p:nvCxnSpPr>
        <p:spPr>
          <a:xfrm flipV="1">
            <a:off x="7325810" y="2257498"/>
            <a:ext cx="1627160" cy="1452420"/>
          </a:xfrm>
          <a:prstGeom prst="bentConnector3">
            <a:avLst>
              <a:gd name="adj1" fmla="val 50000"/>
            </a:avLst>
          </a:prstGeom>
          <a:ln w="19050">
            <a:solidFill>
              <a:srgbClr val="737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8DFB106-22A6-4463-9CD1-B8801EE5B5BE}"/>
              </a:ext>
            </a:extLst>
          </p:cNvPr>
          <p:cNvSpPr txBox="1"/>
          <p:nvPr/>
        </p:nvSpPr>
        <p:spPr>
          <a:xfrm>
            <a:off x="7942691" y="1554501"/>
            <a:ext cx="158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 pas d’anomalie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DDB5754-3F47-4A94-9572-828EE48674CB}"/>
              </a:ext>
            </a:extLst>
          </p:cNvPr>
          <p:cNvGraphicFramePr/>
          <p:nvPr/>
        </p:nvGraphicFramePr>
        <p:xfrm>
          <a:off x="9173554" y="-496973"/>
          <a:ext cx="3171282" cy="4769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A57BD392-3059-4A07-B899-F8E7D4168754}"/>
              </a:ext>
            </a:extLst>
          </p:cNvPr>
          <p:cNvSpPr txBox="1"/>
          <p:nvPr/>
        </p:nvSpPr>
        <p:spPr>
          <a:xfrm>
            <a:off x="10016198" y="2730738"/>
            <a:ext cx="96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9DF95B-27B7-4D12-9A9D-712203DFE623}"/>
              </a:ext>
            </a:extLst>
          </p:cNvPr>
          <p:cNvSpPr txBox="1"/>
          <p:nvPr/>
        </p:nvSpPr>
        <p:spPr>
          <a:xfrm>
            <a:off x="8330910" y="4200411"/>
            <a:ext cx="37577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     Outils et méthodes</a:t>
            </a:r>
          </a:p>
          <a:p>
            <a:pPr lvl="0"/>
            <a:r>
              <a:rPr lang="fr-FR" sz="2000" dirty="0"/>
              <a:t>	MS Project</a:t>
            </a:r>
          </a:p>
          <a:p>
            <a:pPr lvl="0"/>
            <a:r>
              <a:rPr lang="fr-FR" sz="2000" dirty="0"/>
              <a:t>	Agile</a:t>
            </a:r>
          </a:p>
          <a:p>
            <a:pPr lvl="0"/>
            <a:r>
              <a:rPr lang="fr-FR" sz="2000" dirty="0"/>
              <a:t>	Quality Center</a:t>
            </a:r>
          </a:p>
          <a:p>
            <a:pPr lvl="0"/>
            <a:r>
              <a:rPr lang="fr-FR" sz="2000" dirty="0"/>
              <a:t>	GitHub</a:t>
            </a:r>
          </a:p>
          <a:p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C78F968-5B0B-42DF-883F-A4EB49FFA1E3}"/>
              </a:ext>
            </a:extLst>
          </p:cNvPr>
          <p:cNvSpPr/>
          <p:nvPr/>
        </p:nvSpPr>
        <p:spPr>
          <a:xfrm>
            <a:off x="8527980" y="4129161"/>
            <a:ext cx="2943584" cy="1888093"/>
          </a:xfrm>
          <a:prstGeom prst="roundRect">
            <a:avLst>
              <a:gd name="adj" fmla="val 8471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453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681</Words>
  <Application>Microsoft Office PowerPoint</Application>
  <PresentationFormat>Grand écran</PresentationFormat>
  <Paragraphs>199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Cambria</vt:lpstr>
      <vt:lpstr>Times New Roman</vt:lpstr>
      <vt:lpstr>Wingdings</vt:lpstr>
      <vt:lpstr>Thème Office</vt:lpstr>
      <vt:lpstr>La démarche de projet informatique</vt:lpstr>
      <vt:lpstr>Sommaire </vt:lpstr>
      <vt:lpstr>Environnement fonctionnel </vt:lpstr>
      <vt:lpstr>Environnement   fonctionnel </vt:lpstr>
      <vt:lpstr>Environnement de tests </vt:lpstr>
      <vt:lpstr>Environnement de tests </vt:lpstr>
      <vt:lpstr>Gestions des anomalies  </vt:lpstr>
      <vt:lpstr>Gestions des anomalies  </vt:lpstr>
      <vt:lpstr>Gestions des anomalies 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démarche de projet informatique</dc:title>
  <dc:creator>fortunat BIZANDRY</dc:creator>
  <cp:lastModifiedBy>Fortunat BIZANDRY TIAVARISAN</cp:lastModifiedBy>
  <cp:revision>19</cp:revision>
  <dcterms:created xsi:type="dcterms:W3CDTF">2022-01-03T22:32:35Z</dcterms:created>
  <dcterms:modified xsi:type="dcterms:W3CDTF">2022-01-04T14:30:21Z</dcterms:modified>
</cp:coreProperties>
</file>