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60" r:id="rId5"/>
    <p:sldId id="261" r:id="rId6"/>
    <p:sldId id="262" r:id="rId7"/>
    <p:sldId id="264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568C1"/>
    <a:srgbClr val="D4D9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4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31385F1-66CA-4075-B654-8BE12D1F1251}" type="doc">
      <dgm:prSet loTypeId="urn:microsoft.com/office/officeart/2005/8/layout/hList1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A559E1F5-2410-41A0-8424-78A8C09E882E}">
      <dgm:prSet/>
      <dgm:spPr/>
      <dgm:t>
        <a:bodyPr/>
        <a:lstStyle/>
        <a:p>
          <a:r>
            <a:rPr lang="fr-FR" dirty="0"/>
            <a:t>Données massives générées </a:t>
          </a:r>
        </a:p>
      </dgm:t>
    </dgm:pt>
    <dgm:pt modelId="{91E964D8-F393-40F1-9377-D27F8D3EB6BE}" type="parTrans" cxnId="{ACF29E05-E9EF-4B3A-B124-0420EE902FE2}">
      <dgm:prSet/>
      <dgm:spPr/>
      <dgm:t>
        <a:bodyPr/>
        <a:lstStyle/>
        <a:p>
          <a:endParaRPr lang="fr-FR"/>
        </a:p>
      </dgm:t>
    </dgm:pt>
    <dgm:pt modelId="{922564D3-AEB2-4F37-9AF4-B4AA296F62AF}" type="sibTrans" cxnId="{ACF29E05-E9EF-4B3A-B124-0420EE902FE2}">
      <dgm:prSet/>
      <dgm:spPr/>
      <dgm:t>
        <a:bodyPr/>
        <a:lstStyle/>
        <a:p>
          <a:endParaRPr lang="fr-FR"/>
        </a:p>
      </dgm:t>
    </dgm:pt>
    <dgm:pt modelId="{D09D17FF-AF00-4F70-8E82-42EEA84FA2F0}">
      <dgm:prSet/>
      <dgm:spPr/>
      <dgm:t>
        <a:bodyPr/>
        <a:lstStyle/>
        <a:p>
          <a:r>
            <a:rPr lang="fr-FR"/>
            <a:t>Tout et tout le monde produisent des données (entreprises, individus)</a:t>
          </a:r>
        </a:p>
      </dgm:t>
    </dgm:pt>
    <dgm:pt modelId="{8F3B7FD8-AB69-4FCC-A625-F50537F42431}" type="parTrans" cxnId="{D5B57953-9164-40B2-B988-FAC2DD441657}">
      <dgm:prSet/>
      <dgm:spPr/>
      <dgm:t>
        <a:bodyPr/>
        <a:lstStyle/>
        <a:p>
          <a:endParaRPr lang="fr-FR"/>
        </a:p>
      </dgm:t>
    </dgm:pt>
    <dgm:pt modelId="{EE960B2B-7285-42E4-9696-EDD9AB64E7A2}" type="sibTrans" cxnId="{D5B57953-9164-40B2-B988-FAC2DD441657}">
      <dgm:prSet/>
      <dgm:spPr/>
      <dgm:t>
        <a:bodyPr/>
        <a:lstStyle/>
        <a:p>
          <a:endParaRPr lang="fr-FR"/>
        </a:p>
      </dgm:t>
    </dgm:pt>
    <dgm:pt modelId="{760E8027-868F-4ED2-9D4F-83647C86DBEA}">
      <dgm:prSet/>
      <dgm:spPr/>
      <dgm:t>
        <a:bodyPr/>
        <a:lstStyle/>
        <a:p>
          <a:r>
            <a:rPr lang="fr-FR"/>
            <a:t>De plus en plus de machines connectées</a:t>
          </a:r>
        </a:p>
      </dgm:t>
    </dgm:pt>
    <dgm:pt modelId="{46FD12ED-BF54-4665-ADC1-A256BBB8B76A}" type="parTrans" cxnId="{1BDEF886-670C-4455-AA0F-BD2613D080E0}">
      <dgm:prSet/>
      <dgm:spPr/>
      <dgm:t>
        <a:bodyPr/>
        <a:lstStyle/>
        <a:p>
          <a:endParaRPr lang="fr-FR"/>
        </a:p>
      </dgm:t>
    </dgm:pt>
    <dgm:pt modelId="{9A24210C-BB69-43A8-A139-3371EB810078}" type="sibTrans" cxnId="{1BDEF886-670C-4455-AA0F-BD2613D080E0}">
      <dgm:prSet/>
      <dgm:spPr/>
      <dgm:t>
        <a:bodyPr/>
        <a:lstStyle/>
        <a:p>
          <a:endParaRPr lang="fr-FR"/>
        </a:p>
      </dgm:t>
    </dgm:pt>
    <dgm:pt modelId="{28B2E248-D59A-4A17-8822-4885B77C1F81}">
      <dgm:prSet/>
      <dgm:spPr/>
      <dgm:t>
        <a:bodyPr/>
        <a:lstStyle/>
        <a:p>
          <a:r>
            <a:rPr lang="fr-FR" dirty="0"/>
            <a:t>Croissance exponentiel des données</a:t>
          </a:r>
        </a:p>
      </dgm:t>
    </dgm:pt>
    <dgm:pt modelId="{6ABFAA04-F16D-4E0C-BA67-610AD46765EE}" type="parTrans" cxnId="{45AF567B-52C3-4611-BCD8-649303A09DE6}">
      <dgm:prSet/>
      <dgm:spPr/>
      <dgm:t>
        <a:bodyPr/>
        <a:lstStyle/>
        <a:p>
          <a:endParaRPr lang="fr-FR"/>
        </a:p>
      </dgm:t>
    </dgm:pt>
    <dgm:pt modelId="{28796619-94C6-4A8B-A925-24378CD4F39D}" type="sibTrans" cxnId="{45AF567B-52C3-4611-BCD8-649303A09DE6}">
      <dgm:prSet/>
      <dgm:spPr/>
      <dgm:t>
        <a:bodyPr/>
        <a:lstStyle/>
        <a:p>
          <a:endParaRPr lang="fr-FR"/>
        </a:p>
      </dgm:t>
    </dgm:pt>
    <dgm:pt modelId="{722B5444-C567-4EF6-8996-886AF1A7191B}">
      <dgm:prSet/>
      <dgm:spPr/>
      <dgm:t>
        <a:bodyPr/>
        <a:lstStyle/>
        <a:p>
          <a:r>
            <a:rPr lang="fr-FR"/>
            <a:t>Ordre de grandeur: Téraoctet, pétaoctet, zettaoctet,…</a:t>
          </a:r>
        </a:p>
      </dgm:t>
    </dgm:pt>
    <dgm:pt modelId="{D2317526-759B-4712-9252-AD08763B8A2D}" type="parTrans" cxnId="{FE46F3C4-F6E2-41E1-9943-6880EB7DCBC9}">
      <dgm:prSet/>
      <dgm:spPr/>
      <dgm:t>
        <a:bodyPr/>
        <a:lstStyle/>
        <a:p>
          <a:endParaRPr lang="fr-FR"/>
        </a:p>
      </dgm:t>
    </dgm:pt>
    <dgm:pt modelId="{4EE77031-5E81-4CBD-8835-5EC455115AC0}" type="sibTrans" cxnId="{FE46F3C4-F6E2-41E1-9943-6880EB7DCBC9}">
      <dgm:prSet/>
      <dgm:spPr/>
      <dgm:t>
        <a:bodyPr/>
        <a:lstStyle/>
        <a:p>
          <a:endParaRPr lang="fr-FR"/>
        </a:p>
      </dgm:t>
    </dgm:pt>
    <dgm:pt modelId="{0259B24F-2BA8-4CC0-8EE9-B2CCA96344D0}" type="pres">
      <dgm:prSet presAssocID="{C31385F1-66CA-4075-B654-8BE12D1F1251}" presName="Name0" presStyleCnt="0">
        <dgm:presLayoutVars>
          <dgm:dir/>
          <dgm:animLvl val="lvl"/>
          <dgm:resizeHandles val="exact"/>
        </dgm:presLayoutVars>
      </dgm:prSet>
      <dgm:spPr/>
    </dgm:pt>
    <dgm:pt modelId="{99D9999A-964D-46D5-9F60-E2D16B92049B}" type="pres">
      <dgm:prSet presAssocID="{A559E1F5-2410-41A0-8424-78A8C09E882E}" presName="composite" presStyleCnt="0"/>
      <dgm:spPr/>
    </dgm:pt>
    <dgm:pt modelId="{ACC8DFF6-C250-4856-A1D2-321224CF28B2}" type="pres">
      <dgm:prSet presAssocID="{A559E1F5-2410-41A0-8424-78A8C09E882E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</dgm:pt>
    <dgm:pt modelId="{C56B0DD6-FC60-46E8-9E65-0E89A4E660CE}" type="pres">
      <dgm:prSet presAssocID="{A559E1F5-2410-41A0-8424-78A8C09E882E}" presName="desTx" presStyleLbl="alignAccFollowNode1" presStyleIdx="0" presStyleCnt="1">
        <dgm:presLayoutVars>
          <dgm:bulletEnabled val="1"/>
        </dgm:presLayoutVars>
      </dgm:prSet>
      <dgm:spPr/>
    </dgm:pt>
  </dgm:ptLst>
  <dgm:cxnLst>
    <dgm:cxn modelId="{ACF29E05-E9EF-4B3A-B124-0420EE902FE2}" srcId="{C31385F1-66CA-4075-B654-8BE12D1F1251}" destId="{A559E1F5-2410-41A0-8424-78A8C09E882E}" srcOrd="0" destOrd="0" parTransId="{91E964D8-F393-40F1-9377-D27F8D3EB6BE}" sibTransId="{922564D3-AEB2-4F37-9AF4-B4AA296F62AF}"/>
    <dgm:cxn modelId="{D5518B1D-8644-4CF2-A6E6-727BAF1B60AA}" type="presOf" srcId="{A559E1F5-2410-41A0-8424-78A8C09E882E}" destId="{ACC8DFF6-C250-4856-A1D2-321224CF28B2}" srcOrd="0" destOrd="0" presId="urn:microsoft.com/office/officeart/2005/8/layout/hList1"/>
    <dgm:cxn modelId="{D5B57953-9164-40B2-B988-FAC2DD441657}" srcId="{A559E1F5-2410-41A0-8424-78A8C09E882E}" destId="{D09D17FF-AF00-4F70-8E82-42EEA84FA2F0}" srcOrd="0" destOrd="0" parTransId="{8F3B7FD8-AB69-4FCC-A625-F50537F42431}" sibTransId="{EE960B2B-7285-42E4-9696-EDD9AB64E7A2}"/>
    <dgm:cxn modelId="{22353178-60BD-4FF5-81F2-4527C3B7B746}" type="presOf" srcId="{28B2E248-D59A-4A17-8822-4885B77C1F81}" destId="{C56B0DD6-FC60-46E8-9E65-0E89A4E660CE}" srcOrd="0" destOrd="2" presId="urn:microsoft.com/office/officeart/2005/8/layout/hList1"/>
    <dgm:cxn modelId="{45AF567B-52C3-4611-BCD8-649303A09DE6}" srcId="{A559E1F5-2410-41A0-8424-78A8C09E882E}" destId="{28B2E248-D59A-4A17-8822-4885B77C1F81}" srcOrd="2" destOrd="0" parTransId="{6ABFAA04-F16D-4E0C-BA67-610AD46765EE}" sibTransId="{28796619-94C6-4A8B-A925-24378CD4F39D}"/>
    <dgm:cxn modelId="{1BDEF886-670C-4455-AA0F-BD2613D080E0}" srcId="{A559E1F5-2410-41A0-8424-78A8C09E882E}" destId="{760E8027-868F-4ED2-9D4F-83647C86DBEA}" srcOrd="1" destOrd="0" parTransId="{46FD12ED-BF54-4665-ADC1-A256BBB8B76A}" sibTransId="{9A24210C-BB69-43A8-A139-3371EB810078}"/>
    <dgm:cxn modelId="{4B31348A-068D-46EC-BC18-BA4ACF82B209}" type="presOf" srcId="{D09D17FF-AF00-4F70-8E82-42EEA84FA2F0}" destId="{C56B0DD6-FC60-46E8-9E65-0E89A4E660CE}" srcOrd="0" destOrd="0" presId="urn:microsoft.com/office/officeart/2005/8/layout/hList1"/>
    <dgm:cxn modelId="{31C626BE-1F9A-44D0-84B0-BF1D73534249}" type="presOf" srcId="{722B5444-C567-4EF6-8996-886AF1A7191B}" destId="{C56B0DD6-FC60-46E8-9E65-0E89A4E660CE}" srcOrd="0" destOrd="3" presId="urn:microsoft.com/office/officeart/2005/8/layout/hList1"/>
    <dgm:cxn modelId="{FE46F3C4-F6E2-41E1-9943-6880EB7DCBC9}" srcId="{A559E1F5-2410-41A0-8424-78A8C09E882E}" destId="{722B5444-C567-4EF6-8996-886AF1A7191B}" srcOrd="3" destOrd="0" parTransId="{D2317526-759B-4712-9252-AD08763B8A2D}" sibTransId="{4EE77031-5E81-4CBD-8835-5EC455115AC0}"/>
    <dgm:cxn modelId="{210F78CD-3429-408F-A17E-39A353B2395F}" type="presOf" srcId="{C31385F1-66CA-4075-B654-8BE12D1F1251}" destId="{0259B24F-2BA8-4CC0-8EE9-B2CCA96344D0}" srcOrd="0" destOrd="0" presId="urn:microsoft.com/office/officeart/2005/8/layout/hList1"/>
    <dgm:cxn modelId="{0B12CCED-1FED-4451-9A54-0E147D889882}" type="presOf" srcId="{760E8027-868F-4ED2-9D4F-83647C86DBEA}" destId="{C56B0DD6-FC60-46E8-9E65-0E89A4E660CE}" srcOrd="0" destOrd="1" presId="urn:microsoft.com/office/officeart/2005/8/layout/hList1"/>
    <dgm:cxn modelId="{961A154F-6937-4D9A-AF8C-937B86F888EE}" type="presParOf" srcId="{0259B24F-2BA8-4CC0-8EE9-B2CCA96344D0}" destId="{99D9999A-964D-46D5-9F60-E2D16B92049B}" srcOrd="0" destOrd="0" presId="urn:microsoft.com/office/officeart/2005/8/layout/hList1"/>
    <dgm:cxn modelId="{87E048AC-78ED-418D-BF8D-2FF7A23CDF20}" type="presParOf" srcId="{99D9999A-964D-46D5-9F60-E2D16B92049B}" destId="{ACC8DFF6-C250-4856-A1D2-321224CF28B2}" srcOrd="0" destOrd="0" presId="urn:microsoft.com/office/officeart/2005/8/layout/hList1"/>
    <dgm:cxn modelId="{69A04FA6-3B5F-44F0-A0EF-669A76F75032}" type="presParOf" srcId="{99D9999A-964D-46D5-9F60-E2D16B92049B}" destId="{C56B0DD6-FC60-46E8-9E65-0E89A4E660CE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C8B7642-AD6F-4022-B9C1-E046C13F78C6}" type="doc">
      <dgm:prSet loTypeId="urn:microsoft.com/office/officeart/2005/8/layout/hList1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E0CFBA6C-7A4A-47EA-81B3-394D690B4814}">
      <dgm:prSet/>
      <dgm:spPr/>
      <dgm:t>
        <a:bodyPr/>
        <a:lstStyle/>
        <a:p>
          <a:r>
            <a:rPr lang="fr-FR" dirty="0"/>
            <a:t>Besoin des entreprises </a:t>
          </a:r>
        </a:p>
      </dgm:t>
    </dgm:pt>
    <dgm:pt modelId="{B37A4FA0-F1FA-4879-B813-F5DCDE0B1D62}" type="parTrans" cxnId="{21B9EC9A-1371-418A-AD3A-7AA0D4C2A948}">
      <dgm:prSet/>
      <dgm:spPr/>
      <dgm:t>
        <a:bodyPr/>
        <a:lstStyle/>
        <a:p>
          <a:endParaRPr lang="fr-FR"/>
        </a:p>
      </dgm:t>
    </dgm:pt>
    <dgm:pt modelId="{19045146-10A8-4293-B987-DB40A4D223C6}" type="sibTrans" cxnId="{21B9EC9A-1371-418A-AD3A-7AA0D4C2A948}">
      <dgm:prSet/>
      <dgm:spPr/>
      <dgm:t>
        <a:bodyPr/>
        <a:lstStyle/>
        <a:p>
          <a:endParaRPr lang="fr-FR"/>
        </a:p>
      </dgm:t>
    </dgm:pt>
    <dgm:pt modelId="{0C08AF5D-01DC-445D-8C7B-4AB32496441B}">
      <dgm:prSet/>
      <dgm:spPr/>
      <dgm:t>
        <a:bodyPr/>
        <a:lstStyle/>
        <a:p>
          <a:r>
            <a:rPr lang="fr-FR"/>
            <a:t>Pour avoir une longueur d’avance sur la concurrence</a:t>
          </a:r>
        </a:p>
      </dgm:t>
    </dgm:pt>
    <dgm:pt modelId="{454438E5-96C0-4088-814C-B2DEF77C70C7}" type="parTrans" cxnId="{47669C86-5EE0-4615-B615-1E0471A3BF88}">
      <dgm:prSet/>
      <dgm:spPr/>
      <dgm:t>
        <a:bodyPr/>
        <a:lstStyle/>
        <a:p>
          <a:endParaRPr lang="fr-FR"/>
        </a:p>
      </dgm:t>
    </dgm:pt>
    <dgm:pt modelId="{2C69177F-077A-4676-A1E9-0AF8C751D39C}" type="sibTrans" cxnId="{47669C86-5EE0-4615-B615-1E0471A3BF88}">
      <dgm:prSet/>
      <dgm:spPr/>
      <dgm:t>
        <a:bodyPr/>
        <a:lstStyle/>
        <a:p>
          <a:endParaRPr lang="fr-FR"/>
        </a:p>
      </dgm:t>
    </dgm:pt>
    <dgm:pt modelId="{D28D1DDD-9D25-4219-A633-43687EB83FDD}">
      <dgm:prSet/>
      <dgm:spPr/>
      <dgm:t>
        <a:bodyPr/>
        <a:lstStyle/>
        <a:p>
          <a:r>
            <a:rPr lang="fr-FR"/>
            <a:t>Pour maximiser l’efficacité et les résultats</a:t>
          </a:r>
        </a:p>
      </dgm:t>
    </dgm:pt>
    <dgm:pt modelId="{FA9C4987-B880-44FD-8621-1CED894886C5}" type="parTrans" cxnId="{57F20773-55AF-4291-A364-D97B0C66B952}">
      <dgm:prSet/>
      <dgm:spPr/>
      <dgm:t>
        <a:bodyPr/>
        <a:lstStyle/>
        <a:p>
          <a:endParaRPr lang="fr-FR"/>
        </a:p>
      </dgm:t>
    </dgm:pt>
    <dgm:pt modelId="{33CC125D-5527-4299-B308-7DF7805797ED}" type="sibTrans" cxnId="{57F20773-55AF-4291-A364-D97B0C66B952}">
      <dgm:prSet/>
      <dgm:spPr/>
      <dgm:t>
        <a:bodyPr/>
        <a:lstStyle/>
        <a:p>
          <a:endParaRPr lang="fr-FR"/>
        </a:p>
      </dgm:t>
    </dgm:pt>
    <dgm:pt modelId="{A7BE1565-6EC2-4039-8FB5-AE63B999998A}">
      <dgm:prSet/>
      <dgm:spPr/>
      <dgm:t>
        <a:bodyPr/>
        <a:lstStyle/>
        <a:p>
          <a:r>
            <a:rPr lang="fr-FR" dirty="0"/>
            <a:t>Pour prédire le futur de l’activité </a:t>
          </a:r>
        </a:p>
      </dgm:t>
    </dgm:pt>
    <dgm:pt modelId="{DF789382-6F9E-4531-AC88-B6CF435572DA}" type="parTrans" cxnId="{E6994682-6508-47AE-9E51-0C86DE0695C3}">
      <dgm:prSet/>
      <dgm:spPr/>
      <dgm:t>
        <a:bodyPr/>
        <a:lstStyle/>
        <a:p>
          <a:endParaRPr lang="fr-FR"/>
        </a:p>
      </dgm:t>
    </dgm:pt>
    <dgm:pt modelId="{AF600005-110A-4F7F-BDDC-A35390FC3890}" type="sibTrans" cxnId="{E6994682-6508-47AE-9E51-0C86DE0695C3}">
      <dgm:prSet/>
      <dgm:spPr/>
      <dgm:t>
        <a:bodyPr/>
        <a:lstStyle/>
        <a:p>
          <a:endParaRPr lang="fr-FR"/>
        </a:p>
      </dgm:t>
    </dgm:pt>
    <dgm:pt modelId="{17DC77B7-1130-44DB-B02E-F2306496C0FB}" type="pres">
      <dgm:prSet presAssocID="{AC8B7642-AD6F-4022-B9C1-E046C13F78C6}" presName="Name0" presStyleCnt="0">
        <dgm:presLayoutVars>
          <dgm:dir/>
          <dgm:animLvl val="lvl"/>
          <dgm:resizeHandles val="exact"/>
        </dgm:presLayoutVars>
      </dgm:prSet>
      <dgm:spPr/>
    </dgm:pt>
    <dgm:pt modelId="{74703B4D-11E2-496B-91F6-FD4AB97099F9}" type="pres">
      <dgm:prSet presAssocID="{E0CFBA6C-7A4A-47EA-81B3-394D690B4814}" presName="composite" presStyleCnt="0"/>
      <dgm:spPr/>
    </dgm:pt>
    <dgm:pt modelId="{AF633373-60F5-4CC5-BFE2-CEDC05D68588}" type="pres">
      <dgm:prSet presAssocID="{E0CFBA6C-7A4A-47EA-81B3-394D690B4814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</dgm:pt>
    <dgm:pt modelId="{01ED8B8E-D741-423F-A4BD-FCF6943D5AB3}" type="pres">
      <dgm:prSet presAssocID="{E0CFBA6C-7A4A-47EA-81B3-394D690B4814}" presName="desTx" presStyleLbl="alignAccFollowNode1" presStyleIdx="0" presStyleCnt="1">
        <dgm:presLayoutVars>
          <dgm:bulletEnabled val="1"/>
        </dgm:presLayoutVars>
      </dgm:prSet>
      <dgm:spPr/>
    </dgm:pt>
  </dgm:ptLst>
  <dgm:cxnLst>
    <dgm:cxn modelId="{26F54E11-9235-4923-B45D-E6A01FA7ED9C}" type="presOf" srcId="{A7BE1565-6EC2-4039-8FB5-AE63B999998A}" destId="{01ED8B8E-D741-423F-A4BD-FCF6943D5AB3}" srcOrd="0" destOrd="2" presId="urn:microsoft.com/office/officeart/2005/8/layout/hList1"/>
    <dgm:cxn modelId="{41C6F916-B1F3-4DCD-A89D-4AD40231345B}" type="presOf" srcId="{AC8B7642-AD6F-4022-B9C1-E046C13F78C6}" destId="{17DC77B7-1130-44DB-B02E-F2306496C0FB}" srcOrd="0" destOrd="0" presId="urn:microsoft.com/office/officeart/2005/8/layout/hList1"/>
    <dgm:cxn modelId="{BEF8216B-0BD5-42E6-90F9-CA4A65B7F7D1}" type="presOf" srcId="{D28D1DDD-9D25-4219-A633-43687EB83FDD}" destId="{01ED8B8E-D741-423F-A4BD-FCF6943D5AB3}" srcOrd="0" destOrd="1" presId="urn:microsoft.com/office/officeart/2005/8/layout/hList1"/>
    <dgm:cxn modelId="{5E79686C-07B6-4D43-A046-F3D5325FCAC2}" type="presOf" srcId="{E0CFBA6C-7A4A-47EA-81B3-394D690B4814}" destId="{AF633373-60F5-4CC5-BFE2-CEDC05D68588}" srcOrd="0" destOrd="0" presId="urn:microsoft.com/office/officeart/2005/8/layout/hList1"/>
    <dgm:cxn modelId="{57F20773-55AF-4291-A364-D97B0C66B952}" srcId="{E0CFBA6C-7A4A-47EA-81B3-394D690B4814}" destId="{D28D1DDD-9D25-4219-A633-43687EB83FDD}" srcOrd="1" destOrd="0" parTransId="{FA9C4987-B880-44FD-8621-1CED894886C5}" sibTransId="{33CC125D-5527-4299-B308-7DF7805797ED}"/>
    <dgm:cxn modelId="{E6994682-6508-47AE-9E51-0C86DE0695C3}" srcId="{E0CFBA6C-7A4A-47EA-81B3-394D690B4814}" destId="{A7BE1565-6EC2-4039-8FB5-AE63B999998A}" srcOrd="2" destOrd="0" parTransId="{DF789382-6F9E-4531-AC88-B6CF435572DA}" sibTransId="{AF600005-110A-4F7F-BDDC-A35390FC3890}"/>
    <dgm:cxn modelId="{47669C86-5EE0-4615-B615-1E0471A3BF88}" srcId="{E0CFBA6C-7A4A-47EA-81B3-394D690B4814}" destId="{0C08AF5D-01DC-445D-8C7B-4AB32496441B}" srcOrd="0" destOrd="0" parTransId="{454438E5-96C0-4088-814C-B2DEF77C70C7}" sibTransId="{2C69177F-077A-4676-A1E9-0AF8C751D39C}"/>
    <dgm:cxn modelId="{AA387098-76D2-4633-A438-62AAFAA70A20}" type="presOf" srcId="{0C08AF5D-01DC-445D-8C7B-4AB32496441B}" destId="{01ED8B8E-D741-423F-A4BD-FCF6943D5AB3}" srcOrd="0" destOrd="0" presId="urn:microsoft.com/office/officeart/2005/8/layout/hList1"/>
    <dgm:cxn modelId="{21B9EC9A-1371-418A-AD3A-7AA0D4C2A948}" srcId="{AC8B7642-AD6F-4022-B9C1-E046C13F78C6}" destId="{E0CFBA6C-7A4A-47EA-81B3-394D690B4814}" srcOrd="0" destOrd="0" parTransId="{B37A4FA0-F1FA-4879-B813-F5DCDE0B1D62}" sibTransId="{19045146-10A8-4293-B987-DB40A4D223C6}"/>
    <dgm:cxn modelId="{1640A6F5-71A3-426E-A84E-A8A542643164}" type="presParOf" srcId="{17DC77B7-1130-44DB-B02E-F2306496C0FB}" destId="{74703B4D-11E2-496B-91F6-FD4AB97099F9}" srcOrd="0" destOrd="0" presId="urn:microsoft.com/office/officeart/2005/8/layout/hList1"/>
    <dgm:cxn modelId="{D63DCF3E-603D-43CE-A182-780B22C49E12}" type="presParOf" srcId="{74703B4D-11E2-496B-91F6-FD4AB97099F9}" destId="{AF633373-60F5-4CC5-BFE2-CEDC05D68588}" srcOrd="0" destOrd="0" presId="urn:microsoft.com/office/officeart/2005/8/layout/hList1"/>
    <dgm:cxn modelId="{3D1106CA-4231-4CBF-9BF1-E5470456B827}" type="presParOf" srcId="{74703B4D-11E2-496B-91F6-FD4AB97099F9}" destId="{01ED8B8E-D741-423F-A4BD-FCF6943D5AB3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DFA6F23-78E5-48EF-A105-09001159E910}" type="doc">
      <dgm:prSet loTypeId="urn:microsoft.com/office/officeart/2005/8/layout/hList1" loCatId="list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fr-FR"/>
        </a:p>
      </dgm:t>
    </dgm:pt>
    <dgm:pt modelId="{254C5064-0CFB-4595-888B-2498C333325C}">
      <dgm:prSet/>
      <dgm:spPr/>
      <dgm:t>
        <a:bodyPr/>
        <a:lstStyle/>
        <a:p>
          <a:r>
            <a:rPr lang="fr-FR" b="1"/>
            <a:t>Définition</a:t>
          </a:r>
          <a:endParaRPr lang="fr-FR"/>
        </a:p>
      </dgm:t>
    </dgm:pt>
    <dgm:pt modelId="{5BF3DA81-1AB6-4ECD-A413-0C5EC7C5C164}" type="parTrans" cxnId="{9237C032-D425-4AB7-ABD0-C7A23DCE55F7}">
      <dgm:prSet/>
      <dgm:spPr/>
      <dgm:t>
        <a:bodyPr/>
        <a:lstStyle/>
        <a:p>
          <a:endParaRPr lang="fr-FR"/>
        </a:p>
      </dgm:t>
    </dgm:pt>
    <dgm:pt modelId="{6E6075D2-ED75-4EC8-B854-3B260E210C0E}" type="sibTrans" cxnId="{9237C032-D425-4AB7-ABD0-C7A23DCE55F7}">
      <dgm:prSet/>
      <dgm:spPr/>
      <dgm:t>
        <a:bodyPr/>
        <a:lstStyle/>
        <a:p>
          <a:endParaRPr lang="fr-FR"/>
        </a:p>
      </dgm:t>
    </dgm:pt>
    <dgm:pt modelId="{11E154B5-6969-4C72-AB2B-956E06955712}">
      <dgm:prSet/>
      <dgm:spPr/>
      <dgm:t>
        <a:bodyPr/>
        <a:lstStyle/>
        <a:p>
          <a:r>
            <a:rPr lang="fr-FR" dirty="0"/>
            <a:t>Concept, paradigme, technologie, architecture et procédure</a:t>
          </a:r>
        </a:p>
      </dgm:t>
    </dgm:pt>
    <dgm:pt modelId="{34FADEB6-302F-432A-9856-F09643C0AAFD}" type="parTrans" cxnId="{7786454F-BD54-4B8D-947A-E53B252D17CE}">
      <dgm:prSet/>
      <dgm:spPr/>
      <dgm:t>
        <a:bodyPr/>
        <a:lstStyle/>
        <a:p>
          <a:endParaRPr lang="fr-FR"/>
        </a:p>
      </dgm:t>
    </dgm:pt>
    <dgm:pt modelId="{6C8895FB-DC2C-412F-B3DA-886E02C930F8}" type="sibTrans" cxnId="{7786454F-BD54-4B8D-947A-E53B252D17CE}">
      <dgm:prSet/>
      <dgm:spPr/>
      <dgm:t>
        <a:bodyPr/>
        <a:lstStyle/>
        <a:p>
          <a:endParaRPr lang="fr-FR"/>
        </a:p>
      </dgm:t>
    </dgm:pt>
    <dgm:pt modelId="{34343BE0-1C73-4CB4-9B51-8D9707A36E99}">
      <dgm:prSet/>
      <dgm:spPr/>
      <dgm:t>
        <a:bodyPr/>
        <a:lstStyle/>
        <a:p>
          <a:r>
            <a:rPr lang="fr-FR"/>
            <a:t>Pour organiser, capter, stocker, traiter et analyser</a:t>
          </a:r>
        </a:p>
      </dgm:t>
    </dgm:pt>
    <dgm:pt modelId="{26AD7450-7468-43AB-AAC5-026F995EA466}" type="parTrans" cxnId="{06025303-AB28-4CDA-820D-72FB0F27C7D7}">
      <dgm:prSet/>
      <dgm:spPr/>
      <dgm:t>
        <a:bodyPr/>
        <a:lstStyle/>
        <a:p>
          <a:endParaRPr lang="fr-FR"/>
        </a:p>
      </dgm:t>
    </dgm:pt>
    <dgm:pt modelId="{4C7A8AB7-A14E-4323-987E-924B5233B6CD}" type="sibTrans" cxnId="{06025303-AB28-4CDA-820D-72FB0F27C7D7}">
      <dgm:prSet/>
      <dgm:spPr/>
      <dgm:t>
        <a:bodyPr/>
        <a:lstStyle/>
        <a:p>
          <a:endParaRPr lang="fr-FR"/>
        </a:p>
      </dgm:t>
    </dgm:pt>
    <dgm:pt modelId="{4FDAF80B-0121-41C9-BF75-CCF151403A80}">
      <dgm:prSet/>
      <dgm:spPr/>
      <dgm:t>
        <a:bodyPr/>
        <a:lstStyle/>
        <a:p>
          <a:r>
            <a:rPr lang="fr-FR"/>
            <a:t>Des données massives hétérogènes et changeantes</a:t>
          </a:r>
        </a:p>
      </dgm:t>
    </dgm:pt>
    <dgm:pt modelId="{C0375776-B95F-42C9-A27B-3515D1A98033}" type="parTrans" cxnId="{E54FD0E3-3E60-4053-B0D0-DFAA6F42F6EC}">
      <dgm:prSet/>
      <dgm:spPr/>
      <dgm:t>
        <a:bodyPr/>
        <a:lstStyle/>
        <a:p>
          <a:endParaRPr lang="fr-FR"/>
        </a:p>
      </dgm:t>
    </dgm:pt>
    <dgm:pt modelId="{8D44F67F-45C9-4381-8E34-386AF7078275}" type="sibTrans" cxnId="{E54FD0E3-3E60-4053-B0D0-DFAA6F42F6EC}">
      <dgm:prSet/>
      <dgm:spPr/>
      <dgm:t>
        <a:bodyPr/>
        <a:lstStyle/>
        <a:p>
          <a:endParaRPr lang="fr-FR"/>
        </a:p>
      </dgm:t>
    </dgm:pt>
    <dgm:pt modelId="{7981505A-EDFE-4FE6-93F0-178B7A7297CB}" type="pres">
      <dgm:prSet presAssocID="{4DFA6F23-78E5-48EF-A105-09001159E910}" presName="Name0" presStyleCnt="0">
        <dgm:presLayoutVars>
          <dgm:dir/>
          <dgm:animLvl val="lvl"/>
          <dgm:resizeHandles val="exact"/>
        </dgm:presLayoutVars>
      </dgm:prSet>
      <dgm:spPr/>
    </dgm:pt>
    <dgm:pt modelId="{823EC020-022D-4C37-8146-BF7809AF2EDF}" type="pres">
      <dgm:prSet presAssocID="{254C5064-0CFB-4595-888B-2498C333325C}" presName="composite" presStyleCnt="0"/>
      <dgm:spPr/>
    </dgm:pt>
    <dgm:pt modelId="{181B2B68-7CE8-445D-97AB-3905AD26ACE4}" type="pres">
      <dgm:prSet presAssocID="{254C5064-0CFB-4595-888B-2498C333325C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</dgm:pt>
    <dgm:pt modelId="{99E212C6-1520-494A-A4DE-994BF0AAC8EA}" type="pres">
      <dgm:prSet presAssocID="{254C5064-0CFB-4595-888B-2498C333325C}" presName="desTx" presStyleLbl="alignAccFollowNode1" presStyleIdx="0" presStyleCnt="1">
        <dgm:presLayoutVars>
          <dgm:bulletEnabled val="1"/>
        </dgm:presLayoutVars>
      </dgm:prSet>
      <dgm:spPr/>
    </dgm:pt>
  </dgm:ptLst>
  <dgm:cxnLst>
    <dgm:cxn modelId="{06025303-AB28-4CDA-820D-72FB0F27C7D7}" srcId="{254C5064-0CFB-4595-888B-2498C333325C}" destId="{34343BE0-1C73-4CB4-9B51-8D9707A36E99}" srcOrd="1" destOrd="0" parTransId="{26AD7450-7468-43AB-AAC5-026F995EA466}" sibTransId="{4C7A8AB7-A14E-4323-987E-924B5233B6CD}"/>
    <dgm:cxn modelId="{9237C032-D425-4AB7-ABD0-C7A23DCE55F7}" srcId="{4DFA6F23-78E5-48EF-A105-09001159E910}" destId="{254C5064-0CFB-4595-888B-2498C333325C}" srcOrd="0" destOrd="0" parTransId="{5BF3DA81-1AB6-4ECD-A413-0C5EC7C5C164}" sibTransId="{6E6075D2-ED75-4EC8-B854-3B260E210C0E}"/>
    <dgm:cxn modelId="{27E3F042-992F-439B-BFC1-E458C135C1C3}" type="presOf" srcId="{11E154B5-6969-4C72-AB2B-956E06955712}" destId="{99E212C6-1520-494A-A4DE-994BF0AAC8EA}" srcOrd="0" destOrd="0" presId="urn:microsoft.com/office/officeart/2005/8/layout/hList1"/>
    <dgm:cxn modelId="{1CBE0465-095A-4AF1-9ABF-5CED3DB36A3F}" type="presOf" srcId="{4FDAF80B-0121-41C9-BF75-CCF151403A80}" destId="{99E212C6-1520-494A-A4DE-994BF0AAC8EA}" srcOrd="0" destOrd="2" presId="urn:microsoft.com/office/officeart/2005/8/layout/hList1"/>
    <dgm:cxn modelId="{873A5545-E79E-4DED-B049-924A73D1AFAC}" type="presOf" srcId="{254C5064-0CFB-4595-888B-2498C333325C}" destId="{181B2B68-7CE8-445D-97AB-3905AD26ACE4}" srcOrd="0" destOrd="0" presId="urn:microsoft.com/office/officeart/2005/8/layout/hList1"/>
    <dgm:cxn modelId="{311AB44D-7C75-4663-8488-6565DA6783B8}" type="presOf" srcId="{34343BE0-1C73-4CB4-9B51-8D9707A36E99}" destId="{99E212C6-1520-494A-A4DE-994BF0AAC8EA}" srcOrd="0" destOrd="1" presId="urn:microsoft.com/office/officeart/2005/8/layout/hList1"/>
    <dgm:cxn modelId="{7786454F-BD54-4B8D-947A-E53B252D17CE}" srcId="{254C5064-0CFB-4595-888B-2498C333325C}" destId="{11E154B5-6969-4C72-AB2B-956E06955712}" srcOrd="0" destOrd="0" parTransId="{34FADEB6-302F-432A-9856-F09643C0AAFD}" sibTransId="{6C8895FB-DC2C-412F-B3DA-886E02C930F8}"/>
    <dgm:cxn modelId="{76048DE1-35D9-4A6E-9411-21530E3E04E4}" type="presOf" srcId="{4DFA6F23-78E5-48EF-A105-09001159E910}" destId="{7981505A-EDFE-4FE6-93F0-178B7A7297CB}" srcOrd="0" destOrd="0" presId="urn:microsoft.com/office/officeart/2005/8/layout/hList1"/>
    <dgm:cxn modelId="{E54FD0E3-3E60-4053-B0D0-DFAA6F42F6EC}" srcId="{254C5064-0CFB-4595-888B-2498C333325C}" destId="{4FDAF80B-0121-41C9-BF75-CCF151403A80}" srcOrd="2" destOrd="0" parTransId="{C0375776-B95F-42C9-A27B-3515D1A98033}" sibTransId="{8D44F67F-45C9-4381-8E34-386AF7078275}"/>
    <dgm:cxn modelId="{ABEA92F5-9DC5-40F5-8194-B5F5BD34AF99}" type="presParOf" srcId="{7981505A-EDFE-4FE6-93F0-178B7A7297CB}" destId="{823EC020-022D-4C37-8146-BF7809AF2EDF}" srcOrd="0" destOrd="0" presId="urn:microsoft.com/office/officeart/2005/8/layout/hList1"/>
    <dgm:cxn modelId="{BF572396-4CD4-4F77-9076-E390FA172991}" type="presParOf" srcId="{823EC020-022D-4C37-8146-BF7809AF2EDF}" destId="{181B2B68-7CE8-445D-97AB-3905AD26ACE4}" srcOrd="0" destOrd="0" presId="urn:microsoft.com/office/officeart/2005/8/layout/hList1"/>
    <dgm:cxn modelId="{B0C59AB9-30FE-4063-ACBC-E868F00045DB}" type="presParOf" srcId="{823EC020-022D-4C37-8146-BF7809AF2EDF}" destId="{99E212C6-1520-494A-A4DE-994BF0AAC8EA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B9A87B1-A93D-4014-AE55-F2653590B13D}" type="doc">
      <dgm:prSet loTypeId="urn:microsoft.com/office/officeart/2005/8/layout/vList2" loCatId="list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fr-FR"/>
        </a:p>
      </dgm:t>
    </dgm:pt>
    <dgm:pt modelId="{101F6D66-B62C-47BE-B53E-C084194D84DF}">
      <dgm:prSet/>
      <dgm:spPr/>
      <dgm:t>
        <a:bodyPr/>
        <a:lstStyle/>
        <a:p>
          <a:r>
            <a:rPr lang="fr-FR"/>
            <a:t>Stockage distribué</a:t>
          </a:r>
        </a:p>
      </dgm:t>
    </dgm:pt>
    <dgm:pt modelId="{BA2113CA-3386-479D-805C-67EFE4E8EA28}" type="parTrans" cxnId="{B6DFFCAC-082F-4DA5-8997-41BE1A30C7F6}">
      <dgm:prSet/>
      <dgm:spPr/>
      <dgm:t>
        <a:bodyPr/>
        <a:lstStyle/>
        <a:p>
          <a:endParaRPr lang="fr-FR"/>
        </a:p>
      </dgm:t>
    </dgm:pt>
    <dgm:pt modelId="{B4DE4410-B93C-4695-951D-C4A277D548A6}" type="sibTrans" cxnId="{B6DFFCAC-082F-4DA5-8997-41BE1A30C7F6}">
      <dgm:prSet/>
      <dgm:spPr/>
      <dgm:t>
        <a:bodyPr/>
        <a:lstStyle/>
        <a:p>
          <a:endParaRPr lang="fr-FR"/>
        </a:p>
      </dgm:t>
    </dgm:pt>
    <dgm:pt modelId="{A4C2138B-6B4E-41EF-911D-498DE616AD6F}">
      <dgm:prSet/>
      <dgm:spPr/>
      <dgm:t>
        <a:bodyPr/>
        <a:lstStyle/>
        <a:p>
          <a:r>
            <a:rPr lang="fr-FR"/>
            <a:t>Traitement distribué</a:t>
          </a:r>
        </a:p>
      </dgm:t>
    </dgm:pt>
    <dgm:pt modelId="{BC3A6D0D-C7F6-471B-8364-CD6F9CDE4FC9}" type="parTrans" cxnId="{4625CE3D-C8A7-4FA0-886B-4BB6879A5926}">
      <dgm:prSet/>
      <dgm:spPr/>
      <dgm:t>
        <a:bodyPr/>
        <a:lstStyle/>
        <a:p>
          <a:endParaRPr lang="fr-FR"/>
        </a:p>
      </dgm:t>
    </dgm:pt>
    <dgm:pt modelId="{8DDE1D29-09F7-4889-9F37-FB868AE70802}" type="sibTrans" cxnId="{4625CE3D-C8A7-4FA0-886B-4BB6879A5926}">
      <dgm:prSet/>
      <dgm:spPr/>
      <dgm:t>
        <a:bodyPr/>
        <a:lstStyle/>
        <a:p>
          <a:endParaRPr lang="fr-FR"/>
        </a:p>
      </dgm:t>
    </dgm:pt>
    <dgm:pt modelId="{F40EE51F-7DFF-4176-8A95-FE6A84D7FD72}" type="pres">
      <dgm:prSet presAssocID="{FB9A87B1-A93D-4014-AE55-F2653590B13D}" presName="linear" presStyleCnt="0">
        <dgm:presLayoutVars>
          <dgm:animLvl val="lvl"/>
          <dgm:resizeHandles val="exact"/>
        </dgm:presLayoutVars>
      </dgm:prSet>
      <dgm:spPr/>
    </dgm:pt>
    <dgm:pt modelId="{677EB24C-8C49-491F-B5B0-A6E9EABA229E}" type="pres">
      <dgm:prSet presAssocID="{101F6D66-B62C-47BE-B53E-C084194D84DF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3F6C808B-F4D5-4EC7-8CF1-69D3C12A9E98}" type="pres">
      <dgm:prSet presAssocID="{B4DE4410-B93C-4695-951D-C4A277D548A6}" presName="spacer" presStyleCnt="0"/>
      <dgm:spPr/>
    </dgm:pt>
    <dgm:pt modelId="{565644D7-7047-4832-9E62-8C7A6EE4FB6D}" type="pres">
      <dgm:prSet presAssocID="{A4C2138B-6B4E-41EF-911D-498DE616AD6F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EA7C221C-2422-4F32-A2F6-3B671765C3F7}" type="presOf" srcId="{A4C2138B-6B4E-41EF-911D-498DE616AD6F}" destId="{565644D7-7047-4832-9E62-8C7A6EE4FB6D}" srcOrd="0" destOrd="0" presId="urn:microsoft.com/office/officeart/2005/8/layout/vList2"/>
    <dgm:cxn modelId="{4625CE3D-C8A7-4FA0-886B-4BB6879A5926}" srcId="{FB9A87B1-A93D-4014-AE55-F2653590B13D}" destId="{A4C2138B-6B4E-41EF-911D-498DE616AD6F}" srcOrd="1" destOrd="0" parTransId="{BC3A6D0D-C7F6-471B-8364-CD6F9CDE4FC9}" sibTransId="{8DDE1D29-09F7-4889-9F37-FB868AE70802}"/>
    <dgm:cxn modelId="{D5B4A445-5521-4EDA-B27E-8EA6C8EB017F}" type="presOf" srcId="{FB9A87B1-A93D-4014-AE55-F2653590B13D}" destId="{F40EE51F-7DFF-4176-8A95-FE6A84D7FD72}" srcOrd="0" destOrd="0" presId="urn:microsoft.com/office/officeart/2005/8/layout/vList2"/>
    <dgm:cxn modelId="{B6DFFCAC-082F-4DA5-8997-41BE1A30C7F6}" srcId="{FB9A87B1-A93D-4014-AE55-F2653590B13D}" destId="{101F6D66-B62C-47BE-B53E-C084194D84DF}" srcOrd="0" destOrd="0" parTransId="{BA2113CA-3386-479D-805C-67EFE4E8EA28}" sibTransId="{B4DE4410-B93C-4695-951D-C4A277D548A6}"/>
    <dgm:cxn modelId="{0791A5B5-6AA3-4646-B5FC-BB7E8646525F}" type="presOf" srcId="{101F6D66-B62C-47BE-B53E-C084194D84DF}" destId="{677EB24C-8C49-491F-B5B0-A6E9EABA229E}" srcOrd="0" destOrd="0" presId="urn:microsoft.com/office/officeart/2005/8/layout/vList2"/>
    <dgm:cxn modelId="{9A7B4A67-812C-4DBA-B7DA-938B5FF3BFA7}" type="presParOf" srcId="{F40EE51F-7DFF-4176-8A95-FE6A84D7FD72}" destId="{677EB24C-8C49-491F-B5B0-A6E9EABA229E}" srcOrd="0" destOrd="0" presId="urn:microsoft.com/office/officeart/2005/8/layout/vList2"/>
    <dgm:cxn modelId="{93A104A6-3B58-4C4A-94BC-B5E914FC861E}" type="presParOf" srcId="{F40EE51F-7DFF-4176-8A95-FE6A84D7FD72}" destId="{3F6C808B-F4D5-4EC7-8CF1-69D3C12A9E98}" srcOrd="1" destOrd="0" presId="urn:microsoft.com/office/officeart/2005/8/layout/vList2"/>
    <dgm:cxn modelId="{0EA69970-6114-4585-B753-A35E14873955}" type="presParOf" srcId="{F40EE51F-7DFF-4176-8A95-FE6A84D7FD72}" destId="{565644D7-7047-4832-9E62-8C7A6EE4FB6D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6468E40-1366-47B3-B54F-B81C72523534}" type="doc">
      <dgm:prSet loTypeId="urn:microsoft.com/office/officeart/2005/8/layout/vList2" loCatId="list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fr-FR"/>
        </a:p>
      </dgm:t>
    </dgm:pt>
    <dgm:pt modelId="{C7FB6768-0964-44D4-9A9C-9DFCD8A28665}">
      <dgm:prSet/>
      <dgm:spPr/>
      <dgm:t>
        <a:bodyPr/>
        <a:lstStyle/>
        <a:p>
          <a:r>
            <a:rPr lang="fr-FR"/>
            <a:t>Entrepôt de données </a:t>
          </a:r>
        </a:p>
      </dgm:t>
    </dgm:pt>
    <dgm:pt modelId="{A5C0F9EC-679F-4EFE-9641-CCF5E60834DE}" type="parTrans" cxnId="{19F7F78A-877F-4624-B167-5B7472115624}">
      <dgm:prSet/>
      <dgm:spPr/>
      <dgm:t>
        <a:bodyPr/>
        <a:lstStyle/>
        <a:p>
          <a:endParaRPr lang="fr-FR"/>
        </a:p>
      </dgm:t>
    </dgm:pt>
    <dgm:pt modelId="{0210CF39-5357-4B77-B21B-753906F2D643}" type="sibTrans" cxnId="{19F7F78A-877F-4624-B167-5B7472115624}">
      <dgm:prSet/>
      <dgm:spPr/>
      <dgm:t>
        <a:bodyPr/>
        <a:lstStyle/>
        <a:p>
          <a:endParaRPr lang="fr-FR"/>
        </a:p>
      </dgm:t>
    </dgm:pt>
    <dgm:pt modelId="{14E8CFBB-07DD-401E-88F4-3AF2701ED855}">
      <dgm:prSet/>
      <dgm:spPr/>
      <dgm:t>
        <a:bodyPr/>
        <a:lstStyle/>
        <a:p>
          <a:r>
            <a:rPr lang="fr-FR"/>
            <a:t>Stocke des données brutes</a:t>
          </a:r>
        </a:p>
      </dgm:t>
    </dgm:pt>
    <dgm:pt modelId="{E70FCB55-2ECD-4ABB-911C-AE38C8384FE4}" type="parTrans" cxnId="{E216A3F8-5FA3-424C-80FB-DFD7AF9E2048}">
      <dgm:prSet/>
      <dgm:spPr/>
      <dgm:t>
        <a:bodyPr/>
        <a:lstStyle/>
        <a:p>
          <a:endParaRPr lang="fr-FR"/>
        </a:p>
      </dgm:t>
    </dgm:pt>
    <dgm:pt modelId="{7D478826-C661-4656-B0F4-F3A21FC38830}" type="sibTrans" cxnId="{E216A3F8-5FA3-424C-80FB-DFD7AF9E2048}">
      <dgm:prSet/>
      <dgm:spPr/>
      <dgm:t>
        <a:bodyPr/>
        <a:lstStyle/>
        <a:p>
          <a:endParaRPr lang="fr-FR"/>
        </a:p>
      </dgm:t>
    </dgm:pt>
    <dgm:pt modelId="{DB15F6A8-3362-4C06-AB33-06AD25973FB9}">
      <dgm:prSet/>
      <dgm:spPr/>
      <dgm:t>
        <a:bodyPr/>
        <a:lstStyle/>
        <a:p>
          <a:r>
            <a:rPr lang="fr-FR"/>
            <a:t>Pas de redondances de flux</a:t>
          </a:r>
        </a:p>
      </dgm:t>
    </dgm:pt>
    <dgm:pt modelId="{2BEF4A13-1579-4C6B-A520-78C994FC8009}" type="parTrans" cxnId="{E003F2B4-148A-4ABE-961D-6E112F4DE50B}">
      <dgm:prSet/>
      <dgm:spPr/>
      <dgm:t>
        <a:bodyPr/>
        <a:lstStyle/>
        <a:p>
          <a:endParaRPr lang="fr-FR"/>
        </a:p>
      </dgm:t>
    </dgm:pt>
    <dgm:pt modelId="{2564A2DA-EA39-421D-8C5C-1CB8E7D7F330}" type="sibTrans" cxnId="{E003F2B4-148A-4ABE-961D-6E112F4DE50B}">
      <dgm:prSet/>
      <dgm:spPr/>
      <dgm:t>
        <a:bodyPr/>
        <a:lstStyle/>
        <a:p>
          <a:endParaRPr lang="fr-FR"/>
        </a:p>
      </dgm:t>
    </dgm:pt>
    <dgm:pt modelId="{D24C7732-BDEB-47D7-AEAB-E183CD344DB8}">
      <dgm:prSet/>
      <dgm:spPr/>
      <dgm:t>
        <a:bodyPr/>
        <a:lstStyle/>
        <a:p>
          <a:r>
            <a:rPr lang="fr-FR"/>
            <a:t>Accessible par tous les services de l’entreprise</a:t>
          </a:r>
        </a:p>
      </dgm:t>
    </dgm:pt>
    <dgm:pt modelId="{7C1E1BA4-43A1-404B-A74E-EEE2FC9A3EA0}" type="parTrans" cxnId="{2625D011-940C-402E-A3AF-BC51E1451F60}">
      <dgm:prSet/>
      <dgm:spPr/>
      <dgm:t>
        <a:bodyPr/>
        <a:lstStyle/>
        <a:p>
          <a:endParaRPr lang="fr-FR"/>
        </a:p>
      </dgm:t>
    </dgm:pt>
    <dgm:pt modelId="{FE9FB471-69B5-426B-BB41-90F5AF266E79}" type="sibTrans" cxnId="{2625D011-940C-402E-A3AF-BC51E1451F60}">
      <dgm:prSet/>
      <dgm:spPr/>
      <dgm:t>
        <a:bodyPr/>
        <a:lstStyle/>
        <a:p>
          <a:endParaRPr lang="fr-FR"/>
        </a:p>
      </dgm:t>
    </dgm:pt>
    <dgm:pt modelId="{00205F2F-1472-4A4E-94DF-688ECE995B76}">
      <dgm:prSet/>
      <dgm:spPr/>
      <dgm:t>
        <a:bodyPr/>
        <a:lstStyle/>
        <a:p>
          <a:r>
            <a:rPr lang="fr-FR">
              <a:sym typeface="Wingdings" panose="05000000000000000000" pitchFamily="2" charset="2"/>
            </a:rPr>
            <a:t></a:t>
          </a:r>
          <a:r>
            <a:rPr lang="fr-FR"/>
            <a:t> scalabilité, versatilité, flexibilité, accessibilité et évolutivité</a:t>
          </a:r>
        </a:p>
      </dgm:t>
    </dgm:pt>
    <dgm:pt modelId="{7E628FCE-2CD9-4FF7-B6A3-CE5777BF8F32}" type="parTrans" cxnId="{37623451-CF39-4936-ACA4-F7A8652FEE9C}">
      <dgm:prSet/>
      <dgm:spPr/>
      <dgm:t>
        <a:bodyPr/>
        <a:lstStyle/>
        <a:p>
          <a:endParaRPr lang="fr-FR"/>
        </a:p>
      </dgm:t>
    </dgm:pt>
    <dgm:pt modelId="{67B538F0-390A-4A3C-8169-0F8A96423622}" type="sibTrans" cxnId="{37623451-CF39-4936-ACA4-F7A8652FEE9C}">
      <dgm:prSet/>
      <dgm:spPr/>
      <dgm:t>
        <a:bodyPr/>
        <a:lstStyle/>
        <a:p>
          <a:endParaRPr lang="fr-FR"/>
        </a:p>
      </dgm:t>
    </dgm:pt>
    <dgm:pt modelId="{5943C6F4-9A2A-44B9-952B-AE95ADDA389F}" type="pres">
      <dgm:prSet presAssocID="{C6468E40-1366-47B3-B54F-B81C72523534}" presName="linear" presStyleCnt="0">
        <dgm:presLayoutVars>
          <dgm:animLvl val="lvl"/>
          <dgm:resizeHandles val="exact"/>
        </dgm:presLayoutVars>
      </dgm:prSet>
      <dgm:spPr/>
    </dgm:pt>
    <dgm:pt modelId="{DE5A9C05-6FD9-47EA-A11A-0A42EE8F812D}" type="pres">
      <dgm:prSet presAssocID="{C7FB6768-0964-44D4-9A9C-9DFCD8A28665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42B43D87-741B-451B-851A-B6C3A982B036}" type="pres">
      <dgm:prSet presAssocID="{0210CF39-5357-4B77-B21B-753906F2D643}" presName="spacer" presStyleCnt="0"/>
      <dgm:spPr/>
    </dgm:pt>
    <dgm:pt modelId="{3B1E985D-F06B-4059-B092-96C4CF1DA422}" type="pres">
      <dgm:prSet presAssocID="{14E8CFBB-07DD-401E-88F4-3AF2701ED855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00A10C14-9126-4F75-9145-C592EB4C124B}" type="pres">
      <dgm:prSet presAssocID="{7D478826-C661-4656-B0F4-F3A21FC38830}" presName="spacer" presStyleCnt="0"/>
      <dgm:spPr/>
    </dgm:pt>
    <dgm:pt modelId="{2B1F40BD-81B5-4C33-9ECE-A79CFFAEFE21}" type="pres">
      <dgm:prSet presAssocID="{DB15F6A8-3362-4C06-AB33-06AD25973FB9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C40562FC-4430-4CF7-B59A-C23B5B462D8B}" type="pres">
      <dgm:prSet presAssocID="{2564A2DA-EA39-421D-8C5C-1CB8E7D7F330}" presName="spacer" presStyleCnt="0"/>
      <dgm:spPr/>
    </dgm:pt>
    <dgm:pt modelId="{CF7B2ED6-E8BC-4B7D-B6EA-491210547CD7}" type="pres">
      <dgm:prSet presAssocID="{D24C7732-BDEB-47D7-AEAB-E183CD344DB8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326EC79D-1FE5-4E39-A8C0-A6D1B2B10E19}" type="pres">
      <dgm:prSet presAssocID="{FE9FB471-69B5-426B-BB41-90F5AF266E79}" presName="spacer" presStyleCnt="0"/>
      <dgm:spPr/>
    </dgm:pt>
    <dgm:pt modelId="{AB6B84D3-3927-4DDE-9A9F-B5ED381FEAD1}" type="pres">
      <dgm:prSet presAssocID="{00205F2F-1472-4A4E-94DF-688ECE995B76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A13B5C0A-75EE-4733-B018-B7ED4463ECEC}" type="presOf" srcId="{C6468E40-1366-47B3-B54F-B81C72523534}" destId="{5943C6F4-9A2A-44B9-952B-AE95ADDA389F}" srcOrd="0" destOrd="0" presId="urn:microsoft.com/office/officeart/2005/8/layout/vList2"/>
    <dgm:cxn modelId="{2625D011-940C-402E-A3AF-BC51E1451F60}" srcId="{C6468E40-1366-47B3-B54F-B81C72523534}" destId="{D24C7732-BDEB-47D7-AEAB-E183CD344DB8}" srcOrd="3" destOrd="0" parTransId="{7C1E1BA4-43A1-404B-A74E-EEE2FC9A3EA0}" sibTransId="{FE9FB471-69B5-426B-BB41-90F5AF266E79}"/>
    <dgm:cxn modelId="{574E1521-228F-469B-ACF7-F7B40CF937C9}" type="presOf" srcId="{DB15F6A8-3362-4C06-AB33-06AD25973FB9}" destId="{2B1F40BD-81B5-4C33-9ECE-A79CFFAEFE21}" srcOrd="0" destOrd="0" presId="urn:microsoft.com/office/officeart/2005/8/layout/vList2"/>
    <dgm:cxn modelId="{2C2C092D-44D6-415F-9763-D8CECDA7666B}" type="presOf" srcId="{D24C7732-BDEB-47D7-AEAB-E183CD344DB8}" destId="{CF7B2ED6-E8BC-4B7D-B6EA-491210547CD7}" srcOrd="0" destOrd="0" presId="urn:microsoft.com/office/officeart/2005/8/layout/vList2"/>
    <dgm:cxn modelId="{DE73DA62-A944-4F74-85F9-DE8B5E1BE539}" type="presOf" srcId="{14E8CFBB-07DD-401E-88F4-3AF2701ED855}" destId="{3B1E985D-F06B-4059-B092-96C4CF1DA422}" srcOrd="0" destOrd="0" presId="urn:microsoft.com/office/officeart/2005/8/layout/vList2"/>
    <dgm:cxn modelId="{37623451-CF39-4936-ACA4-F7A8652FEE9C}" srcId="{C6468E40-1366-47B3-B54F-B81C72523534}" destId="{00205F2F-1472-4A4E-94DF-688ECE995B76}" srcOrd="4" destOrd="0" parTransId="{7E628FCE-2CD9-4FF7-B6A3-CE5777BF8F32}" sibTransId="{67B538F0-390A-4A3C-8169-0F8A96423622}"/>
    <dgm:cxn modelId="{D730BC51-4587-4D4B-BD5C-EC241A42CDB9}" type="presOf" srcId="{C7FB6768-0964-44D4-9A9C-9DFCD8A28665}" destId="{DE5A9C05-6FD9-47EA-A11A-0A42EE8F812D}" srcOrd="0" destOrd="0" presId="urn:microsoft.com/office/officeart/2005/8/layout/vList2"/>
    <dgm:cxn modelId="{19F7F78A-877F-4624-B167-5B7472115624}" srcId="{C6468E40-1366-47B3-B54F-B81C72523534}" destId="{C7FB6768-0964-44D4-9A9C-9DFCD8A28665}" srcOrd="0" destOrd="0" parTransId="{A5C0F9EC-679F-4EFE-9641-CCF5E60834DE}" sibTransId="{0210CF39-5357-4B77-B21B-753906F2D643}"/>
    <dgm:cxn modelId="{7396ACA3-9D48-4175-9670-5A23585DE976}" type="presOf" srcId="{00205F2F-1472-4A4E-94DF-688ECE995B76}" destId="{AB6B84D3-3927-4DDE-9A9F-B5ED381FEAD1}" srcOrd="0" destOrd="0" presId="urn:microsoft.com/office/officeart/2005/8/layout/vList2"/>
    <dgm:cxn modelId="{E003F2B4-148A-4ABE-961D-6E112F4DE50B}" srcId="{C6468E40-1366-47B3-B54F-B81C72523534}" destId="{DB15F6A8-3362-4C06-AB33-06AD25973FB9}" srcOrd="2" destOrd="0" parTransId="{2BEF4A13-1579-4C6B-A520-78C994FC8009}" sibTransId="{2564A2DA-EA39-421D-8C5C-1CB8E7D7F330}"/>
    <dgm:cxn modelId="{E216A3F8-5FA3-424C-80FB-DFD7AF9E2048}" srcId="{C6468E40-1366-47B3-B54F-B81C72523534}" destId="{14E8CFBB-07DD-401E-88F4-3AF2701ED855}" srcOrd="1" destOrd="0" parTransId="{E70FCB55-2ECD-4ABB-911C-AE38C8384FE4}" sibTransId="{7D478826-C661-4656-B0F4-F3A21FC38830}"/>
    <dgm:cxn modelId="{DBE51B04-AE9B-4FAA-BFE7-3242A708EEEE}" type="presParOf" srcId="{5943C6F4-9A2A-44B9-952B-AE95ADDA389F}" destId="{DE5A9C05-6FD9-47EA-A11A-0A42EE8F812D}" srcOrd="0" destOrd="0" presId="urn:microsoft.com/office/officeart/2005/8/layout/vList2"/>
    <dgm:cxn modelId="{9A45DCB1-1078-4DF2-9F71-77B21FB8869E}" type="presParOf" srcId="{5943C6F4-9A2A-44B9-952B-AE95ADDA389F}" destId="{42B43D87-741B-451B-851A-B6C3A982B036}" srcOrd="1" destOrd="0" presId="urn:microsoft.com/office/officeart/2005/8/layout/vList2"/>
    <dgm:cxn modelId="{21A098FE-0561-4407-93A4-61BC506CB5E7}" type="presParOf" srcId="{5943C6F4-9A2A-44B9-952B-AE95ADDA389F}" destId="{3B1E985D-F06B-4059-B092-96C4CF1DA422}" srcOrd="2" destOrd="0" presId="urn:microsoft.com/office/officeart/2005/8/layout/vList2"/>
    <dgm:cxn modelId="{265CB31C-2B9B-46C9-9279-507BDD852F71}" type="presParOf" srcId="{5943C6F4-9A2A-44B9-952B-AE95ADDA389F}" destId="{00A10C14-9126-4F75-9145-C592EB4C124B}" srcOrd="3" destOrd="0" presId="urn:microsoft.com/office/officeart/2005/8/layout/vList2"/>
    <dgm:cxn modelId="{78352E1B-FFD6-46CF-B2A1-1B564B07A34A}" type="presParOf" srcId="{5943C6F4-9A2A-44B9-952B-AE95ADDA389F}" destId="{2B1F40BD-81B5-4C33-9ECE-A79CFFAEFE21}" srcOrd="4" destOrd="0" presId="urn:microsoft.com/office/officeart/2005/8/layout/vList2"/>
    <dgm:cxn modelId="{1B782356-4015-4B3C-8964-7926BB33758B}" type="presParOf" srcId="{5943C6F4-9A2A-44B9-952B-AE95ADDA389F}" destId="{C40562FC-4430-4CF7-B59A-C23B5B462D8B}" srcOrd="5" destOrd="0" presId="urn:microsoft.com/office/officeart/2005/8/layout/vList2"/>
    <dgm:cxn modelId="{FC189B29-34C4-4035-9F86-C39AFE0C2E8E}" type="presParOf" srcId="{5943C6F4-9A2A-44B9-952B-AE95ADDA389F}" destId="{CF7B2ED6-E8BC-4B7D-B6EA-491210547CD7}" srcOrd="6" destOrd="0" presId="urn:microsoft.com/office/officeart/2005/8/layout/vList2"/>
    <dgm:cxn modelId="{91A452E5-62D6-44F6-9CA6-F16ACC8B1A2C}" type="presParOf" srcId="{5943C6F4-9A2A-44B9-952B-AE95ADDA389F}" destId="{326EC79D-1FE5-4E39-A8C0-A6D1B2B10E19}" srcOrd="7" destOrd="0" presId="urn:microsoft.com/office/officeart/2005/8/layout/vList2"/>
    <dgm:cxn modelId="{B034765D-D221-446A-ABAB-2E3ADF55C6A2}" type="presParOf" srcId="{5943C6F4-9A2A-44B9-952B-AE95ADDA389F}" destId="{AB6B84D3-3927-4DDE-9A9F-B5ED381FEAD1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C8DFF6-C250-4856-A1D2-321224CF28B2}">
      <dsp:nvSpPr>
        <dsp:cNvPr id="0" name=""/>
        <dsp:cNvSpPr/>
      </dsp:nvSpPr>
      <dsp:spPr>
        <a:xfrm>
          <a:off x="0" y="22354"/>
          <a:ext cx="5984630" cy="74880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05664" rIns="184912" bIns="105664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600" kern="1200" dirty="0"/>
            <a:t>Données massives générées </a:t>
          </a:r>
        </a:p>
      </dsp:txBody>
      <dsp:txXfrm>
        <a:off x="0" y="22354"/>
        <a:ext cx="5984630" cy="748800"/>
      </dsp:txXfrm>
    </dsp:sp>
    <dsp:sp modelId="{C56B0DD6-FC60-46E8-9E65-0E89A4E660CE}">
      <dsp:nvSpPr>
        <dsp:cNvPr id="0" name=""/>
        <dsp:cNvSpPr/>
      </dsp:nvSpPr>
      <dsp:spPr>
        <a:xfrm>
          <a:off x="0" y="771154"/>
          <a:ext cx="5984630" cy="271206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38684" tIns="138684" rIns="184912" bIns="208026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600" kern="1200"/>
            <a:t>Tout et tout le monde produisent des données (entreprises, individus)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600" kern="1200"/>
            <a:t>De plus en plus de machines connectées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600" kern="1200" dirty="0"/>
            <a:t>Croissance exponentiel des données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600" kern="1200"/>
            <a:t>Ordre de grandeur: Téraoctet, pétaoctet, zettaoctet,…</a:t>
          </a:r>
        </a:p>
      </dsp:txBody>
      <dsp:txXfrm>
        <a:off x="0" y="771154"/>
        <a:ext cx="5984630" cy="27120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633373-60F5-4CC5-BFE2-CEDC05D68588}">
      <dsp:nvSpPr>
        <dsp:cNvPr id="0" name=""/>
        <dsp:cNvSpPr/>
      </dsp:nvSpPr>
      <dsp:spPr>
        <a:xfrm>
          <a:off x="0" y="204903"/>
          <a:ext cx="4404360" cy="74880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05664" rIns="184912" bIns="105664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600" kern="1200" dirty="0"/>
            <a:t>Besoin des entreprises </a:t>
          </a:r>
        </a:p>
      </dsp:txBody>
      <dsp:txXfrm>
        <a:off x="0" y="204903"/>
        <a:ext cx="4404360" cy="748800"/>
      </dsp:txXfrm>
    </dsp:sp>
    <dsp:sp modelId="{01ED8B8E-D741-423F-A4BD-FCF6943D5AB3}">
      <dsp:nvSpPr>
        <dsp:cNvPr id="0" name=""/>
        <dsp:cNvSpPr/>
      </dsp:nvSpPr>
      <dsp:spPr>
        <a:xfrm>
          <a:off x="0" y="953703"/>
          <a:ext cx="4404360" cy="271206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38684" tIns="138684" rIns="184912" bIns="208026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600" kern="1200"/>
            <a:t>Pour avoir une longueur d’avance sur la concurrence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600" kern="1200"/>
            <a:t>Pour maximiser l’efficacité et les résultats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600" kern="1200" dirty="0"/>
            <a:t>Pour prédire le futur de l’activité </a:t>
          </a:r>
        </a:p>
      </dsp:txBody>
      <dsp:txXfrm>
        <a:off x="0" y="953703"/>
        <a:ext cx="4404360" cy="271206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1B2B68-7CE8-445D-97AB-3905AD26ACE4}">
      <dsp:nvSpPr>
        <dsp:cNvPr id="0" name=""/>
        <dsp:cNvSpPr/>
      </dsp:nvSpPr>
      <dsp:spPr>
        <a:xfrm>
          <a:off x="0" y="46561"/>
          <a:ext cx="5421923" cy="83520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6248" tIns="117856" rIns="206248" bIns="117856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900" b="1" kern="1200"/>
            <a:t>Définition</a:t>
          </a:r>
          <a:endParaRPr lang="fr-FR" sz="2900" kern="1200"/>
        </a:p>
      </dsp:txBody>
      <dsp:txXfrm>
        <a:off x="0" y="46561"/>
        <a:ext cx="5421923" cy="835200"/>
      </dsp:txXfrm>
    </dsp:sp>
    <dsp:sp modelId="{99E212C6-1520-494A-A4DE-994BF0AAC8EA}">
      <dsp:nvSpPr>
        <dsp:cNvPr id="0" name=""/>
        <dsp:cNvSpPr/>
      </dsp:nvSpPr>
      <dsp:spPr>
        <a:xfrm>
          <a:off x="0" y="881761"/>
          <a:ext cx="5421923" cy="342301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686" tIns="154686" rIns="206248" bIns="232029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900" kern="1200" dirty="0"/>
            <a:t>Concept, paradigme, technologie, architecture et procédure</a:t>
          </a:r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900" kern="1200"/>
            <a:t>Pour organiser, capter, stocker, traiter et analyser</a:t>
          </a:r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900" kern="1200"/>
            <a:t>Des données massives hétérogènes et changeantes</a:t>
          </a:r>
        </a:p>
      </dsp:txBody>
      <dsp:txXfrm>
        <a:off x="0" y="881761"/>
        <a:ext cx="5421923" cy="342301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7EB24C-8C49-491F-B5B0-A6E9EABA229E}">
      <dsp:nvSpPr>
        <dsp:cNvPr id="0" name=""/>
        <dsp:cNvSpPr/>
      </dsp:nvSpPr>
      <dsp:spPr>
        <a:xfrm>
          <a:off x="0" y="1731"/>
          <a:ext cx="5379720" cy="62361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600" kern="1200"/>
            <a:t>Stockage distribué</a:t>
          </a:r>
        </a:p>
      </dsp:txBody>
      <dsp:txXfrm>
        <a:off x="30442" y="32173"/>
        <a:ext cx="5318836" cy="562726"/>
      </dsp:txXfrm>
    </dsp:sp>
    <dsp:sp modelId="{565644D7-7047-4832-9E62-8C7A6EE4FB6D}">
      <dsp:nvSpPr>
        <dsp:cNvPr id="0" name=""/>
        <dsp:cNvSpPr/>
      </dsp:nvSpPr>
      <dsp:spPr>
        <a:xfrm>
          <a:off x="0" y="700222"/>
          <a:ext cx="5379720" cy="62361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600" kern="1200"/>
            <a:t>Traitement distribué</a:t>
          </a:r>
        </a:p>
      </dsp:txBody>
      <dsp:txXfrm>
        <a:off x="30442" y="730664"/>
        <a:ext cx="5318836" cy="56272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5A9C05-6FD9-47EA-A11A-0A42EE8F812D}">
      <dsp:nvSpPr>
        <dsp:cNvPr id="0" name=""/>
        <dsp:cNvSpPr/>
      </dsp:nvSpPr>
      <dsp:spPr>
        <a:xfrm>
          <a:off x="0" y="72548"/>
          <a:ext cx="10515600" cy="76752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200" kern="1200"/>
            <a:t>Entrepôt de données </a:t>
          </a:r>
        </a:p>
      </dsp:txBody>
      <dsp:txXfrm>
        <a:off x="37467" y="110015"/>
        <a:ext cx="10440666" cy="692586"/>
      </dsp:txXfrm>
    </dsp:sp>
    <dsp:sp modelId="{3B1E985D-F06B-4059-B092-96C4CF1DA422}">
      <dsp:nvSpPr>
        <dsp:cNvPr id="0" name=""/>
        <dsp:cNvSpPr/>
      </dsp:nvSpPr>
      <dsp:spPr>
        <a:xfrm>
          <a:off x="0" y="932228"/>
          <a:ext cx="10515600" cy="76752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200" kern="1200"/>
            <a:t>Stocke des données brutes</a:t>
          </a:r>
        </a:p>
      </dsp:txBody>
      <dsp:txXfrm>
        <a:off x="37467" y="969695"/>
        <a:ext cx="10440666" cy="692586"/>
      </dsp:txXfrm>
    </dsp:sp>
    <dsp:sp modelId="{2B1F40BD-81B5-4C33-9ECE-A79CFFAEFE21}">
      <dsp:nvSpPr>
        <dsp:cNvPr id="0" name=""/>
        <dsp:cNvSpPr/>
      </dsp:nvSpPr>
      <dsp:spPr>
        <a:xfrm>
          <a:off x="0" y="1791908"/>
          <a:ext cx="10515600" cy="76752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200" kern="1200"/>
            <a:t>Pas de redondances de flux</a:t>
          </a:r>
        </a:p>
      </dsp:txBody>
      <dsp:txXfrm>
        <a:off x="37467" y="1829375"/>
        <a:ext cx="10440666" cy="692586"/>
      </dsp:txXfrm>
    </dsp:sp>
    <dsp:sp modelId="{CF7B2ED6-E8BC-4B7D-B6EA-491210547CD7}">
      <dsp:nvSpPr>
        <dsp:cNvPr id="0" name=""/>
        <dsp:cNvSpPr/>
      </dsp:nvSpPr>
      <dsp:spPr>
        <a:xfrm>
          <a:off x="0" y="2651589"/>
          <a:ext cx="10515600" cy="76752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200" kern="1200"/>
            <a:t>Accessible par tous les services de l’entreprise</a:t>
          </a:r>
        </a:p>
      </dsp:txBody>
      <dsp:txXfrm>
        <a:off x="37467" y="2689056"/>
        <a:ext cx="10440666" cy="692586"/>
      </dsp:txXfrm>
    </dsp:sp>
    <dsp:sp modelId="{AB6B84D3-3927-4DDE-9A9F-B5ED381FEAD1}">
      <dsp:nvSpPr>
        <dsp:cNvPr id="0" name=""/>
        <dsp:cNvSpPr/>
      </dsp:nvSpPr>
      <dsp:spPr>
        <a:xfrm>
          <a:off x="0" y="3511269"/>
          <a:ext cx="10515600" cy="76752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200" kern="1200">
              <a:sym typeface="Wingdings" panose="05000000000000000000" pitchFamily="2" charset="2"/>
            </a:rPr>
            <a:t></a:t>
          </a:r>
          <a:r>
            <a:rPr lang="fr-FR" sz="3200" kern="1200"/>
            <a:t> scalabilité, versatilité, flexibilité, accessibilité et évolutivité</a:t>
          </a:r>
        </a:p>
      </dsp:txBody>
      <dsp:txXfrm>
        <a:off x="37467" y="3548736"/>
        <a:ext cx="10440666" cy="6925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0945D6-887B-45E7-B413-BA30A1B8B32D}" type="datetimeFigureOut">
              <a:rPr lang="fr-FR" smtClean="0"/>
              <a:t>28/02/2022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E6646E-69A6-4239-8600-BB2A79E081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75277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6EF0F1A-8F59-4010-8FC2-6DE4CA33C0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EDFE5C0-5198-49E1-9AEC-DCFD1E9BFF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91A368D-4FB9-4E0E-B127-8D0C24849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2C98B-B075-4231-A289-FF9E6C9E4EF6}" type="datetime1">
              <a:rPr lang="fr-FR" smtClean="0"/>
              <a:t>28/02/2022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C3E19DA-0F92-41E1-8F2D-F031AEAD5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304F467-02AD-4652-B1B4-09133E50C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753EA-4995-42A8-AD0C-CAEF53046A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0433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8F004A-2B36-4ED0-BA61-0802B1FD9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0661567-1EE1-446E-B762-80A5555837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95218BB-0A24-450E-BD95-6242D5E96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35C6E-9CB6-47D5-BA2C-F19AD154AEB6}" type="datetime1">
              <a:rPr lang="fr-FR" smtClean="0"/>
              <a:t>28/02/2022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685F64A-5A83-4012-90BF-F5D95855A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273CAAF-66EE-4DEC-86E1-C03A10504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753EA-4995-42A8-AD0C-CAEF53046A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8334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111B72DB-F4E8-4798-BB66-BB2B0C5857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F6DB6CD-2F47-4637-A987-D0B6DDC7D4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5FFFCFC-3787-4611-B0BD-A02EDF09C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33A83-2269-48F5-A309-14C7B9BF7E86}" type="datetime1">
              <a:rPr lang="fr-FR" smtClean="0"/>
              <a:t>28/02/2022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53F89FB-C80D-4BE6-A265-AE30947CB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10135F4-9BD7-4F3F-95DA-C36BA1222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753EA-4995-42A8-AD0C-CAEF53046A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6430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70A2018-FC4D-4FCC-B180-04A8C45AD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2987C8C-5C72-470C-96D5-B8A21C31AA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1C12884-621F-468F-A32D-392DE9B9E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66420-EDD2-4568-B69D-CA1471DE818C}" type="datetime1">
              <a:rPr lang="fr-FR" smtClean="0"/>
              <a:t>28/02/2022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AE43218-C94A-40D5-8D68-AB4D37C9A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FCBFFE9-A229-423D-9EDF-07E0006B8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753EA-4995-42A8-AD0C-CAEF53046A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8717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20BF26-0D1D-4AFB-8222-BBA7FEB85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B5BAA93-4564-49D3-B923-15C102D63C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8C90705-B248-4FA6-9AB8-D610163D2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ED91A-8FD2-4E2E-886B-92D2917109F0}" type="datetime1">
              <a:rPr lang="fr-FR" smtClean="0"/>
              <a:t>28/02/2022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2EE053F-6ADF-4623-B053-906762E1B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C9282AF-A13D-4AB7-B3BF-3C8CB3359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753EA-4995-42A8-AD0C-CAEF53046A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96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4413FC-8886-4E08-B333-3DA8398F6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649882-0D32-4A38-8AD5-99F93C61F0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108561E-0850-4A7C-AD7A-7558D216B1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1358E6F-4E39-4259-8657-A9F01911C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B946D-4058-4830-B635-AF3FA57EA792}" type="datetime1">
              <a:rPr lang="fr-FR" smtClean="0"/>
              <a:t>28/02/2022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3069052-F4A2-4516-BDEE-55C9C394B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039ED20-FFF0-4A62-BE86-6C69DF1DC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753EA-4995-42A8-AD0C-CAEF53046A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207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7D25B2-2CAB-484E-83B4-24B8098CC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7195808-20CF-44D4-8140-8D9B4DAC78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6F0E8ED-C088-425B-A729-CA2C8DF3E5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F527A0C-E141-4101-BE4D-22B4475BFC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F99F575-4ED3-4362-B7BF-184D76EAE2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19325391-97D6-4400-AB84-90BF697BF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9F1F7-13B3-4758-846E-A9E3310A1C1B}" type="datetime1">
              <a:rPr lang="fr-FR" smtClean="0"/>
              <a:t>28/02/2022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A05DE34-B9C0-4CB6-936D-75E45F1A3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48DFDB17-7FF8-4BC6-B3C3-FCEB6548A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753EA-4995-42A8-AD0C-CAEF53046A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8689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8CD70F-2C21-4EE9-BF4F-5E0A53882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2F11BD6-430D-4E1D-AE55-8453A7AE5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D874F-DAB1-498C-910B-C46C81EC0000}" type="datetime1">
              <a:rPr lang="fr-FR" smtClean="0"/>
              <a:t>28/02/2022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4E57DE3-A100-49CB-851C-F29330D7F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E7B2F01-532C-4511-B127-8D8B94E26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753EA-4995-42A8-AD0C-CAEF53046A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2672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5C88467B-D0D5-4BDA-BA6E-F24129CE3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B9F90-3ECF-4726-BE0A-741F8E54E4C1}" type="datetime1">
              <a:rPr lang="fr-FR" smtClean="0"/>
              <a:t>28/02/2022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D960DF1-52C8-494E-8497-B3A6A9D8E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A115B5D-0A5C-4E5E-BA69-D2FA68C35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753EA-4995-42A8-AD0C-CAEF53046A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1041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C1F27B-7C6E-413F-B096-554B2EE13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6D8BE8C-A516-40CF-94B8-F25E4BC69A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71C4451-7E72-4B84-A39B-6D6A7F43FA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E07833C-FBEB-4D15-9ED8-9456CEA9A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A8C06-5942-4AE2-A019-90B28E100B7D}" type="datetime1">
              <a:rPr lang="fr-FR" smtClean="0"/>
              <a:t>28/02/2022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72C0927-2AF4-4252-AE94-67EFD7D2C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2D1186C-20D6-4F70-A5CB-F2783D4FF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753EA-4995-42A8-AD0C-CAEF53046A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7448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4FD959-5991-4095-8DEA-363661DCF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F0DAF1E9-4301-49AA-9692-3419F601BF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ACE0CEF-B899-400E-B7FB-FC49E89C73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AD10F48-D9E1-4A19-AED9-0B681986D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D5355-F2F2-4DD2-8DF2-920CA9C2088D}" type="datetime1">
              <a:rPr lang="fr-FR" smtClean="0"/>
              <a:t>28/02/2022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50C94FE-C3A8-4D47-B698-F2FF2AECF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B7384AA-D8A2-4017-935F-0678783B9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753EA-4995-42A8-AD0C-CAEF53046A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2869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9E225A3-0147-425C-9ECB-87D74FFCE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56E8217-4645-4117-BAE7-D07A4A4849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DCD4A42-CE10-4DA7-A29E-0D9982FB78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068353-3581-4B16-9AA2-63B711931E1F}" type="datetime1">
              <a:rPr lang="fr-FR" smtClean="0"/>
              <a:t>28/02/2022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6240056-CE29-4B20-9199-3D716502A6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EC8793D-5ABF-4EAB-8CE5-A01DF81566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753EA-4995-42A8-AD0C-CAEF53046A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3597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Layout" Target="../diagrams/layout4.xml"/><Relationship Id="rId7" Type="http://schemas.openxmlformats.org/officeDocument/2006/relationships/image" Target="../media/image2.jpe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Relationship Id="rId9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png"/><Relationship Id="rId10" Type="http://schemas.openxmlformats.org/officeDocument/2006/relationships/image" Target="../media/image12.jpe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014C0F-DA15-44C0-A40F-DA67844BEF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 au</a:t>
            </a:r>
            <a:br>
              <a:rPr lang="fr-F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BIG DATA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1EAD9D7-DE9A-4C92-9C94-80F558452C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Présenté par BIZANDRY T. Fortunat</a:t>
            </a:r>
          </a:p>
        </p:txBody>
      </p:sp>
      <p:pic>
        <p:nvPicPr>
          <p:cNvPr id="4" name="Picture 2" descr="Homepage | HighTech Compass">
            <a:extLst>
              <a:ext uri="{FF2B5EF4-FFF2-40B4-BE49-F238E27FC236}">
                <a16:creationId xmlns:a16="http://schemas.microsoft.com/office/drawing/2014/main" id="{AD7BED40-A56A-42B7-8BB9-CBE6226C3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613" y="571470"/>
            <a:ext cx="2112528" cy="98239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Espace réservé de la date 8">
            <a:extLst>
              <a:ext uri="{FF2B5EF4-FFF2-40B4-BE49-F238E27FC236}">
                <a16:creationId xmlns:a16="http://schemas.microsoft.com/office/drawing/2014/main" id="{686D9FB1-29D9-449D-A128-9F1A12EB4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954-528A-4622-B1DD-6C8458EBFB00}" type="datetime1">
              <a:rPr lang="fr-FR" smtClean="0"/>
              <a:t>28/02/2022</a:t>
            </a:fld>
            <a:endParaRPr lang="fr-FR"/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748FC11C-A83E-4CF1-9A85-015F110CD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753EA-4995-42A8-AD0C-CAEF53046A22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575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A2A2C5-C798-4BC5-A3AD-EBCCA5200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Généralités et contexte</a:t>
            </a:r>
          </a:p>
        </p:txBody>
      </p:sp>
      <p:graphicFrame>
        <p:nvGraphicFramePr>
          <p:cNvPr id="9" name="Espace réservé du contenu 8">
            <a:extLst>
              <a:ext uri="{FF2B5EF4-FFF2-40B4-BE49-F238E27FC236}">
                <a16:creationId xmlns:a16="http://schemas.microsoft.com/office/drawing/2014/main" id="{135EE416-7536-4FD4-B31E-DAE08843286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0993462"/>
              </p:ext>
            </p:extLst>
          </p:nvPr>
        </p:nvGraphicFramePr>
        <p:xfrm>
          <a:off x="838200" y="1825624"/>
          <a:ext cx="5984631" cy="35055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C2CD117-8141-4498-A8EF-8CF06C497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66420-EDD2-4568-B69D-CA1471DE818C}" type="datetime1">
              <a:rPr lang="fr-FR" smtClean="0"/>
              <a:t>28/02/2022</a:t>
            </a:fld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D99847A-0E8D-438B-8BC5-3A9715376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753EA-4995-42A8-AD0C-CAEF53046A22}" type="slidenum">
              <a:rPr lang="fr-FR" smtClean="0"/>
              <a:t>2</a:t>
            </a:fld>
            <a:endParaRPr lang="fr-FR"/>
          </a:p>
        </p:txBody>
      </p:sp>
      <p:sp>
        <p:nvSpPr>
          <p:cNvPr id="6" name="Flèche : droite rayée 5">
            <a:extLst>
              <a:ext uri="{FF2B5EF4-FFF2-40B4-BE49-F238E27FC236}">
                <a16:creationId xmlns:a16="http://schemas.microsoft.com/office/drawing/2014/main" id="{2815C464-96B6-437D-BF59-B550514E95B4}"/>
              </a:ext>
            </a:extLst>
          </p:cNvPr>
          <p:cNvSpPr/>
          <p:nvPr/>
        </p:nvSpPr>
        <p:spPr>
          <a:xfrm>
            <a:off x="1083213" y="5641146"/>
            <a:ext cx="604911" cy="337625"/>
          </a:xfrm>
          <a:prstGeom prst="stripedRightArrow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10" name="Diagramme 9">
            <a:extLst>
              <a:ext uri="{FF2B5EF4-FFF2-40B4-BE49-F238E27FC236}">
                <a16:creationId xmlns:a16="http://schemas.microsoft.com/office/drawing/2014/main" id="{FD2F0B36-07F0-4094-9F56-A158E3482D1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8662480"/>
              </p:ext>
            </p:extLst>
          </p:nvPr>
        </p:nvGraphicFramePr>
        <p:xfrm>
          <a:off x="6949440" y="1643074"/>
          <a:ext cx="4404360" cy="3870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6EF46F4E-11FF-491F-A15E-E2AB57E243DF}"/>
              </a:ext>
            </a:extLst>
          </p:cNvPr>
          <p:cNvSpPr txBox="1"/>
          <p:nvPr/>
        </p:nvSpPr>
        <p:spPr>
          <a:xfrm>
            <a:off x="1871003" y="5582162"/>
            <a:ext cx="32637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/>
              <a:t>BIG DATA</a:t>
            </a:r>
          </a:p>
        </p:txBody>
      </p:sp>
    </p:spTree>
    <p:extLst>
      <p:ext uri="{BB962C8B-B14F-4D97-AF65-F5344CB8AC3E}">
        <p14:creationId xmlns:p14="http://schemas.microsoft.com/office/powerpoint/2010/main" val="3903798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051681-1B9F-4A8A-8D17-80A073BB9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Généralités et contexte</a:t>
            </a:r>
          </a:p>
        </p:txBody>
      </p:sp>
      <p:graphicFrame>
        <p:nvGraphicFramePr>
          <p:cNvPr id="8" name="Espace réservé du contenu 7">
            <a:extLst>
              <a:ext uri="{FF2B5EF4-FFF2-40B4-BE49-F238E27FC236}">
                <a16:creationId xmlns:a16="http://schemas.microsoft.com/office/drawing/2014/main" id="{0200528E-E28C-41A3-814B-9133FA83330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00650404"/>
              </p:ext>
            </p:extLst>
          </p:nvPr>
        </p:nvGraphicFramePr>
        <p:xfrm>
          <a:off x="838200" y="1830291"/>
          <a:ext cx="5421923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187B84F-F5F1-4F77-80C7-849431C26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66420-EDD2-4568-B69D-CA1471DE818C}" type="datetime1">
              <a:rPr lang="fr-FR" smtClean="0"/>
              <a:t>28/02/2022</a:t>
            </a:fld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D9EA840-EC68-496E-B1C1-A7F5E23F4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753EA-4995-42A8-AD0C-CAEF53046A22}" type="slidenum">
              <a:rPr lang="fr-FR" smtClean="0"/>
              <a:t>3</a:t>
            </a:fld>
            <a:endParaRPr lang="fr-FR"/>
          </a:p>
        </p:txBody>
      </p:sp>
      <p:grpSp>
        <p:nvGrpSpPr>
          <p:cNvPr id="10" name="Groupe 9">
            <a:extLst>
              <a:ext uri="{FF2B5EF4-FFF2-40B4-BE49-F238E27FC236}">
                <a16:creationId xmlns:a16="http://schemas.microsoft.com/office/drawing/2014/main" id="{42886CD3-410F-40D9-9131-F19297C13EC7}"/>
              </a:ext>
            </a:extLst>
          </p:cNvPr>
          <p:cNvGrpSpPr/>
          <p:nvPr/>
        </p:nvGrpSpPr>
        <p:grpSpPr>
          <a:xfrm>
            <a:off x="7023570" y="1842794"/>
            <a:ext cx="4407324" cy="4253693"/>
            <a:chOff x="7023570" y="1842794"/>
            <a:chExt cx="4407324" cy="4253693"/>
          </a:xfrm>
        </p:grpSpPr>
        <p:sp>
          <p:nvSpPr>
            <p:cNvPr id="11" name="Forme libre : forme 10">
              <a:extLst>
                <a:ext uri="{FF2B5EF4-FFF2-40B4-BE49-F238E27FC236}">
                  <a16:creationId xmlns:a16="http://schemas.microsoft.com/office/drawing/2014/main" id="{E5DAA8DC-FA61-48BF-AA90-3F0DB0310BD1}"/>
                </a:ext>
              </a:extLst>
            </p:cNvPr>
            <p:cNvSpPr/>
            <p:nvPr/>
          </p:nvSpPr>
          <p:spPr>
            <a:xfrm>
              <a:off x="8386942" y="3264914"/>
              <a:ext cx="1652444" cy="1652444"/>
            </a:xfrm>
            <a:custGeom>
              <a:avLst/>
              <a:gdLst>
                <a:gd name="connsiteX0" fmla="*/ 0 w 2036519"/>
                <a:gd name="connsiteY0" fmla="*/ 1018260 h 2036519"/>
                <a:gd name="connsiteX1" fmla="*/ 1018260 w 2036519"/>
                <a:gd name="connsiteY1" fmla="*/ 0 h 2036519"/>
                <a:gd name="connsiteX2" fmla="*/ 2036520 w 2036519"/>
                <a:gd name="connsiteY2" fmla="*/ 1018260 h 2036519"/>
                <a:gd name="connsiteX3" fmla="*/ 1018260 w 2036519"/>
                <a:gd name="connsiteY3" fmla="*/ 2036520 h 2036519"/>
                <a:gd name="connsiteX4" fmla="*/ 0 w 2036519"/>
                <a:gd name="connsiteY4" fmla="*/ 1018260 h 2036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36519" h="2036519">
                  <a:moveTo>
                    <a:pt x="0" y="1018260"/>
                  </a:moveTo>
                  <a:cubicBezTo>
                    <a:pt x="0" y="455891"/>
                    <a:pt x="455891" y="0"/>
                    <a:pt x="1018260" y="0"/>
                  </a:cubicBezTo>
                  <a:cubicBezTo>
                    <a:pt x="1580629" y="0"/>
                    <a:pt x="2036520" y="455891"/>
                    <a:pt x="2036520" y="1018260"/>
                  </a:cubicBezTo>
                  <a:cubicBezTo>
                    <a:pt x="2036520" y="1580629"/>
                    <a:pt x="1580629" y="2036520"/>
                    <a:pt x="1018260" y="2036520"/>
                  </a:cubicBezTo>
                  <a:cubicBezTo>
                    <a:pt x="455891" y="2036520"/>
                    <a:pt x="0" y="1580629"/>
                    <a:pt x="0" y="1018260"/>
                  </a:cubicBezTo>
                  <a:close/>
                </a:path>
              </a:pathLst>
            </a:custGeom>
            <a:solidFill>
              <a:srgbClr val="D4D9EC"/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shade val="80000"/>
                <a:alpha val="50000"/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shade val="80000"/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spcFirstLastPara="0" vert="horz" wrap="square" lIns="333801" tIns="333801" rIns="333801" bIns="333801" numCol="1" spcCol="1270" anchor="ctr" anchorCtr="0">
              <a:noAutofit/>
            </a:bodyPr>
            <a:lstStyle/>
            <a:p>
              <a:pPr marL="0" lvl="0" indent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2800" b="1" kern="1200" dirty="0"/>
                <a:t>BIG DATA</a:t>
              </a:r>
              <a:endParaRPr lang="fr-FR" sz="2800" kern="1200" dirty="0"/>
            </a:p>
          </p:txBody>
        </p:sp>
        <p:sp>
          <p:nvSpPr>
            <p:cNvPr id="12" name="Forme libre : forme 11">
              <a:extLst>
                <a:ext uri="{FF2B5EF4-FFF2-40B4-BE49-F238E27FC236}">
                  <a16:creationId xmlns:a16="http://schemas.microsoft.com/office/drawing/2014/main" id="{5486CE88-7B89-4331-A850-D026589B304A}"/>
                </a:ext>
              </a:extLst>
            </p:cNvPr>
            <p:cNvSpPr/>
            <p:nvPr/>
          </p:nvSpPr>
          <p:spPr>
            <a:xfrm>
              <a:off x="8593048" y="1842794"/>
              <a:ext cx="1268369" cy="1268369"/>
            </a:xfrm>
            <a:custGeom>
              <a:avLst/>
              <a:gdLst>
                <a:gd name="connsiteX0" fmla="*/ 0 w 1268369"/>
                <a:gd name="connsiteY0" fmla="*/ 634185 h 1268369"/>
                <a:gd name="connsiteX1" fmla="*/ 634185 w 1268369"/>
                <a:gd name="connsiteY1" fmla="*/ 0 h 1268369"/>
                <a:gd name="connsiteX2" fmla="*/ 1268370 w 1268369"/>
                <a:gd name="connsiteY2" fmla="*/ 634185 h 1268369"/>
                <a:gd name="connsiteX3" fmla="*/ 634185 w 1268369"/>
                <a:gd name="connsiteY3" fmla="*/ 1268370 h 1268369"/>
                <a:gd name="connsiteX4" fmla="*/ 0 w 1268369"/>
                <a:gd name="connsiteY4" fmla="*/ 634185 h 1268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8369" h="1268369">
                  <a:moveTo>
                    <a:pt x="0" y="634185"/>
                  </a:moveTo>
                  <a:cubicBezTo>
                    <a:pt x="0" y="283934"/>
                    <a:pt x="283934" y="0"/>
                    <a:pt x="634185" y="0"/>
                  </a:cubicBezTo>
                  <a:cubicBezTo>
                    <a:pt x="984436" y="0"/>
                    <a:pt x="1268370" y="283934"/>
                    <a:pt x="1268370" y="634185"/>
                  </a:cubicBezTo>
                  <a:cubicBezTo>
                    <a:pt x="1268370" y="984436"/>
                    <a:pt x="984436" y="1268370"/>
                    <a:pt x="634185" y="1268370"/>
                  </a:cubicBezTo>
                  <a:cubicBezTo>
                    <a:pt x="283934" y="1268370"/>
                    <a:pt x="0" y="984436"/>
                    <a:pt x="0" y="634185"/>
                  </a:cubicBezTo>
                  <a:close/>
                </a:path>
              </a:pathLst>
            </a:custGeom>
            <a:solidFill>
              <a:srgbClr val="3568C1"/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shade val="80000"/>
                <a:alpha val="50000"/>
                <a:hueOff val="3"/>
                <a:satOff val="608"/>
                <a:lumOff val="1017"/>
                <a:alphaOff val="6000"/>
              </a:schemeClr>
            </a:fillRef>
            <a:effectRef idx="3">
              <a:schemeClr val="accent1">
                <a:shade val="80000"/>
                <a:alpha val="50000"/>
                <a:hueOff val="3"/>
                <a:satOff val="608"/>
                <a:lumOff val="1017"/>
                <a:alphaOff val="6000"/>
              </a:schemeClr>
            </a:effectRef>
            <a:fontRef idx="minor">
              <a:schemeClr val="tx1"/>
            </a:fontRef>
          </p:style>
          <p:txBody>
            <a:bodyPr spcFirstLastPara="0" vert="horz" wrap="square" lIns="206068" tIns="206068" rIns="206068" bIns="206068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1600" b="1" kern="1200" dirty="0"/>
                <a:t>Volume</a:t>
              </a:r>
            </a:p>
          </p:txBody>
        </p:sp>
        <p:sp>
          <p:nvSpPr>
            <p:cNvPr id="13" name="Forme libre : forme 12">
              <a:extLst>
                <a:ext uri="{FF2B5EF4-FFF2-40B4-BE49-F238E27FC236}">
                  <a16:creationId xmlns:a16="http://schemas.microsoft.com/office/drawing/2014/main" id="{3514C688-6263-4900-93F2-843214332380}"/>
                </a:ext>
              </a:extLst>
            </p:cNvPr>
            <p:cNvSpPr/>
            <p:nvPr/>
          </p:nvSpPr>
          <p:spPr>
            <a:xfrm>
              <a:off x="10162525" y="2983087"/>
              <a:ext cx="1268369" cy="1268369"/>
            </a:xfrm>
            <a:custGeom>
              <a:avLst/>
              <a:gdLst>
                <a:gd name="connsiteX0" fmla="*/ 0 w 1268369"/>
                <a:gd name="connsiteY0" fmla="*/ 634185 h 1268369"/>
                <a:gd name="connsiteX1" fmla="*/ 634185 w 1268369"/>
                <a:gd name="connsiteY1" fmla="*/ 0 h 1268369"/>
                <a:gd name="connsiteX2" fmla="*/ 1268370 w 1268369"/>
                <a:gd name="connsiteY2" fmla="*/ 634185 h 1268369"/>
                <a:gd name="connsiteX3" fmla="*/ 634185 w 1268369"/>
                <a:gd name="connsiteY3" fmla="*/ 1268370 h 1268369"/>
                <a:gd name="connsiteX4" fmla="*/ 0 w 1268369"/>
                <a:gd name="connsiteY4" fmla="*/ 634185 h 1268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8369" h="1268369">
                  <a:moveTo>
                    <a:pt x="0" y="634185"/>
                  </a:moveTo>
                  <a:cubicBezTo>
                    <a:pt x="0" y="283934"/>
                    <a:pt x="283934" y="0"/>
                    <a:pt x="634185" y="0"/>
                  </a:cubicBezTo>
                  <a:cubicBezTo>
                    <a:pt x="984436" y="0"/>
                    <a:pt x="1268370" y="283934"/>
                    <a:pt x="1268370" y="634185"/>
                  </a:cubicBezTo>
                  <a:cubicBezTo>
                    <a:pt x="1268370" y="984436"/>
                    <a:pt x="984436" y="1268370"/>
                    <a:pt x="634185" y="1268370"/>
                  </a:cubicBezTo>
                  <a:cubicBezTo>
                    <a:pt x="283934" y="1268370"/>
                    <a:pt x="0" y="984436"/>
                    <a:pt x="0" y="634185"/>
                  </a:cubicBezTo>
                  <a:close/>
                </a:path>
              </a:pathLst>
            </a:custGeom>
            <a:solidFill>
              <a:srgbClr val="3568C1"/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shade val="80000"/>
                <a:alpha val="50000"/>
                <a:hueOff val="6"/>
                <a:satOff val="1217"/>
                <a:lumOff val="2034"/>
                <a:alphaOff val="12000"/>
              </a:schemeClr>
            </a:fillRef>
            <a:effectRef idx="3">
              <a:schemeClr val="accent1">
                <a:shade val="80000"/>
                <a:alpha val="50000"/>
                <a:hueOff val="6"/>
                <a:satOff val="1217"/>
                <a:lumOff val="2034"/>
                <a:alphaOff val="12000"/>
              </a:schemeClr>
            </a:effectRef>
            <a:fontRef idx="minor">
              <a:schemeClr val="tx1"/>
            </a:fontRef>
          </p:style>
          <p:txBody>
            <a:bodyPr spcFirstLastPara="0" vert="horz" wrap="square" lIns="206068" tIns="206068" rIns="206068" bIns="206068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1600" b="1" kern="1200" dirty="0"/>
                <a:t>Variabilité</a:t>
              </a:r>
            </a:p>
          </p:txBody>
        </p:sp>
        <p:sp>
          <p:nvSpPr>
            <p:cNvPr id="14" name="Forme libre : forme 13">
              <a:extLst>
                <a:ext uri="{FF2B5EF4-FFF2-40B4-BE49-F238E27FC236}">
                  <a16:creationId xmlns:a16="http://schemas.microsoft.com/office/drawing/2014/main" id="{75E77157-7468-4BEE-9F8E-631E8ABC535F}"/>
                </a:ext>
              </a:extLst>
            </p:cNvPr>
            <p:cNvSpPr/>
            <p:nvPr/>
          </p:nvSpPr>
          <p:spPr>
            <a:xfrm>
              <a:off x="9563038" y="4828118"/>
              <a:ext cx="1268369" cy="1268369"/>
            </a:xfrm>
            <a:custGeom>
              <a:avLst/>
              <a:gdLst>
                <a:gd name="connsiteX0" fmla="*/ 0 w 1268369"/>
                <a:gd name="connsiteY0" fmla="*/ 634185 h 1268369"/>
                <a:gd name="connsiteX1" fmla="*/ 634185 w 1268369"/>
                <a:gd name="connsiteY1" fmla="*/ 0 h 1268369"/>
                <a:gd name="connsiteX2" fmla="*/ 1268370 w 1268369"/>
                <a:gd name="connsiteY2" fmla="*/ 634185 h 1268369"/>
                <a:gd name="connsiteX3" fmla="*/ 634185 w 1268369"/>
                <a:gd name="connsiteY3" fmla="*/ 1268370 h 1268369"/>
                <a:gd name="connsiteX4" fmla="*/ 0 w 1268369"/>
                <a:gd name="connsiteY4" fmla="*/ 634185 h 1268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8369" h="1268369">
                  <a:moveTo>
                    <a:pt x="0" y="634185"/>
                  </a:moveTo>
                  <a:cubicBezTo>
                    <a:pt x="0" y="283934"/>
                    <a:pt x="283934" y="0"/>
                    <a:pt x="634185" y="0"/>
                  </a:cubicBezTo>
                  <a:cubicBezTo>
                    <a:pt x="984436" y="0"/>
                    <a:pt x="1268370" y="283934"/>
                    <a:pt x="1268370" y="634185"/>
                  </a:cubicBezTo>
                  <a:cubicBezTo>
                    <a:pt x="1268370" y="984436"/>
                    <a:pt x="984436" y="1268370"/>
                    <a:pt x="634185" y="1268370"/>
                  </a:cubicBezTo>
                  <a:cubicBezTo>
                    <a:pt x="283934" y="1268370"/>
                    <a:pt x="0" y="984436"/>
                    <a:pt x="0" y="634185"/>
                  </a:cubicBezTo>
                  <a:close/>
                </a:path>
              </a:pathLst>
            </a:custGeom>
            <a:solidFill>
              <a:srgbClr val="3568C1"/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shade val="80000"/>
                <a:alpha val="50000"/>
                <a:hueOff val="9"/>
                <a:satOff val="1825"/>
                <a:lumOff val="3050"/>
                <a:alphaOff val="18000"/>
              </a:schemeClr>
            </a:fillRef>
            <a:effectRef idx="3">
              <a:schemeClr val="accent1">
                <a:shade val="80000"/>
                <a:alpha val="50000"/>
                <a:hueOff val="9"/>
                <a:satOff val="1825"/>
                <a:lumOff val="3050"/>
                <a:alphaOff val="18000"/>
              </a:schemeClr>
            </a:effectRef>
            <a:fontRef idx="minor">
              <a:schemeClr val="tx1"/>
            </a:fontRef>
          </p:style>
          <p:txBody>
            <a:bodyPr spcFirstLastPara="0" vert="horz" wrap="square" lIns="206068" tIns="206068" rIns="206068" bIns="206068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1600" b="1" kern="1200" dirty="0"/>
                <a:t>Vélocité</a:t>
              </a:r>
            </a:p>
          </p:txBody>
        </p:sp>
        <p:sp>
          <p:nvSpPr>
            <p:cNvPr id="15" name="Forme libre : forme 14">
              <a:extLst>
                <a:ext uri="{FF2B5EF4-FFF2-40B4-BE49-F238E27FC236}">
                  <a16:creationId xmlns:a16="http://schemas.microsoft.com/office/drawing/2014/main" id="{90CEAE55-3324-4F5C-A091-79B600F9E95F}"/>
                </a:ext>
              </a:extLst>
            </p:cNvPr>
            <p:cNvSpPr/>
            <p:nvPr/>
          </p:nvSpPr>
          <p:spPr>
            <a:xfrm>
              <a:off x="7623057" y="4828118"/>
              <a:ext cx="1268369" cy="1268369"/>
            </a:xfrm>
            <a:custGeom>
              <a:avLst/>
              <a:gdLst>
                <a:gd name="connsiteX0" fmla="*/ 0 w 1268369"/>
                <a:gd name="connsiteY0" fmla="*/ 634185 h 1268369"/>
                <a:gd name="connsiteX1" fmla="*/ 634185 w 1268369"/>
                <a:gd name="connsiteY1" fmla="*/ 0 h 1268369"/>
                <a:gd name="connsiteX2" fmla="*/ 1268370 w 1268369"/>
                <a:gd name="connsiteY2" fmla="*/ 634185 h 1268369"/>
                <a:gd name="connsiteX3" fmla="*/ 634185 w 1268369"/>
                <a:gd name="connsiteY3" fmla="*/ 1268370 h 1268369"/>
                <a:gd name="connsiteX4" fmla="*/ 0 w 1268369"/>
                <a:gd name="connsiteY4" fmla="*/ 634185 h 1268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8369" h="1268369">
                  <a:moveTo>
                    <a:pt x="0" y="634185"/>
                  </a:moveTo>
                  <a:cubicBezTo>
                    <a:pt x="0" y="283934"/>
                    <a:pt x="283934" y="0"/>
                    <a:pt x="634185" y="0"/>
                  </a:cubicBezTo>
                  <a:cubicBezTo>
                    <a:pt x="984436" y="0"/>
                    <a:pt x="1268370" y="283934"/>
                    <a:pt x="1268370" y="634185"/>
                  </a:cubicBezTo>
                  <a:cubicBezTo>
                    <a:pt x="1268370" y="984436"/>
                    <a:pt x="984436" y="1268370"/>
                    <a:pt x="634185" y="1268370"/>
                  </a:cubicBezTo>
                  <a:cubicBezTo>
                    <a:pt x="283934" y="1268370"/>
                    <a:pt x="0" y="984436"/>
                    <a:pt x="0" y="634185"/>
                  </a:cubicBezTo>
                  <a:close/>
                </a:path>
              </a:pathLst>
            </a:custGeom>
            <a:solidFill>
              <a:srgbClr val="3568C1"/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shade val="80000"/>
                <a:alpha val="50000"/>
                <a:hueOff val="12"/>
                <a:satOff val="2434"/>
                <a:lumOff val="4067"/>
                <a:alphaOff val="24000"/>
              </a:schemeClr>
            </a:fillRef>
            <a:effectRef idx="3">
              <a:schemeClr val="accent1">
                <a:shade val="80000"/>
                <a:alpha val="50000"/>
                <a:hueOff val="12"/>
                <a:satOff val="2434"/>
                <a:lumOff val="4067"/>
                <a:alphaOff val="24000"/>
              </a:schemeClr>
            </a:effectRef>
            <a:fontRef idx="minor">
              <a:schemeClr val="tx1"/>
            </a:fontRef>
          </p:style>
          <p:txBody>
            <a:bodyPr spcFirstLastPara="0" vert="horz" wrap="square" lIns="206068" tIns="206068" rIns="206068" bIns="206068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1600" b="1" kern="1200"/>
                <a:t>Véracité</a:t>
              </a:r>
            </a:p>
          </p:txBody>
        </p:sp>
        <p:sp>
          <p:nvSpPr>
            <p:cNvPr id="16" name="Forme libre : forme 15">
              <a:extLst>
                <a:ext uri="{FF2B5EF4-FFF2-40B4-BE49-F238E27FC236}">
                  <a16:creationId xmlns:a16="http://schemas.microsoft.com/office/drawing/2014/main" id="{119D1277-4319-4DD3-9C5F-5F4BAC264EBD}"/>
                </a:ext>
              </a:extLst>
            </p:cNvPr>
            <p:cNvSpPr/>
            <p:nvPr/>
          </p:nvSpPr>
          <p:spPr>
            <a:xfrm>
              <a:off x="7023570" y="2983087"/>
              <a:ext cx="1268369" cy="1268369"/>
            </a:xfrm>
            <a:custGeom>
              <a:avLst/>
              <a:gdLst>
                <a:gd name="connsiteX0" fmla="*/ 0 w 1268369"/>
                <a:gd name="connsiteY0" fmla="*/ 634185 h 1268369"/>
                <a:gd name="connsiteX1" fmla="*/ 634185 w 1268369"/>
                <a:gd name="connsiteY1" fmla="*/ 0 h 1268369"/>
                <a:gd name="connsiteX2" fmla="*/ 1268370 w 1268369"/>
                <a:gd name="connsiteY2" fmla="*/ 634185 h 1268369"/>
                <a:gd name="connsiteX3" fmla="*/ 634185 w 1268369"/>
                <a:gd name="connsiteY3" fmla="*/ 1268370 h 1268369"/>
                <a:gd name="connsiteX4" fmla="*/ 0 w 1268369"/>
                <a:gd name="connsiteY4" fmla="*/ 634185 h 1268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8369" h="1268369">
                  <a:moveTo>
                    <a:pt x="0" y="634185"/>
                  </a:moveTo>
                  <a:cubicBezTo>
                    <a:pt x="0" y="283934"/>
                    <a:pt x="283934" y="0"/>
                    <a:pt x="634185" y="0"/>
                  </a:cubicBezTo>
                  <a:cubicBezTo>
                    <a:pt x="984436" y="0"/>
                    <a:pt x="1268370" y="283934"/>
                    <a:pt x="1268370" y="634185"/>
                  </a:cubicBezTo>
                  <a:cubicBezTo>
                    <a:pt x="1268370" y="984436"/>
                    <a:pt x="984436" y="1268370"/>
                    <a:pt x="634185" y="1268370"/>
                  </a:cubicBezTo>
                  <a:cubicBezTo>
                    <a:pt x="283934" y="1268370"/>
                    <a:pt x="0" y="984436"/>
                    <a:pt x="0" y="634185"/>
                  </a:cubicBezTo>
                  <a:close/>
                </a:path>
              </a:pathLst>
            </a:custGeom>
            <a:solidFill>
              <a:srgbClr val="3568C1"/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shade val="80000"/>
                <a:alpha val="50000"/>
                <a:hueOff val="15"/>
                <a:satOff val="3042"/>
                <a:lumOff val="5084"/>
                <a:alphaOff val="30000"/>
              </a:schemeClr>
            </a:fillRef>
            <a:effectRef idx="3">
              <a:schemeClr val="accent1">
                <a:shade val="80000"/>
                <a:alpha val="50000"/>
                <a:hueOff val="15"/>
                <a:satOff val="3042"/>
                <a:lumOff val="5084"/>
                <a:alphaOff val="30000"/>
              </a:schemeClr>
            </a:effectRef>
            <a:fontRef idx="minor">
              <a:schemeClr val="tx1"/>
            </a:fontRef>
          </p:style>
          <p:txBody>
            <a:bodyPr spcFirstLastPara="0" vert="horz" wrap="square" lIns="206068" tIns="206068" rIns="206068" bIns="206068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1600" b="1" kern="1200" dirty="0"/>
                <a:t>valeur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32407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E10E91-2849-463E-A22E-C1E1E134C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8854"/>
            <a:ext cx="10515600" cy="1325563"/>
          </a:xfrm>
        </p:spPr>
        <p:txBody>
          <a:bodyPr/>
          <a:lstStyle/>
          <a:p>
            <a:r>
              <a:rPr lang="fr-F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Principe</a:t>
            </a:r>
          </a:p>
        </p:txBody>
      </p:sp>
      <p:graphicFrame>
        <p:nvGraphicFramePr>
          <p:cNvPr id="9" name="Espace réservé du contenu 8">
            <a:extLst>
              <a:ext uri="{FF2B5EF4-FFF2-40B4-BE49-F238E27FC236}">
                <a16:creationId xmlns:a16="http://schemas.microsoft.com/office/drawing/2014/main" id="{9548F780-1D55-498E-A29D-F5C7415CC7B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2813858"/>
              </p:ext>
            </p:extLst>
          </p:nvPr>
        </p:nvGraphicFramePr>
        <p:xfrm>
          <a:off x="838200" y="1618834"/>
          <a:ext cx="5379720" cy="1325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481D3A4-7B42-4904-9B28-1443D632C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66420-EDD2-4568-B69D-CA1471DE818C}" type="datetime1">
              <a:rPr lang="fr-FR" smtClean="0"/>
              <a:t>28/02/2022</a:t>
            </a:fld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E730314-8B5C-4D7D-BCC0-BB5A55625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753EA-4995-42A8-AD0C-CAEF53046A22}" type="slidenum">
              <a:rPr lang="fr-FR" smtClean="0"/>
              <a:t>4</a:t>
            </a:fld>
            <a:endParaRPr lang="fr-FR"/>
          </a:p>
        </p:txBody>
      </p:sp>
      <p:pic>
        <p:nvPicPr>
          <p:cNvPr id="6" name="Image 5" descr="HDFS : définition, avantages et inconvénients du système Apache Hadoop">
            <a:extLst>
              <a:ext uri="{FF2B5EF4-FFF2-40B4-BE49-F238E27FC236}">
                <a16:creationId xmlns:a16="http://schemas.microsoft.com/office/drawing/2014/main" id="{3F1A2086-68A8-4961-AF98-E4F0F150A391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03"/>
          <a:stretch/>
        </p:blipFill>
        <p:spPr bwMode="auto">
          <a:xfrm>
            <a:off x="838200" y="3063875"/>
            <a:ext cx="5548532" cy="294444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889707C9-7476-4566-A7BB-9099BC07B2A1}"/>
              </a:ext>
            </a:extLst>
          </p:cNvPr>
          <p:cNvSpPr txBox="1"/>
          <p:nvPr/>
        </p:nvSpPr>
        <p:spPr>
          <a:xfrm>
            <a:off x="3513992" y="5894685"/>
            <a:ext cx="609834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Char char="è"/>
            </a:pPr>
            <a:r>
              <a:rPr lang="fr-FR" dirty="0"/>
              <a:t> </a:t>
            </a:r>
            <a:r>
              <a:rPr lang="fr-FR" sz="2400" b="1" dirty="0"/>
              <a:t>Scalabilité horizontale (scale-out)</a:t>
            </a:r>
            <a:endParaRPr lang="fr-FR" b="1" dirty="0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9BD2DC50-CFFD-49BF-98EC-B9511D8CCD4F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33000"/>
                    </a14:imgEffect>
                  </a14:imgLayer>
                </a14:imgProps>
              </a:ext>
            </a:extLst>
          </a:blip>
          <a:srcRect r="2967"/>
          <a:stretch/>
        </p:blipFill>
        <p:spPr>
          <a:xfrm>
            <a:off x="7334616" y="2137159"/>
            <a:ext cx="3680387" cy="2619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961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6398E7-65BF-40D2-9E1A-513FEB988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Datalake</a:t>
            </a:r>
            <a:r>
              <a:rPr lang="fr-FR" dirty="0"/>
              <a:t> </a:t>
            </a:r>
          </a:p>
        </p:txBody>
      </p:sp>
      <p:graphicFrame>
        <p:nvGraphicFramePr>
          <p:cNvPr id="6" name="Espace réservé du contenu 5">
            <a:extLst>
              <a:ext uri="{FF2B5EF4-FFF2-40B4-BE49-F238E27FC236}">
                <a16:creationId xmlns:a16="http://schemas.microsoft.com/office/drawing/2014/main" id="{21D5DDDE-E5A8-4FD7-AC8D-B8374A314C2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048130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6CB0776-F39F-42DE-B6A7-8284EC134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66420-EDD2-4568-B69D-CA1471DE818C}" type="datetime1">
              <a:rPr lang="fr-FR" smtClean="0"/>
              <a:t>28/02/2022</a:t>
            </a:fld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FB22FDD-9E8F-478C-8C9A-7208E4958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753EA-4995-42A8-AD0C-CAEF53046A22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19953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5D3A0B-A14D-4457-81F9-E49DBCFC9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9597"/>
            <a:ext cx="10515600" cy="1325563"/>
          </a:xfrm>
        </p:spPr>
        <p:txBody>
          <a:bodyPr/>
          <a:lstStyle/>
          <a:p>
            <a:r>
              <a:rPr lang="fr-F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Quelques </a:t>
            </a:r>
            <a:r>
              <a:rPr lang="fr-F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frameworks</a:t>
            </a:r>
            <a:r>
              <a:rPr lang="fr-F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en big data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29354A6-1823-4F1E-A87C-1599CC5DA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66420-EDD2-4568-B69D-CA1471DE818C}" type="datetime1">
              <a:rPr lang="fr-FR" smtClean="0"/>
              <a:t>28/02/2022</a:t>
            </a:fld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01AE8DE-2C48-426C-B00E-4E2D62DA5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753EA-4995-42A8-AD0C-CAEF53046A22}" type="slidenum">
              <a:rPr lang="fr-FR" smtClean="0"/>
              <a:t>6</a:t>
            </a:fld>
            <a:endParaRPr lang="fr-FR"/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FCCA1498-35C6-4A9B-B8DC-C64C42110C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855" y="1876267"/>
            <a:ext cx="1913831" cy="903089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9EE241F9-B41D-4DD3-B64C-28A343B697A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855" y="2826102"/>
            <a:ext cx="1975223" cy="675218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A03DB1C2-7469-4178-8BBA-509A852F45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2998" y="1900406"/>
            <a:ext cx="1812714" cy="976321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7FC0D578-ABFB-47DD-8B7A-37A4F949D76A}"/>
              </a:ext>
            </a:extLst>
          </p:cNvPr>
          <p:cNvSpPr txBox="1"/>
          <p:nvPr/>
        </p:nvSpPr>
        <p:spPr>
          <a:xfrm>
            <a:off x="1208429" y="1482649"/>
            <a:ext cx="3587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Apache Hadoop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EE39B6DE-E12A-4F5F-9745-05BE318DBF63}"/>
              </a:ext>
            </a:extLst>
          </p:cNvPr>
          <p:cNvSpPr txBox="1"/>
          <p:nvPr/>
        </p:nvSpPr>
        <p:spPr>
          <a:xfrm>
            <a:off x="1222172" y="4129286"/>
            <a:ext cx="3587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Apache Spark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97673C15-A3E6-4081-B8C0-012353661D1C}"/>
              </a:ext>
            </a:extLst>
          </p:cNvPr>
          <p:cNvSpPr txBox="1"/>
          <p:nvPr/>
        </p:nvSpPr>
        <p:spPr>
          <a:xfrm>
            <a:off x="6109090" y="3716098"/>
            <a:ext cx="3587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Cassadra</a:t>
            </a:r>
            <a:endParaRPr lang="fr-FR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59E90300-C250-4EC7-9B4E-90087DBF0010}"/>
              </a:ext>
            </a:extLst>
          </p:cNvPr>
          <p:cNvSpPr txBox="1"/>
          <p:nvPr/>
        </p:nvSpPr>
        <p:spPr>
          <a:xfrm>
            <a:off x="6096000" y="4979884"/>
            <a:ext cx="3587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MongoDB</a:t>
            </a:r>
          </a:p>
        </p:txBody>
      </p:sp>
      <p:pic>
        <p:nvPicPr>
          <p:cNvPr id="1026" name="Picture 2" descr="Installation of Apache Nifi on Cloudera's Quickstart virtual machine |  Cloudera Dataflow | Clairvoyant Blog">
            <a:extLst>
              <a:ext uri="{FF2B5EF4-FFF2-40B4-BE49-F238E27FC236}">
                <a16:creationId xmlns:a16="http://schemas.microsoft.com/office/drawing/2014/main" id="{86E41533-6F1F-435E-98A0-ED00BA6FDA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2350944"/>
            <a:ext cx="1709106" cy="714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park Streaming (Batch &amp; Streaming processing ) - Diego Calvo">
            <a:extLst>
              <a:ext uri="{FF2B5EF4-FFF2-40B4-BE49-F238E27FC236}">
                <a16:creationId xmlns:a16="http://schemas.microsoft.com/office/drawing/2014/main" id="{369A731D-B2B9-4F21-8405-AD39B57B3E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8429" y="4547043"/>
            <a:ext cx="1993460" cy="1087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Mais c'est quoi Apache Kafka ? – Blog Zenika">
            <a:extLst>
              <a:ext uri="{FF2B5EF4-FFF2-40B4-BE49-F238E27FC236}">
                <a16:creationId xmlns:a16="http://schemas.microsoft.com/office/drawing/2014/main" id="{C33EC740-2F19-45B9-9A61-6768D4BEBC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9447" y="2327811"/>
            <a:ext cx="1676782" cy="779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Apache Hive — Wikipédia">
            <a:extLst>
              <a:ext uri="{FF2B5EF4-FFF2-40B4-BE49-F238E27FC236}">
                <a16:creationId xmlns:a16="http://schemas.microsoft.com/office/drawing/2014/main" id="{9776CE75-21A3-4043-A5B8-9FD63E8C5C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0089" y="2851906"/>
            <a:ext cx="940085" cy="844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assandra (base de données) — Wikipédia">
            <a:extLst>
              <a:ext uri="{FF2B5EF4-FFF2-40B4-BE49-F238E27FC236}">
                <a16:creationId xmlns:a16="http://schemas.microsoft.com/office/drawing/2014/main" id="{74AFEE1C-11FE-4B2E-8370-5A7271F2BE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6995" y="3418049"/>
            <a:ext cx="1619195" cy="1087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MongoDB : Base de données NoSQL | OVHcloud">
            <a:extLst>
              <a:ext uri="{FF2B5EF4-FFF2-40B4-BE49-F238E27FC236}">
                <a16:creationId xmlns:a16="http://schemas.microsoft.com/office/drawing/2014/main" id="{FAB1F874-20FE-47AA-A034-86DA2B2E25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3300" y="4673199"/>
            <a:ext cx="3184785" cy="853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A980BBFD-2251-4375-B4AF-2D8428A81914}"/>
              </a:ext>
            </a:extLst>
          </p:cNvPr>
          <p:cNvSpPr txBox="1"/>
          <p:nvPr/>
        </p:nvSpPr>
        <p:spPr>
          <a:xfrm>
            <a:off x="6251243" y="1550864"/>
            <a:ext cx="15054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Intégration en streaming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5D657738-4688-4476-8AF1-B36129E3FC2D}"/>
              </a:ext>
            </a:extLst>
          </p:cNvPr>
          <p:cNvSpPr txBox="1"/>
          <p:nvPr/>
        </p:nvSpPr>
        <p:spPr>
          <a:xfrm>
            <a:off x="8415943" y="1584906"/>
            <a:ext cx="15054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Intégration en batch</a:t>
            </a:r>
          </a:p>
        </p:txBody>
      </p:sp>
    </p:spTree>
    <p:extLst>
      <p:ext uri="{BB962C8B-B14F-4D97-AF65-F5344CB8AC3E}">
        <p14:creationId xmlns:p14="http://schemas.microsoft.com/office/powerpoint/2010/main" val="365542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5BDF621-AADD-4B64-9E57-7793270FF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9695" y="2766218"/>
            <a:ext cx="10515600" cy="1325563"/>
          </a:xfrm>
        </p:spPr>
        <p:txBody>
          <a:bodyPr>
            <a:normAutofit/>
          </a:bodyPr>
          <a:lstStyle/>
          <a:p>
            <a:r>
              <a:rPr lang="fr-FR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Merci de votre attention!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146552B-A8E3-47EC-9E9B-4D66B3D41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D874F-DAB1-498C-910B-C46C81EC0000}" type="datetime1">
              <a:rPr lang="fr-FR" smtClean="0"/>
              <a:t>28/02/2022</a:t>
            </a:fld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B5E0B45-CE5D-4F71-ADC3-DF09725FC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753EA-4995-42A8-AD0C-CAEF53046A22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2478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189</Words>
  <Application>Microsoft Office PowerPoint</Application>
  <PresentationFormat>Grand écran</PresentationFormat>
  <Paragraphs>56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Wingdings</vt:lpstr>
      <vt:lpstr>Thème Office</vt:lpstr>
      <vt:lpstr>Introduction au BIG DATA</vt:lpstr>
      <vt:lpstr>Généralités et contexte</vt:lpstr>
      <vt:lpstr>Généralités et contexte</vt:lpstr>
      <vt:lpstr>Principe</vt:lpstr>
      <vt:lpstr>Datalake </vt:lpstr>
      <vt:lpstr>Quelques frameworks en big data</vt:lpstr>
      <vt:lpstr>Merci de votre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au BIG DATA</dc:title>
  <dc:creator>Fortunat Bizandry</dc:creator>
  <cp:lastModifiedBy>Fortunat BIZANDRY TIAVARISAN</cp:lastModifiedBy>
  <cp:revision>3</cp:revision>
  <dcterms:created xsi:type="dcterms:W3CDTF">2022-02-28T06:05:47Z</dcterms:created>
  <dcterms:modified xsi:type="dcterms:W3CDTF">2022-02-28T10:25:32Z</dcterms:modified>
</cp:coreProperties>
</file>