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57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E6D08D-53E5-4539-A6A4-9BE662DF4B0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7403086-A54E-4678-B97B-0C4B79BC2A27}">
      <dgm:prSet/>
      <dgm:spPr/>
      <dgm:t>
        <a:bodyPr/>
        <a:lstStyle/>
        <a:p>
          <a:r>
            <a:rPr lang="fr-FR" dirty="0"/>
            <a:t>1. Définition et contexte</a:t>
          </a:r>
        </a:p>
      </dgm:t>
    </dgm:pt>
    <dgm:pt modelId="{FDF9180D-5A0A-43E5-B984-7D5A31C4EE5D}" type="parTrans" cxnId="{27B7997C-9CD2-4D78-927E-6597A735C4AD}">
      <dgm:prSet/>
      <dgm:spPr/>
      <dgm:t>
        <a:bodyPr/>
        <a:lstStyle/>
        <a:p>
          <a:endParaRPr lang="fr-FR"/>
        </a:p>
      </dgm:t>
    </dgm:pt>
    <dgm:pt modelId="{C386F981-8600-46F2-B374-7469C0161B60}" type="sibTrans" cxnId="{27B7997C-9CD2-4D78-927E-6597A735C4AD}">
      <dgm:prSet/>
      <dgm:spPr/>
      <dgm:t>
        <a:bodyPr/>
        <a:lstStyle/>
        <a:p>
          <a:endParaRPr lang="fr-FR"/>
        </a:p>
      </dgm:t>
    </dgm:pt>
    <dgm:pt modelId="{BF6E808B-5C7E-42B5-B8A1-A61DAE8F7E73}">
      <dgm:prSet/>
      <dgm:spPr/>
      <dgm:t>
        <a:bodyPr/>
        <a:lstStyle/>
        <a:p>
          <a:r>
            <a:rPr lang="fr-FR" dirty="0"/>
            <a:t>2. Les acteurs et leurs rôles</a:t>
          </a:r>
        </a:p>
      </dgm:t>
    </dgm:pt>
    <dgm:pt modelId="{3DB318C7-D16B-4514-B9A2-F0F8DCE253C5}" type="parTrans" cxnId="{97EDCF96-1B6B-43CF-A12D-4C386DB146A0}">
      <dgm:prSet/>
      <dgm:spPr/>
      <dgm:t>
        <a:bodyPr/>
        <a:lstStyle/>
        <a:p>
          <a:endParaRPr lang="fr-FR"/>
        </a:p>
      </dgm:t>
    </dgm:pt>
    <dgm:pt modelId="{F3485685-5C60-4AA3-985F-3ABA7AE324CA}" type="sibTrans" cxnId="{97EDCF96-1B6B-43CF-A12D-4C386DB146A0}">
      <dgm:prSet/>
      <dgm:spPr/>
      <dgm:t>
        <a:bodyPr/>
        <a:lstStyle/>
        <a:p>
          <a:endParaRPr lang="fr-FR"/>
        </a:p>
      </dgm:t>
    </dgm:pt>
    <dgm:pt modelId="{87C8F6BC-F223-45EF-9813-1ADCCA5C12B3}">
      <dgm:prSet/>
      <dgm:spPr/>
      <dgm:t>
        <a:bodyPr/>
        <a:lstStyle/>
        <a:p>
          <a:r>
            <a:rPr lang="fr-FR" dirty="0"/>
            <a:t>3. Les artéfacts</a:t>
          </a:r>
        </a:p>
      </dgm:t>
    </dgm:pt>
    <dgm:pt modelId="{3F6694FC-94D7-4F28-B448-8F51CF3D5671}" type="parTrans" cxnId="{0D3B9F38-C2EB-4547-B7B3-F385AC8FE1CE}">
      <dgm:prSet/>
      <dgm:spPr/>
      <dgm:t>
        <a:bodyPr/>
        <a:lstStyle/>
        <a:p>
          <a:endParaRPr lang="fr-FR"/>
        </a:p>
      </dgm:t>
    </dgm:pt>
    <dgm:pt modelId="{543C79CC-56E1-4BFE-BBFF-3AB554A9C1C8}" type="sibTrans" cxnId="{0D3B9F38-C2EB-4547-B7B3-F385AC8FE1CE}">
      <dgm:prSet/>
      <dgm:spPr/>
      <dgm:t>
        <a:bodyPr/>
        <a:lstStyle/>
        <a:p>
          <a:endParaRPr lang="fr-FR"/>
        </a:p>
      </dgm:t>
    </dgm:pt>
    <dgm:pt modelId="{F6B30768-5FD4-440F-8A47-CC093A9649AD}">
      <dgm:prSet/>
      <dgm:spPr/>
      <dgm:t>
        <a:bodyPr/>
        <a:lstStyle/>
        <a:p>
          <a:r>
            <a:rPr lang="fr-FR" dirty="0"/>
            <a:t>4. Chronologie d’un sprint</a:t>
          </a:r>
        </a:p>
      </dgm:t>
    </dgm:pt>
    <dgm:pt modelId="{52DE03ED-2041-4A70-AA8F-D7FC81F324F7}" type="parTrans" cxnId="{8C1119EA-DE78-4E56-8937-B54A5C9A5279}">
      <dgm:prSet/>
      <dgm:spPr/>
      <dgm:t>
        <a:bodyPr/>
        <a:lstStyle/>
        <a:p>
          <a:endParaRPr lang="fr-FR"/>
        </a:p>
      </dgm:t>
    </dgm:pt>
    <dgm:pt modelId="{17F4E238-B240-4E3E-B8C8-2B656CB2B305}" type="sibTrans" cxnId="{8C1119EA-DE78-4E56-8937-B54A5C9A5279}">
      <dgm:prSet/>
      <dgm:spPr/>
      <dgm:t>
        <a:bodyPr/>
        <a:lstStyle/>
        <a:p>
          <a:endParaRPr lang="fr-FR"/>
        </a:p>
      </dgm:t>
    </dgm:pt>
    <dgm:pt modelId="{1CDDFBFE-0E6C-44C8-AD8C-05C149D495CB}">
      <dgm:prSet/>
      <dgm:spPr/>
      <dgm:t>
        <a:bodyPr/>
        <a:lstStyle/>
        <a:p>
          <a:r>
            <a:rPr lang="fr-FR" dirty="0"/>
            <a:t>5. Outils et exemples</a:t>
          </a:r>
        </a:p>
      </dgm:t>
    </dgm:pt>
    <dgm:pt modelId="{15BCA591-E269-4D77-86AE-8A57D373B30A}" type="parTrans" cxnId="{BF31A423-788D-428B-96C3-B9730D512975}">
      <dgm:prSet/>
      <dgm:spPr/>
      <dgm:t>
        <a:bodyPr/>
        <a:lstStyle/>
        <a:p>
          <a:endParaRPr lang="fr-FR"/>
        </a:p>
      </dgm:t>
    </dgm:pt>
    <dgm:pt modelId="{4F51B65D-C973-4780-94BB-B9FAFDE11AC8}" type="sibTrans" cxnId="{BF31A423-788D-428B-96C3-B9730D512975}">
      <dgm:prSet/>
      <dgm:spPr/>
      <dgm:t>
        <a:bodyPr/>
        <a:lstStyle/>
        <a:p>
          <a:endParaRPr lang="fr-FR"/>
        </a:p>
      </dgm:t>
    </dgm:pt>
    <dgm:pt modelId="{EEDFCA7F-027F-462A-BEE9-E5CD8A1945D2}">
      <dgm:prSet/>
      <dgm:spPr/>
      <dgm:t>
        <a:bodyPr/>
        <a:lstStyle/>
        <a:p>
          <a:r>
            <a:rPr lang="fr-FR" dirty="0"/>
            <a:t>6. Conclusion</a:t>
          </a:r>
        </a:p>
      </dgm:t>
    </dgm:pt>
    <dgm:pt modelId="{AF8F2019-B2F5-4180-BAC1-E2FC01D63B6D}" type="parTrans" cxnId="{A7902F46-2D63-4052-B0BD-9E03FE7A4395}">
      <dgm:prSet/>
      <dgm:spPr/>
      <dgm:t>
        <a:bodyPr/>
        <a:lstStyle/>
        <a:p>
          <a:endParaRPr lang="fr-FR"/>
        </a:p>
      </dgm:t>
    </dgm:pt>
    <dgm:pt modelId="{FD2AC85E-2D0F-4F97-BABD-20265CFAAE8C}" type="sibTrans" cxnId="{A7902F46-2D63-4052-B0BD-9E03FE7A4395}">
      <dgm:prSet/>
      <dgm:spPr/>
      <dgm:t>
        <a:bodyPr/>
        <a:lstStyle/>
        <a:p>
          <a:endParaRPr lang="fr-FR"/>
        </a:p>
      </dgm:t>
    </dgm:pt>
    <dgm:pt modelId="{C61B8E9D-59D3-4E46-8C45-9342D87337CC}" type="pres">
      <dgm:prSet presAssocID="{82E6D08D-53E5-4539-A6A4-9BE662DF4B0B}" presName="Name0" presStyleCnt="0">
        <dgm:presLayoutVars>
          <dgm:chMax val="7"/>
          <dgm:chPref val="7"/>
          <dgm:dir/>
        </dgm:presLayoutVars>
      </dgm:prSet>
      <dgm:spPr/>
    </dgm:pt>
    <dgm:pt modelId="{EADF4ECC-2786-4410-AD46-EB0219C94AE3}" type="pres">
      <dgm:prSet presAssocID="{82E6D08D-53E5-4539-A6A4-9BE662DF4B0B}" presName="Name1" presStyleCnt="0"/>
      <dgm:spPr/>
    </dgm:pt>
    <dgm:pt modelId="{C4C670AE-D842-401C-BD61-C455325B25F6}" type="pres">
      <dgm:prSet presAssocID="{82E6D08D-53E5-4539-A6A4-9BE662DF4B0B}" presName="cycle" presStyleCnt="0"/>
      <dgm:spPr/>
    </dgm:pt>
    <dgm:pt modelId="{4AB94C4A-BBFA-4967-903C-CFAD534125A6}" type="pres">
      <dgm:prSet presAssocID="{82E6D08D-53E5-4539-A6A4-9BE662DF4B0B}" presName="srcNode" presStyleLbl="node1" presStyleIdx="0" presStyleCnt="6"/>
      <dgm:spPr/>
    </dgm:pt>
    <dgm:pt modelId="{AA59D472-FFD9-4D0B-A6BB-29E16E5F3FCC}" type="pres">
      <dgm:prSet presAssocID="{82E6D08D-53E5-4539-A6A4-9BE662DF4B0B}" presName="conn" presStyleLbl="parChTrans1D2" presStyleIdx="0" presStyleCnt="1"/>
      <dgm:spPr/>
    </dgm:pt>
    <dgm:pt modelId="{D89D2668-2D8D-416B-95D8-92560F4E3821}" type="pres">
      <dgm:prSet presAssocID="{82E6D08D-53E5-4539-A6A4-9BE662DF4B0B}" presName="extraNode" presStyleLbl="node1" presStyleIdx="0" presStyleCnt="6"/>
      <dgm:spPr/>
    </dgm:pt>
    <dgm:pt modelId="{9258A609-5732-410A-9F58-8CF096C69A46}" type="pres">
      <dgm:prSet presAssocID="{82E6D08D-53E5-4539-A6A4-9BE662DF4B0B}" presName="dstNode" presStyleLbl="node1" presStyleIdx="0" presStyleCnt="6"/>
      <dgm:spPr/>
    </dgm:pt>
    <dgm:pt modelId="{F42276D4-ADA0-411A-843C-1F752E6B43C1}" type="pres">
      <dgm:prSet presAssocID="{67403086-A54E-4678-B97B-0C4B79BC2A27}" presName="text_1" presStyleLbl="node1" presStyleIdx="0" presStyleCnt="6">
        <dgm:presLayoutVars>
          <dgm:bulletEnabled val="1"/>
        </dgm:presLayoutVars>
      </dgm:prSet>
      <dgm:spPr/>
    </dgm:pt>
    <dgm:pt modelId="{BE410775-8941-4670-906C-48E903E8DDED}" type="pres">
      <dgm:prSet presAssocID="{67403086-A54E-4678-B97B-0C4B79BC2A27}" presName="accent_1" presStyleCnt="0"/>
      <dgm:spPr/>
    </dgm:pt>
    <dgm:pt modelId="{EC7C5E1B-C1CA-4BB2-B163-963AC70EC603}" type="pres">
      <dgm:prSet presAssocID="{67403086-A54E-4678-B97B-0C4B79BC2A27}" presName="accentRepeatNode" presStyleLbl="solidFgAcc1" presStyleIdx="0" presStyleCnt="6"/>
      <dgm:spPr/>
    </dgm:pt>
    <dgm:pt modelId="{F83F59C5-C53B-425D-AE34-A558F3C5D450}" type="pres">
      <dgm:prSet presAssocID="{BF6E808B-5C7E-42B5-B8A1-A61DAE8F7E73}" presName="text_2" presStyleLbl="node1" presStyleIdx="1" presStyleCnt="6">
        <dgm:presLayoutVars>
          <dgm:bulletEnabled val="1"/>
        </dgm:presLayoutVars>
      </dgm:prSet>
      <dgm:spPr/>
    </dgm:pt>
    <dgm:pt modelId="{99CA2B73-50F0-4FCA-BFC0-45B0BE20E486}" type="pres">
      <dgm:prSet presAssocID="{BF6E808B-5C7E-42B5-B8A1-A61DAE8F7E73}" presName="accent_2" presStyleCnt="0"/>
      <dgm:spPr/>
    </dgm:pt>
    <dgm:pt modelId="{8DA7CD68-7745-44C2-97F8-B2E78D288AA9}" type="pres">
      <dgm:prSet presAssocID="{BF6E808B-5C7E-42B5-B8A1-A61DAE8F7E73}" presName="accentRepeatNode" presStyleLbl="solidFgAcc1" presStyleIdx="1" presStyleCnt="6"/>
      <dgm:spPr/>
    </dgm:pt>
    <dgm:pt modelId="{B6B46084-68C1-4C53-926B-F2BD7808458C}" type="pres">
      <dgm:prSet presAssocID="{87C8F6BC-F223-45EF-9813-1ADCCA5C12B3}" presName="text_3" presStyleLbl="node1" presStyleIdx="2" presStyleCnt="6">
        <dgm:presLayoutVars>
          <dgm:bulletEnabled val="1"/>
        </dgm:presLayoutVars>
      </dgm:prSet>
      <dgm:spPr/>
    </dgm:pt>
    <dgm:pt modelId="{15F6E51E-59F4-4010-A31C-738489F358D4}" type="pres">
      <dgm:prSet presAssocID="{87C8F6BC-F223-45EF-9813-1ADCCA5C12B3}" presName="accent_3" presStyleCnt="0"/>
      <dgm:spPr/>
    </dgm:pt>
    <dgm:pt modelId="{C04ADDDF-4E3B-4C07-90FE-BD88011AC213}" type="pres">
      <dgm:prSet presAssocID="{87C8F6BC-F223-45EF-9813-1ADCCA5C12B3}" presName="accentRepeatNode" presStyleLbl="solidFgAcc1" presStyleIdx="2" presStyleCnt="6"/>
      <dgm:spPr/>
    </dgm:pt>
    <dgm:pt modelId="{75B46DBD-EF42-400E-BB6A-DA9149A9FC75}" type="pres">
      <dgm:prSet presAssocID="{F6B30768-5FD4-440F-8A47-CC093A9649AD}" presName="text_4" presStyleLbl="node1" presStyleIdx="3" presStyleCnt="6">
        <dgm:presLayoutVars>
          <dgm:bulletEnabled val="1"/>
        </dgm:presLayoutVars>
      </dgm:prSet>
      <dgm:spPr/>
    </dgm:pt>
    <dgm:pt modelId="{1E3672A3-E228-4C5E-BAB2-9750D950D721}" type="pres">
      <dgm:prSet presAssocID="{F6B30768-5FD4-440F-8A47-CC093A9649AD}" presName="accent_4" presStyleCnt="0"/>
      <dgm:spPr/>
    </dgm:pt>
    <dgm:pt modelId="{7111CFAA-86EB-4AD9-A113-FD19896FB2C1}" type="pres">
      <dgm:prSet presAssocID="{F6B30768-5FD4-440F-8A47-CC093A9649AD}" presName="accentRepeatNode" presStyleLbl="solidFgAcc1" presStyleIdx="3" presStyleCnt="6"/>
      <dgm:spPr/>
    </dgm:pt>
    <dgm:pt modelId="{35880884-0224-4E21-88AE-D74E35191D7C}" type="pres">
      <dgm:prSet presAssocID="{1CDDFBFE-0E6C-44C8-AD8C-05C149D495CB}" presName="text_5" presStyleLbl="node1" presStyleIdx="4" presStyleCnt="6">
        <dgm:presLayoutVars>
          <dgm:bulletEnabled val="1"/>
        </dgm:presLayoutVars>
      </dgm:prSet>
      <dgm:spPr/>
    </dgm:pt>
    <dgm:pt modelId="{89AA1F19-A8A3-40BD-94EB-C91B00C73865}" type="pres">
      <dgm:prSet presAssocID="{1CDDFBFE-0E6C-44C8-AD8C-05C149D495CB}" presName="accent_5" presStyleCnt="0"/>
      <dgm:spPr/>
    </dgm:pt>
    <dgm:pt modelId="{787DF0D0-B4AC-420F-9A88-A9DB93484FE4}" type="pres">
      <dgm:prSet presAssocID="{1CDDFBFE-0E6C-44C8-AD8C-05C149D495CB}" presName="accentRepeatNode" presStyleLbl="solidFgAcc1" presStyleIdx="4" presStyleCnt="6"/>
      <dgm:spPr/>
    </dgm:pt>
    <dgm:pt modelId="{E314322E-B3C3-4617-BF2B-DB7C96445452}" type="pres">
      <dgm:prSet presAssocID="{EEDFCA7F-027F-462A-BEE9-E5CD8A1945D2}" presName="text_6" presStyleLbl="node1" presStyleIdx="5" presStyleCnt="6">
        <dgm:presLayoutVars>
          <dgm:bulletEnabled val="1"/>
        </dgm:presLayoutVars>
      </dgm:prSet>
      <dgm:spPr/>
    </dgm:pt>
    <dgm:pt modelId="{A7D5E6FA-895D-489C-A59B-EE0F9D993670}" type="pres">
      <dgm:prSet presAssocID="{EEDFCA7F-027F-462A-BEE9-E5CD8A1945D2}" presName="accent_6" presStyleCnt="0"/>
      <dgm:spPr/>
    </dgm:pt>
    <dgm:pt modelId="{F103E867-CC85-4C0C-8765-FD256534347B}" type="pres">
      <dgm:prSet presAssocID="{EEDFCA7F-027F-462A-BEE9-E5CD8A1945D2}" presName="accentRepeatNode" presStyleLbl="solidFgAcc1" presStyleIdx="5" presStyleCnt="6"/>
      <dgm:spPr/>
    </dgm:pt>
  </dgm:ptLst>
  <dgm:cxnLst>
    <dgm:cxn modelId="{E28B1E18-8D9A-4BBD-9343-69D1AB36D73C}" type="presOf" srcId="{F6B30768-5FD4-440F-8A47-CC093A9649AD}" destId="{75B46DBD-EF42-400E-BB6A-DA9149A9FC75}" srcOrd="0" destOrd="0" presId="urn:microsoft.com/office/officeart/2008/layout/VerticalCurvedList"/>
    <dgm:cxn modelId="{BF31A423-788D-428B-96C3-B9730D512975}" srcId="{82E6D08D-53E5-4539-A6A4-9BE662DF4B0B}" destId="{1CDDFBFE-0E6C-44C8-AD8C-05C149D495CB}" srcOrd="4" destOrd="0" parTransId="{15BCA591-E269-4D77-86AE-8A57D373B30A}" sibTransId="{4F51B65D-C973-4780-94BB-B9FAFDE11AC8}"/>
    <dgm:cxn modelId="{895CDD37-0DA5-4FFC-8336-A415DA288497}" type="presOf" srcId="{EEDFCA7F-027F-462A-BEE9-E5CD8A1945D2}" destId="{E314322E-B3C3-4617-BF2B-DB7C96445452}" srcOrd="0" destOrd="0" presId="urn:microsoft.com/office/officeart/2008/layout/VerticalCurvedList"/>
    <dgm:cxn modelId="{0D3B9F38-C2EB-4547-B7B3-F385AC8FE1CE}" srcId="{82E6D08D-53E5-4539-A6A4-9BE662DF4B0B}" destId="{87C8F6BC-F223-45EF-9813-1ADCCA5C12B3}" srcOrd="2" destOrd="0" parTransId="{3F6694FC-94D7-4F28-B448-8F51CF3D5671}" sibTransId="{543C79CC-56E1-4BFE-BBFF-3AB554A9C1C8}"/>
    <dgm:cxn modelId="{A7902F46-2D63-4052-B0BD-9E03FE7A4395}" srcId="{82E6D08D-53E5-4539-A6A4-9BE662DF4B0B}" destId="{EEDFCA7F-027F-462A-BEE9-E5CD8A1945D2}" srcOrd="5" destOrd="0" parTransId="{AF8F2019-B2F5-4180-BAC1-E2FC01D63B6D}" sibTransId="{FD2AC85E-2D0F-4F97-BABD-20265CFAAE8C}"/>
    <dgm:cxn modelId="{A5AD2F48-652C-48A4-889D-859C9AF38C50}" type="presOf" srcId="{1CDDFBFE-0E6C-44C8-AD8C-05C149D495CB}" destId="{35880884-0224-4E21-88AE-D74E35191D7C}" srcOrd="0" destOrd="0" presId="urn:microsoft.com/office/officeart/2008/layout/VerticalCurvedList"/>
    <dgm:cxn modelId="{27B7997C-9CD2-4D78-927E-6597A735C4AD}" srcId="{82E6D08D-53E5-4539-A6A4-9BE662DF4B0B}" destId="{67403086-A54E-4678-B97B-0C4B79BC2A27}" srcOrd="0" destOrd="0" parTransId="{FDF9180D-5A0A-43E5-B984-7D5A31C4EE5D}" sibTransId="{C386F981-8600-46F2-B374-7469C0161B60}"/>
    <dgm:cxn modelId="{74EAB989-D776-474D-8402-B1839D498A15}" type="presOf" srcId="{82E6D08D-53E5-4539-A6A4-9BE662DF4B0B}" destId="{C61B8E9D-59D3-4E46-8C45-9342D87337CC}" srcOrd="0" destOrd="0" presId="urn:microsoft.com/office/officeart/2008/layout/VerticalCurvedList"/>
    <dgm:cxn modelId="{50BC2B8A-AD8D-4FFF-A4BE-3DA8EB41CC04}" type="presOf" srcId="{C386F981-8600-46F2-B374-7469C0161B60}" destId="{AA59D472-FFD9-4D0B-A6BB-29E16E5F3FCC}" srcOrd="0" destOrd="0" presId="urn:microsoft.com/office/officeart/2008/layout/VerticalCurvedList"/>
    <dgm:cxn modelId="{4F64F38E-F9BD-4501-9EF6-801CC16DE21B}" type="presOf" srcId="{87C8F6BC-F223-45EF-9813-1ADCCA5C12B3}" destId="{B6B46084-68C1-4C53-926B-F2BD7808458C}" srcOrd="0" destOrd="0" presId="urn:microsoft.com/office/officeart/2008/layout/VerticalCurvedList"/>
    <dgm:cxn modelId="{97EDCF96-1B6B-43CF-A12D-4C386DB146A0}" srcId="{82E6D08D-53E5-4539-A6A4-9BE662DF4B0B}" destId="{BF6E808B-5C7E-42B5-B8A1-A61DAE8F7E73}" srcOrd="1" destOrd="0" parTransId="{3DB318C7-D16B-4514-B9A2-F0F8DCE253C5}" sibTransId="{F3485685-5C60-4AA3-985F-3ABA7AE324CA}"/>
    <dgm:cxn modelId="{A0900DC8-606B-4BE7-8E37-EA2D2469E719}" type="presOf" srcId="{67403086-A54E-4678-B97B-0C4B79BC2A27}" destId="{F42276D4-ADA0-411A-843C-1F752E6B43C1}" srcOrd="0" destOrd="0" presId="urn:microsoft.com/office/officeart/2008/layout/VerticalCurvedList"/>
    <dgm:cxn modelId="{2EA619D9-D1F6-4FAA-8DE0-6CBE3E882096}" type="presOf" srcId="{BF6E808B-5C7E-42B5-B8A1-A61DAE8F7E73}" destId="{F83F59C5-C53B-425D-AE34-A558F3C5D450}" srcOrd="0" destOrd="0" presId="urn:microsoft.com/office/officeart/2008/layout/VerticalCurvedList"/>
    <dgm:cxn modelId="{8C1119EA-DE78-4E56-8937-B54A5C9A5279}" srcId="{82E6D08D-53E5-4539-A6A4-9BE662DF4B0B}" destId="{F6B30768-5FD4-440F-8A47-CC093A9649AD}" srcOrd="3" destOrd="0" parTransId="{52DE03ED-2041-4A70-AA8F-D7FC81F324F7}" sibTransId="{17F4E238-B240-4E3E-B8C8-2B656CB2B305}"/>
    <dgm:cxn modelId="{A09A17DB-CDDA-4308-97AF-DC8C96D90B98}" type="presParOf" srcId="{C61B8E9D-59D3-4E46-8C45-9342D87337CC}" destId="{EADF4ECC-2786-4410-AD46-EB0219C94AE3}" srcOrd="0" destOrd="0" presId="urn:microsoft.com/office/officeart/2008/layout/VerticalCurvedList"/>
    <dgm:cxn modelId="{0BC23D45-9492-46D5-9474-1432F281DE1B}" type="presParOf" srcId="{EADF4ECC-2786-4410-AD46-EB0219C94AE3}" destId="{C4C670AE-D842-401C-BD61-C455325B25F6}" srcOrd="0" destOrd="0" presId="urn:microsoft.com/office/officeart/2008/layout/VerticalCurvedList"/>
    <dgm:cxn modelId="{8CDEB899-EDC4-4AF6-BC6C-73FEB5053E01}" type="presParOf" srcId="{C4C670AE-D842-401C-BD61-C455325B25F6}" destId="{4AB94C4A-BBFA-4967-903C-CFAD534125A6}" srcOrd="0" destOrd="0" presId="urn:microsoft.com/office/officeart/2008/layout/VerticalCurvedList"/>
    <dgm:cxn modelId="{9289608E-B91B-433A-B962-30158B118737}" type="presParOf" srcId="{C4C670AE-D842-401C-BD61-C455325B25F6}" destId="{AA59D472-FFD9-4D0B-A6BB-29E16E5F3FCC}" srcOrd="1" destOrd="0" presId="urn:microsoft.com/office/officeart/2008/layout/VerticalCurvedList"/>
    <dgm:cxn modelId="{6C983240-A3DC-44F6-8460-9AEDE2B15ABA}" type="presParOf" srcId="{C4C670AE-D842-401C-BD61-C455325B25F6}" destId="{D89D2668-2D8D-416B-95D8-92560F4E3821}" srcOrd="2" destOrd="0" presId="urn:microsoft.com/office/officeart/2008/layout/VerticalCurvedList"/>
    <dgm:cxn modelId="{BBE2912B-4A27-42C1-BD09-BD69BB281623}" type="presParOf" srcId="{C4C670AE-D842-401C-BD61-C455325B25F6}" destId="{9258A609-5732-410A-9F58-8CF096C69A46}" srcOrd="3" destOrd="0" presId="urn:microsoft.com/office/officeart/2008/layout/VerticalCurvedList"/>
    <dgm:cxn modelId="{11398A54-1F56-4CED-8293-AECBBED1D623}" type="presParOf" srcId="{EADF4ECC-2786-4410-AD46-EB0219C94AE3}" destId="{F42276D4-ADA0-411A-843C-1F752E6B43C1}" srcOrd="1" destOrd="0" presId="urn:microsoft.com/office/officeart/2008/layout/VerticalCurvedList"/>
    <dgm:cxn modelId="{8B7F8967-5F8E-444D-8714-5B7FDB650BE4}" type="presParOf" srcId="{EADF4ECC-2786-4410-AD46-EB0219C94AE3}" destId="{BE410775-8941-4670-906C-48E903E8DDED}" srcOrd="2" destOrd="0" presId="urn:microsoft.com/office/officeart/2008/layout/VerticalCurvedList"/>
    <dgm:cxn modelId="{EF549C84-D5ED-4C6B-9D97-5FD141D34C36}" type="presParOf" srcId="{BE410775-8941-4670-906C-48E903E8DDED}" destId="{EC7C5E1B-C1CA-4BB2-B163-963AC70EC603}" srcOrd="0" destOrd="0" presId="urn:microsoft.com/office/officeart/2008/layout/VerticalCurvedList"/>
    <dgm:cxn modelId="{4197A3ED-D569-45E0-B3EB-20241C4F0D65}" type="presParOf" srcId="{EADF4ECC-2786-4410-AD46-EB0219C94AE3}" destId="{F83F59C5-C53B-425D-AE34-A558F3C5D450}" srcOrd="3" destOrd="0" presId="urn:microsoft.com/office/officeart/2008/layout/VerticalCurvedList"/>
    <dgm:cxn modelId="{D3AC9EC6-8FC2-40F3-8E8D-4129303A03C8}" type="presParOf" srcId="{EADF4ECC-2786-4410-AD46-EB0219C94AE3}" destId="{99CA2B73-50F0-4FCA-BFC0-45B0BE20E486}" srcOrd="4" destOrd="0" presId="urn:microsoft.com/office/officeart/2008/layout/VerticalCurvedList"/>
    <dgm:cxn modelId="{A006F3DC-BC2E-4815-BC6F-C3EDDFF20BD2}" type="presParOf" srcId="{99CA2B73-50F0-4FCA-BFC0-45B0BE20E486}" destId="{8DA7CD68-7745-44C2-97F8-B2E78D288AA9}" srcOrd="0" destOrd="0" presId="urn:microsoft.com/office/officeart/2008/layout/VerticalCurvedList"/>
    <dgm:cxn modelId="{F99EE9E3-A0DC-4267-959C-0D9EA43335EF}" type="presParOf" srcId="{EADF4ECC-2786-4410-AD46-EB0219C94AE3}" destId="{B6B46084-68C1-4C53-926B-F2BD7808458C}" srcOrd="5" destOrd="0" presId="urn:microsoft.com/office/officeart/2008/layout/VerticalCurvedList"/>
    <dgm:cxn modelId="{6AC94D43-7801-424D-B4FD-63380371E951}" type="presParOf" srcId="{EADF4ECC-2786-4410-AD46-EB0219C94AE3}" destId="{15F6E51E-59F4-4010-A31C-738489F358D4}" srcOrd="6" destOrd="0" presId="urn:microsoft.com/office/officeart/2008/layout/VerticalCurvedList"/>
    <dgm:cxn modelId="{571E8BAB-426C-41AE-BE2C-EBD70B6B3607}" type="presParOf" srcId="{15F6E51E-59F4-4010-A31C-738489F358D4}" destId="{C04ADDDF-4E3B-4C07-90FE-BD88011AC213}" srcOrd="0" destOrd="0" presId="urn:microsoft.com/office/officeart/2008/layout/VerticalCurvedList"/>
    <dgm:cxn modelId="{93A74599-9D55-4F68-9CDD-EFD0ED12A6B8}" type="presParOf" srcId="{EADF4ECC-2786-4410-AD46-EB0219C94AE3}" destId="{75B46DBD-EF42-400E-BB6A-DA9149A9FC75}" srcOrd="7" destOrd="0" presId="urn:microsoft.com/office/officeart/2008/layout/VerticalCurvedList"/>
    <dgm:cxn modelId="{24AC4DC8-9AB1-4D3D-B839-F0AA5CB51F04}" type="presParOf" srcId="{EADF4ECC-2786-4410-AD46-EB0219C94AE3}" destId="{1E3672A3-E228-4C5E-BAB2-9750D950D721}" srcOrd="8" destOrd="0" presId="urn:microsoft.com/office/officeart/2008/layout/VerticalCurvedList"/>
    <dgm:cxn modelId="{B7B76A7F-B8A6-4B22-BEC6-7497BC887CCB}" type="presParOf" srcId="{1E3672A3-E228-4C5E-BAB2-9750D950D721}" destId="{7111CFAA-86EB-4AD9-A113-FD19896FB2C1}" srcOrd="0" destOrd="0" presId="urn:microsoft.com/office/officeart/2008/layout/VerticalCurvedList"/>
    <dgm:cxn modelId="{F9CF998B-CEE9-47C4-A6FC-20D8792E2527}" type="presParOf" srcId="{EADF4ECC-2786-4410-AD46-EB0219C94AE3}" destId="{35880884-0224-4E21-88AE-D74E35191D7C}" srcOrd="9" destOrd="0" presId="urn:microsoft.com/office/officeart/2008/layout/VerticalCurvedList"/>
    <dgm:cxn modelId="{7CDE300F-5536-4344-9958-BF117AFA05E8}" type="presParOf" srcId="{EADF4ECC-2786-4410-AD46-EB0219C94AE3}" destId="{89AA1F19-A8A3-40BD-94EB-C91B00C73865}" srcOrd="10" destOrd="0" presId="urn:microsoft.com/office/officeart/2008/layout/VerticalCurvedList"/>
    <dgm:cxn modelId="{592C7BC1-30C6-41EC-BB62-680E2880D0FB}" type="presParOf" srcId="{89AA1F19-A8A3-40BD-94EB-C91B00C73865}" destId="{787DF0D0-B4AC-420F-9A88-A9DB93484FE4}" srcOrd="0" destOrd="0" presId="urn:microsoft.com/office/officeart/2008/layout/VerticalCurvedList"/>
    <dgm:cxn modelId="{6D9A4333-7F6E-48ED-A0D1-429A8891FCF3}" type="presParOf" srcId="{EADF4ECC-2786-4410-AD46-EB0219C94AE3}" destId="{E314322E-B3C3-4617-BF2B-DB7C96445452}" srcOrd="11" destOrd="0" presId="urn:microsoft.com/office/officeart/2008/layout/VerticalCurvedList"/>
    <dgm:cxn modelId="{1EFC957A-5AC3-4210-84EA-D19E133E7ACB}" type="presParOf" srcId="{EADF4ECC-2786-4410-AD46-EB0219C94AE3}" destId="{A7D5E6FA-895D-489C-A59B-EE0F9D993670}" srcOrd="12" destOrd="0" presId="urn:microsoft.com/office/officeart/2008/layout/VerticalCurvedList"/>
    <dgm:cxn modelId="{3BDE3B41-2E7C-435A-8E14-54E0BC91787B}" type="presParOf" srcId="{A7D5E6FA-895D-489C-A59B-EE0F9D993670}" destId="{F103E867-CC85-4C0C-8765-FD25653434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67B242-443E-4C88-9058-76AD751A9F32}" type="doc">
      <dgm:prSet loTypeId="urn:microsoft.com/office/officeart/2005/8/layout/default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71C5B2D9-C64D-4C62-B2DE-5A983623600C}">
      <dgm:prSet phldrT="[Texte]"/>
      <dgm:spPr/>
      <dgm:t>
        <a:bodyPr/>
        <a:lstStyle/>
        <a:p>
          <a:r>
            <a:rPr lang="fr-FR" dirty="0"/>
            <a:t>Processus empirique</a:t>
          </a:r>
        </a:p>
      </dgm:t>
    </dgm:pt>
    <dgm:pt modelId="{5EF392B3-E41E-4080-B2C2-942DEB3B8D51}" type="parTrans" cxnId="{4077ACCB-1E25-4637-BB18-224B19946D12}">
      <dgm:prSet/>
      <dgm:spPr/>
      <dgm:t>
        <a:bodyPr/>
        <a:lstStyle/>
        <a:p>
          <a:endParaRPr lang="fr-FR"/>
        </a:p>
      </dgm:t>
    </dgm:pt>
    <dgm:pt modelId="{C7F0B29E-CEB0-4ED2-A8A8-F663AAE1675C}" type="sibTrans" cxnId="{4077ACCB-1E25-4637-BB18-224B19946D12}">
      <dgm:prSet/>
      <dgm:spPr/>
      <dgm:t>
        <a:bodyPr/>
        <a:lstStyle/>
        <a:p>
          <a:endParaRPr lang="fr-FR"/>
        </a:p>
      </dgm:t>
    </dgm:pt>
    <dgm:pt modelId="{3C1AF360-4B5E-4176-ADBC-15A2E0B5206C}">
      <dgm:prSet phldrT="[Texte]"/>
      <dgm:spPr/>
      <dgm:t>
        <a:bodyPr/>
        <a:lstStyle/>
        <a:p>
          <a:r>
            <a:rPr lang="fr-FR" dirty="0"/>
            <a:t>Self-organisation</a:t>
          </a:r>
        </a:p>
      </dgm:t>
    </dgm:pt>
    <dgm:pt modelId="{8B9E0966-BA97-4D3C-938E-189A20C45D28}" type="parTrans" cxnId="{C4AF28E0-A4BD-4BE3-BF97-A6B2C93C732B}">
      <dgm:prSet/>
      <dgm:spPr/>
      <dgm:t>
        <a:bodyPr/>
        <a:lstStyle/>
        <a:p>
          <a:endParaRPr lang="fr-FR"/>
        </a:p>
      </dgm:t>
    </dgm:pt>
    <dgm:pt modelId="{F7A2106C-1A02-4CBD-AF82-13C1258C75E1}" type="sibTrans" cxnId="{C4AF28E0-A4BD-4BE3-BF97-A6B2C93C732B}">
      <dgm:prSet/>
      <dgm:spPr/>
      <dgm:t>
        <a:bodyPr/>
        <a:lstStyle/>
        <a:p>
          <a:endParaRPr lang="fr-FR"/>
        </a:p>
      </dgm:t>
    </dgm:pt>
    <dgm:pt modelId="{93D912FC-0116-4B6B-BDA4-E5EDE1782058}">
      <dgm:prSet phldrT="[Texte]"/>
      <dgm:spPr/>
      <dgm:t>
        <a:bodyPr/>
        <a:lstStyle/>
        <a:p>
          <a:r>
            <a:rPr lang="fr-FR" dirty="0"/>
            <a:t>Processus participatif</a:t>
          </a:r>
        </a:p>
      </dgm:t>
    </dgm:pt>
    <dgm:pt modelId="{488C1A67-5FA8-4B56-9B4F-9BA7A219D612}" type="parTrans" cxnId="{F26C662D-47AE-4D76-99E2-67938125D529}">
      <dgm:prSet/>
      <dgm:spPr/>
      <dgm:t>
        <a:bodyPr/>
        <a:lstStyle/>
        <a:p>
          <a:endParaRPr lang="fr-FR"/>
        </a:p>
      </dgm:t>
    </dgm:pt>
    <dgm:pt modelId="{AC2E1C41-0397-4AA0-B29D-58B0255475D6}" type="sibTrans" cxnId="{F26C662D-47AE-4D76-99E2-67938125D529}">
      <dgm:prSet/>
      <dgm:spPr/>
      <dgm:t>
        <a:bodyPr/>
        <a:lstStyle/>
        <a:p>
          <a:endParaRPr lang="fr-FR"/>
        </a:p>
      </dgm:t>
    </dgm:pt>
    <dgm:pt modelId="{F8E6F93C-FEEA-4E5E-935E-7EDE447886BC}">
      <dgm:prSet phldrT="[Texte]"/>
      <dgm:spPr/>
      <dgm:t>
        <a:bodyPr/>
        <a:lstStyle/>
        <a:p>
          <a:r>
            <a:rPr lang="fr-FR" dirty="0"/>
            <a:t>Réalisation des tâches par priorité</a:t>
          </a:r>
        </a:p>
      </dgm:t>
    </dgm:pt>
    <dgm:pt modelId="{34E94697-DBEC-4602-B59B-29AD72016661}" type="parTrans" cxnId="{5C533021-82FA-4BA0-B499-140C8371A6B1}">
      <dgm:prSet/>
      <dgm:spPr/>
      <dgm:t>
        <a:bodyPr/>
        <a:lstStyle/>
        <a:p>
          <a:endParaRPr lang="fr-FR"/>
        </a:p>
      </dgm:t>
    </dgm:pt>
    <dgm:pt modelId="{9BD0AAE5-B94B-424E-8691-DDA7372DF5E0}" type="sibTrans" cxnId="{5C533021-82FA-4BA0-B499-140C8371A6B1}">
      <dgm:prSet/>
      <dgm:spPr/>
      <dgm:t>
        <a:bodyPr/>
        <a:lstStyle/>
        <a:p>
          <a:endParaRPr lang="fr-FR"/>
        </a:p>
      </dgm:t>
    </dgm:pt>
    <dgm:pt modelId="{04BDCEF7-8B98-44EB-B6F6-CD9A38ADE656}">
      <dgm:prSet phldrT="[Texte]"/>
      <dgm:spPr/>
      <dgm:t>
        <a:bodyPr/>
        <a:lstStyle/>
        <a:p>
          <a:r>
            <a:rPr lang="fr-FR" dirty="0"/>
            <a:t>Rythme soutenu</a:t>
          </a:r>
        </a:p>
      </dgm:t>
    </dgm:pt>
    <dgm:pt modelId="{30584D8A-D4F1-4A59-9BCF-14B16C634A58}" type="parTrans" cxnId="{13F7BFF0-F81B-40DF-992E-1F79F419BF13}">
      <dgm:prSet/>
      <dgm:spPr/>
      <dgm:t>
        <a:bodyPr/>
        <a:lstStyle/>
        <a:p>
          <a:endParaRPr lang="fr-FR"/>
        </a:p>
      </dgm:t>
    </dgm:pt>
    <dgm:pt modelId="{3852B8DE-C155-47BD-ACFD-A88A636EA1A2}" type="sibTrans" cxnId="{13F7BFF0-F81B-40DF-992E-1F79F419BF13}">
      <dgm:prSet/>
      <dgm:spPr/>
      <dgm:t>
        <a:bodyPr/>
        <a:lstStyle/>
        <a:p>
          <a:endParaRPr lang="fr-FR"/>
        </a:p>
      </dgm:t>
    </dgm:pt>
    <dgm:pt modelId="{1AF9D1A0-0034-4F61-A4AF-44AE2EE9409F}">
      <dgm:prSet phldrT="[Texte]"/>
      <dgm:spPr/>
      <dgm:t>
        <a:bodyPr/>
        <a:lstStyle/>
        <a:p>
          <a:r>
            <a:rPr lang="fr-FR" dirty="0"/>
            <a:t>Développement itérative</a:t>
          </a:r>
        </a:p>
      </dgm:t>
    </dgm:pt>
    <dgm:pt modelId="{B7170253-2926-45EA-8757-EF875D2A801A}" type="parTrans" cxnId="{6C2217C0-8A39-4E23-A91B-F6D9C8AE4DBE}">
      <dgm:prSet/>
      <dgm:spPr/>
      <dgm:t>
        <a:bodyPr/>
        <a:lstStyle/>
        <a:p>
          <a:endParaRPr lang="fr-FR"/>
        </a:p>
      </dgm:t>
    </dgm:pt>
    <dgm:pt modelId="{8844268A-3E85-4641-99CA-18A0988DEA7D}" type="sibTrans" cxnId="{6C2217C0-8A39-4E23-A91B-F6D9C8AE4DBE}">
      <dgm:prSet/>
      <dgm:spPr/>
      <dgm:t>
        <a:bodyPr/>
        <a:lstStyle/>
        <a:p>
          <a:endParaRPr lang="fr-FR"/>
        </a:p>
      </dgm:t>
    </dgm:pt>
    <dgm:pt modelId="{CAA806DF-89DF-4960-8B91-56B8F34ABCAF}" type="pres">
      <dgm:prSet presAssocID="{9667B242-443E-4C88-9058-76AD751A9F32}" presName="diagram" presStyleCnt="0">
        <dgm:presLayoutVars>
          <dgm:dir/>
          <dgm:resizeHandles val="exact"/>
        </dgm:presLayoutVars>
      </dgm:prSet>
      <dgm:spPr/>
    </dgm:pt>
    <dgm:pt modelId="{C188F6F4-B0B5-46DE-97B0-79556BD34208}" type="pres">
      <dgm:prSet presAssocID="{71C5B2D9-C64D-4C62-B2DE-5A983623600C}" presName="node" presStyleLbl="node1" presStyleIdx="0" presStyleCnt="6" custScaleX="20306" custScaleY="16922" custLinFactNeighborX="40" custLinFactNeighborY="-220">
        <dgm:presLayoutVars>
          <dgm:bulletEnabled val="1"/>
        </dgm:presLayoutVars>
      </dgm:prSet>
      <dgm:spPr/>
    </dgm:pt>
    <dgm:pt modelId="{599DD43B-2C54-473A-B10C-C7200D7599B4}" type="pres">
      <dgm:prSet presAssocID="{C7F0B29E-CEB0-4ED2-A8A8-F663AAE1675C}" presName="sibTrans" presStyleCnt="0"/>
      <dgm:spPr/>
    </dgm:pt>
    <dgm:pt modelId="{41E568F9-FA68-4318-A925-2F93531E394E}" type="pres">
      <dgm:prSet presAssocID="{3C1AF360-4B5E-4176-ADBC-15A2E0B5206C}" presName="node" presStyleLbl="node1" presStyleIdx="1" presStyleCnt="6" custScaleX="20306" custScaleY="16922" custLinFactNeighborX="40" custLinFactNeighborY="-220">
        <dgm:presLayoutVars>
          <dgm:bulletEnabled val="1"/>
        </dgm:presLayoutVars>
      </dgm:prSet>
      <dgm:spPr/>
    </dgm:pt>
    <dgm:pt modelId="{4AD2D0A9-44E7-4800-A0A4-8D1AC6091158}" type="pres">
      <dgm:prSet presAssocID="{F7A2106C-1A02-4CBD-AF82-13C1258C75E1}" presName="sibTrans" presStyleCnt="0"/>
      <dgm:spPr/>
    </dgm:pt>
    <dgm:pt modelId="{9C9E07AA-6550-41E2-BABF-F992DE4543B2}" type="pres">
      <dgm:prSet presAssocID="{93D912FC-0116-4B6B-BDA4-E5EDE1782058}" presName="node" presStyleLbl="node1" presStyleIdx="2" presStyleCnt="6" custScaleX="20306" custScaleY="16922" custLinFactNeighborX="40" custLinFactNeighborY="-220">
        <dgm:presLayoutVars>
          <dgm:bulletEnabled val="1"/>
        </dgm:presLayoutVars>
      </dgm:prSet>
      <dgm:spPr/>
    </dgm:pt>
    <dgm:pt modelId="{8C75FD88-5AE8-4D30-8801-5487BF96D75E}" type="pres">
      <dgm:prSet presAssocID="{AC2E1C41-0397-4AA0-B29D-58B0255475D6}" presName="sibTrans" presStyleCnt="0"/>
      <dgm:spPr/>
    </dgm:pt>
    <dgm:pt modelId="{3D4942D1-6A72-4E09-BFAC-9F43374C23FF}" type="pres">
      <dgm:prSet presAssocID="{F8E6F93C-FEEA-4E5E-935E-7EDE447886BC}" presName="node" presStyleLbl="node1" presStyleIdx="3" presStyleCnt="6" custScaleX="20306" custScaleY="16922" custLinFactNeighborX="437" custLinFactNeighborY="-7053">
        <dgm:presLayoutVars>
          <dgm:bulletEnabled val="1"/>
        </dgm:presLayoutVars>
      </dgm:prSet>
      <dgm:spPr/>
    </dgm:pt>
    <dgm:pt modelId="{A282C548-F640-46CF-83D8-34CE53DABF70}" type="pres">
      <dgm:prSet presAssocID="{9BD0AAE5-B94B-424E-8691-DDA7372DF5E0}" presName="sibTrans" presStyleCnt="0"/>
      <dgm:spPr/>
    </dgm:pt>
    <dgm:pt modelId="{93723568-F25C-4691-BB4F-8730D2F1D6E1}" type="pres">
      <dgm:prSet presAssocID="{04BDCEF7-8B98-44EB-B6F6-CD9A38ADE656}" presName="node" presStyleLbl="node1" presStyleIdx="4" presStyleCnt="6" custScaleX="20306" custScaleY="16922" custLinFactNeighborX="225" custLinFactNeighborY="-7356">
        <dgm:presLayoutVars>
          <dgm:bulletEnabled val="1"/>
        </dgm:presLayoutVars>
      </dgm:prSet>
      <dgm:spPr/>
    </dgm:pt>
    <dgm:pt modelId="{7AE3C068-B9B7-41FA-AE22-30D492542E78}" type="pres">
      <dgm:prSet presAssocID="{3852B8DE-C155-47BD-ACFD-A88A636EA1A2}" presName="sibTrans" presStyleCnt="0"/>
      <dgm:spPr/>
    </dgm:pt>
    <dgm:pt modelId="{AFED27E6-36CA-4E7B-928E-F7AE6F9B5176}" type="pres">
      <dgm:prSet presAssocID="{1AF9D1A0-0034-4F61-A4AF-44AE2EE9409F}" presName="node" presStyleLbl="node1" presStyleIdx="5" presStyleCnt="6" custScaleX="20306" custScaleY="16922" custLinFactNeighborX="165" custLinFactNeighborY="-7554">
        <dgm:presLayoutVars>
          <dgm:bulletEnabled val="1"/>
        </dgm:presLayoutVars>
      </dgm:prSet>
      <dgm:spPr/>
    </dgm:pt>
  </dgm:ptLst>
  <dgm:cxnLst>
    <dgm:cxn modelId="{4812B318-2160-4301-9D70-43E881C7D0EB}" type="presOf" srcId="{3C1AF360-4B5E-4176-ADBC-15A2E0B5206C}" destId="{41E568F9-FA68-4318-A925-2F93531E394E}" srcOrd="0" destOrd="0" presId="urn:microsoft.com/office/officeart/2005/8/layout/default"/>
    <dgm:cxn modelId="{5C533021-82FA-4BA0-B499-140C8371A6B1}" srcId="{9667B242-443E-4C88-9058-76AD751A9F32}" destId="{F8E6F93C-FEEA-4E5E-935E-7EDE447886BC}" srcOrd="3" destOrd="0" parTransId="{34E94697-DBEC-4602-B59B-29AD72016661}" sibTransId="{9BD0AAE5-B94B-424E-8691-DDA7372DF5E0}"/>
    <dgm:cxn modelId="{F26C662D-47AE-4D76-99E2-67938125D529}" srcId="{9667B242-443E-4C88-9058-76AD751A9F32}" destId="{93D912FC-0116-4B6B-BDA4-E5EDE1782058}" srcOrd="2" destOrd="0" parTransId="{488C1A67-5FA8-4B56-9B4F-9BA7A219D612}" sibTransId="{AC2E1C41-0397-4AA0-B29D-58B0255475D6}"/>
    <dgm:cxn modelId="{94E9D65D-284D-4879-86FB-A8105DF806C2}" type="presOf" srcId="{93D912FC-0116-4B6B-BDA4-E5EDE1782058}" destId="{9C9E07AA-6550-41E2-BABF-F992DE4543B2}" srcOrd="0" destOrd="0" presId="urn:microsoft.com/office/officeart/2005/8/layout/default"/>
    <dgm:cxn modelId="{DA8684A6-E995-404E-9E72-BDC9908E5F79}" type="presOf" srcId="{71C5B2D9-C64D-4C62-B2DE-5A983623600C}" destId="{C188F6F4-B0B5-46DE-97B0-79556BD34208}" srcOrd="0" destOrd="0" presId="urn:microsoft.com/office/officeart/2005/8/layout/default"/>
    <dgm:cxn modelId="{01BDD0A6-9ED7-4690-890F-864E8D63BD81}" type="presOf" srcId="{04BDCEF7-8B98-44EB-B6F6-CD9A38ADE656}" destId="{93723568-F25C-4691-BB4F-8730D2F1D6E1}" srcOrd="0" destOrd="0" presId="urn:microsoft.com/office/officeart/2005/8/layout/default"/>
    <dgm:cxn modelId="{FD7FC6B2-B826-409B-8202-402DF3D298E3}" type="presOf" srcId="{F8E6F93C-FEEA-4E5E-935E-7EDE447886BC}" destId="{3D4942D1-6A72-4E09-BFAC-9F43374C23FF}" srcOrd="0" destOrd="0" presId="urn:microsoft.com/office/officeart/2005/8/layout/default"/>
    <dgm:cxn modelId="{6C2217C0-8A39-4E23-A91B-F6D9C8AE4DBE}" srcId="{9667B242-443E-4C88-9058-76AD751A9F32}" destId="{1AF9D1A0-0034-4F61-A4AF-44AE2EE9409F}" srcOrd="5" destOrd="0" parTransId="{B7170253-2926-45EA-8757-EF875D2A801A}" sibTransId="{8844268A-3E85-4641-99CA-18A0988DEA7D}"/>
    <dgm:cxn modelId="{4077ACCB-1E25-4637-BB18-224B19946D12}" srcId="{9667B242-443E-4C88-9058-76AD751A9F32}" destId="{71C5B2D9-C64D-4C62-B2DE-5A983623600C}" srcOrd="0" destOrd="0" parTransId="{5EF392B3-E41E-4080-B2C2-942DEB3B8D51}" sibTransId="{C7F0B29E-CEB0-4ED2-A8A8-F663AAE1675C}"/>
    <dgm:cxn modelId="{8506E5CD-B821-4A38-9AC0-09EC8AB2A5B2}" type="presOf" srcId="{1AF9D1A0-0034-4F61-A4AF-44AE2EE9409F}" destId="{AFED27E6-36CA-4E7B-928E-F7AE6F9B5176}" srcOrd="0" destOrd="0" presId="urn:microsoft.com/office/officeart/2005/8/layout/default"/>
    <dgm:cxn modelId="{394E60D0-766A-4CA8-B178-3645115698BA}" type="presOf" srcId="{9667B242-443E-4C88-9058-76AD751A9F32}" destId="{CAA806DF-89DF-4960-8B91-56B8F34ABCAF}" srcOrd="0" destOrd="0" presId="urn:microsoft.com/office/officeart/2005/8/layout/default"/>
    <dgm:cxn modelId="{C4AF28E0-A4BD-4BE3-BF97-A6B2C93C732B}" srcId="{9667B242-443E-4C88-9058-76AD751A9F32}" destId="{3C1AF360-4B5E-4176-ADBC-15A2E0B5206C}" srcOrd="1" destOrd="0" parTransId="{8B9E0966-BA97-4D3C-938E-189A20C45D28}" sibTransId="{F7A2106C-1A02-4CBD-AF82-13C1258C75E1}"/>
    <dgm:cxn modelId="{13F7BFF0-F81B-40DF-992E-1F79F419BF13}" srcId="{9667B242-443E-4C88-9058-76AD751A9F32}" destId="{04BDCEF7-8B98-44EB-B6F6-CD9A38ADE656}" srcOrd="4" destOrd="0" parTransId="{30584D8A-D4F1-4A59-9BCF-14B16C634A58}" sibTransId="{3852B8DE-C155-47BD-ACFD-A88A636EA1A2}"/>
    <dgm:cxn modelId="{343AD5A1-1AEE-40D8-B0C4-89871D30DDCF}" type="presParOf" srcId="{CAA806DF-89DF-4960-8B91-56B8F34ABCAF}" destId="{C188F6F4-B0B5-46DE-97B0-79556BD34208}" srcOrd="0" destOrd="0" presId="urn:microsoft.com/office/officeart/2005/8/layout/default"/>
    <dgm:cxn modelId="{17D02A84-2E79-4CF7-AA29-B1A8051CCD34}" type="presParOf" srcId="{CAA806DF-89DF-4960-8B91-56B8F34ABCAF}" destId="{599DD43B-2C54-473A-B10C-C7200D7599B4}" srcOrd="1" destOrd="0" presId="urn:microsoft.com/office/officeart/2005/8/layout/default"/>
    <dgm:cxn modelId="{2F1CF653-CC25-4708-A450-529CEB33FDEA}" type="presParOf" srcId="{CAA806DF-89DF-4960-8B91-56B8F34ABCAF}" destId="{41E568F9-FA68-4318-A925-2F93531E394E}" srcOrd="2" destOrd="0" presId="urn:microsoft.com/office/officeart/2005/8/layout/default"/>
    <dgm:cxn modelId="{395169C3-9BBD-4C8E-8E9F-D46E499C12E5}" type="presParOf" srcId="{CAA806DF-89DF-4960-8B91-56B8F34ABCAF}" destId="{4AD2D0A9-44E7-4800-A0A4-8D1AC6091158}" srcOrd="3" destOrd="0" presId="urn:microsoft.com/office/officeart/2005/8/layout/default"/>
    <dgm:cxn modelId="{D42370BB-1C2A-41F4-9860-3A053829FA53}" type="presParOf" srcId="{CAA806DF-89DF-4960-8B91-56B8F34ABCAF}" destId="{9C9E07AA-6550-41E2-BABF-F992DE4543B2}" srcOrd="4" destOrd="0" presId="urn:microsoft.com/office/officeart/2005/8/layout/default"/>
    <dgm:cxn modelId="{A7557037-FF3E-4975-9321-6C3C2E63D069}" type="presParOf" srcId="{CAA806DF-89DF-4960-8B91-56B8F34ABCAF}" destId="{8C75FD88-5AE8-4D30-8801-5487BF96D75E}" srcOrd="5" destOrd="0" presId="urn:microsoft.com/office/officeart/2005/8/layout/default"/>
    <dgm:cxn modelId="{57475571-269F-48A4-8081-03D96E82EA77}" type="presParOf" srcId="{CAA806DF-89DF-4960-8B91-56B8F34ABCAF}" destId="{3D4942D1-6A72-4E09-BFAC-9F43374C23FF}" srcOrd="6" destOrd="0" presId="urn:microsoft.com/office/officeart/2005/8/layout/default"/>
    <dgm:cxn modelId="{335E77B3-6679-4732-861F-6F93C73BB4F3}" type="presParOf" srcId="{CAA806DF-89DF-4960-8B91-56B8F34ABCAF}" destId="{A282C548-F640-46CF-83D8-34CE53DABF70}" srcOrd="7" destOrd="0" presId="urn:microsoft.com/office/officeart/2005/8/layout/default"/>
    <dgm:cxn modelId="{BD7A3130-79B2-4FB0-9EC7-C94D957483BA}" type="presParOf" srcId="{CAA806DF-89DF-4960-8B91-56B8F34ABCAF}" destId="{93723568-F25C-4691-BB4F-8730D2F1D6E1}" srcOrd="8" destOrd="0" presId="urn:microsoft.com/office/officeart/2005/8/layout/default"/>
    <dgm:cxn modelId="{5B861552-7DB0-4011-900C-97351A2D6D4D}" type="presParOf" srcId="{CAA806DF-89DF-4960-8B91-56B8F34ABCAF}" destId="{7AE3C068-B9B7-41FA-AE22-30D492542E78}" srcOrd="9" destOrd="0" presId="urn:microsoft.com/office/officeart/2005/8/layout/default"/>
    <dgm:cxn modelId="{55547B1F-798C-477F-A690-6463F7BA1438}" type="presParOf" srcId="{CAA806DF-89DF-4960-8B91-56B8F34ABCAF}" destId="{AFED27E6-36CA-4E7B-928E-F7AE6F9B517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1195B5-363B-4D00-A0E0-28FC335E180F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EFDE7C8-88EE-4B85-988E-8F6CD3CADD7E}">
      <dgm:prSet/>
      <dgm:spPr/>
      <dgm:t>
        <a:bodyPr/>
        <a:lstStyle/>
        <a:p>
          <a:r>
            <a:rPr lang="fr-FR"/>
            <a:t>Product Owner (BA)</a:t>
          </a:r>
        </a:p>
      </dgm:t>
    </dgm:pt>
    <dgm:pt modelId="{27BBE857-3228-4D5E-B86C-D2CF213D631D}" type="parTrans" cxnId="{1134C7A8-935B-4545-A0F9-ABC4FF0DF181}">
      <dgm:prSet/>
      <dgm:spPr/>
      <dgm:t>
        <a:bodyPr/>
        <a:lstStyle/>
        <a:p>
          <a:endParaRPr lang="fr-FR"/>
        </a:p>
      </dgm:t>
    </dgm:pt>
    <dgm:pt modelId="{619C9619-F482-4D0C-BC20-B84AB333055D}" type="sibTrans" cxnId="{1134C7A8-935B-4545-A0F9-ABC4FF0DF181}">
      <dgm:prSet/>
      <dgm:spPr/>
      <dgm:t>
        <a:bodyPr/>
        <a:lstStyle/>
        <a:p>
          <a:endParaRPr lang="fr-FR"/>
        </a:p>
      </dgm:t>
    </dgm:pt>
    <dgm:pt modelId="{65A2A4FA-FF99-409F-BBAC-F82C928A05F0}">
      <dgm:prSet/>
      <dgm:spPr/>
      <dgm:t>
        <a:bodyPr/>
        <a:lstStyle/>
        <a:p>
          <a:r>
            <a:rPr lang="fr-FR"/>
            <a:t>Maximise la vision produit</a:t>
          </a:r>
        </a:p>
      </dgm:t>
    </dgm:pt>
    <dgm:pt modelId="{29B81197-7F92-491B-9FCD-EF9B0CF6F516}" type="parTrans" cxnId="{25A897E6-408B-4D1A-A82F-E007CEA7FA9F}">
      <dgm:prSet/>
      <dgm:spPr/>
      <dgm:t>
        <a:bodyPr/>
        <a:lstStyle/>
        <a:p>
          <a:endParaRPr lang="fr-FR"/>
        </a:p>
      </dgm:t>
    </dgm:pt>
    <dgm:pt modelId="{E6937631-47B7-4018-8B9C-AEB2D30E498A}" type="sibTrans" cxnId="{25A897E6-408B-4D1A-A82F-E007CEA7FA9F}">
      <dgm:prSet/>
      <dgm:spPr/>
      <dgm:t>
        <a:bodyPr/>
        <a:lstStyle/>
        <a:p>
          <a:endParaRPr lang="fr-FR"/>
        </a:p>
      </dgm:t>
    </dgm:pt>
    <dgm:pt modelId="{A176761C-B030-4B06-995C-67501087F675}">
      <dgm:prSet/>
      <dgm:spPr/>
      <dgm:t>
        <a:bodyPr/>
        <a:lstStyle/>
        <a:p>
          <a:r>
            <a:rPr lang="fr-FR" dirty="0"/>
            <a:t>Fixe les priorités dans le </a:t>
          </a:r>
          <a:r>
            <a:rPr lang="fr-FR" dirty="0" err="1"/>
            <a:t>Backlog</a:t>
          </a:r>
          <a:endParaRPr lang="fr-FR" dirty="0"/>
        </a:p>
      </dgm:t>
    </dgm:pt>
    <dgm:pt modelId="{38EEF616-226C-46D7-8AA8-8341139F6CA9}" type="parTrans" cxnId="{04624783-BD8E-4022-9062-889CB35B521A}">
      <dgm:prSet/>
      <dgm:spPr/>
      <dgm:t>
        <a:bodyPr/>
        <a:lstStyle/>
        <a:p>
          <a:endParaRPr lang="fr-FR"/>
        </a:p>
      </dgm:t>
    </dgm:pt>
    <dgm:pt modelId="{A9DE6A8F-87C5-4692-969F-34B24C2858EB}" type="sibTrans" cxnId="{04624783-BD8E-4022-9062-889CB35B521A}">
      <dgm:prSet/>
      <dgm:spPr/>
      <dgm:t>
        <a:bodyPr/>
        <a:lstStyle/>
        <a:p>
          <a:endParaRPr lang="fr-FR"/>
        </a:p>
      </dgm:t>
    </dgm:pt>
    <dgm:pt modelId="{FA3125EC-4C55-4A66-A1D8-99E64D60615B}">
      <dgm:prSet/>
      <dgm:spPr/>
      <dgm:t>
        <a:bodyPr/>
        <a:lstStyle/>
        <a:p>
          <a:r>
            <a:rPr lang="fr-FR"/>
            <a:t>Business Analyst</a:t>
          </a:r>
        </a:p>
      </dgm:t>
    </dgm:pt>
    <dgm:pt modelId="{B80394F1-4A5F-4CEE-A8CA-B7421D28B7C4}" type="parTrans" cxnId="{0819BD26-BD21-4FE6-8C96-ED1E5C777B0B}">
      <dgm:prSet/>
      <dgm:spPr/>
      <dgm:t>
        <a:bodyPr/>
        <a:lstStyle/>
        <a:p>
          <a:endParaRPr lang="fr-FR"/>
        </a:p>
      </dgm:t>
    </dgm:pt>
    <dgm:pt modelId="{E9935365-310F-45C0-819F-7CD372CBFB26}" type="sibTrans" cxnId="{0819BD26-BD21-4FE6-8C96-ED1E5C777B0B}">
      <dgm:prSet/>
      <dgm:spPr/>
      <dgm:t>
        <a:bodyPr/>
        <a:lstStyle/>
        <a:p>
          <a:endParaRPr lang="fr-FR"/>
        </a:p>
      </dgm:t>
    </dgm:pt>
    <dgm:pt modelId="{CE1338A9-6B91-4B8D-A9C3-754FF4E04B8A}">
      <dgm:prSet/>
      <dgm:spPr/>
      <dgm:t>
        <a:bodyPr/>
        <a:lstStyle/>
        <a:p>
          <a:r>
            <a:rPr lang="fr-FR" dirty="0"/>
            <a:t>Subordonnés du PO</a:t>
          </a:r>
        </a:p>
      </dgm:t>
    </dgm:pt>
    <dgm:pt modelId="{0EF01AAD-BE56-4C8F-B679-8202033625CC}" type="parTrans" cxnId="{26F6407E-4D79-4865-A446-6DDDB4FFDF3C}">
      <dgm:prSet/>
      <dgm:spPr/>
      <dgm:t>
        <a:bodyPr/>
        <a:lstStyle/>
        <a:p>
          <a:endParaRPr lang="fr-FR"/>
        </a:p>
      </dgm:t>
    </dgm:pt>
    <dgm:pt modelId="{68095400-4E6B-4293-9F4F-63F5EAE8BB5F}" type="sibTrans" cxnId="{26F6407E-4D79-4865-A446-6DDDB4FFDF3C}">
      <dgm:prSet/>
      <dgm:spPr/>
      <dgm:t>
        <a:bodyPr/>
        <a:lstStyle/>
        <a:p>
          <a:endParaRPr lang="fr-FR"/>
        </a:p>
      </dgm:t>
    </dgm:pt>
    <dgm:pt modelId="{90E30295-74D2-4084-9F05-DE24C0F5055F}">
      <dgm:prSet/>
      <dgm:spPr/>
      <dgm:t>
        <a:bodyPr/>
        <a:lstStyle/>
        <a:p>
          <a:r>
            <a:rPr lang="fr-FR" dirty="0"/>
            <a:t>Rédige les US</a:t>
          </a:r>
        </a:p>
      </dgm:t>
    </dgm:pt>
    <dgm:pt modelId="{3F9DF1F5-EF1E-464A-B06D-EEA9464005C9}" type="parTrans" cxnId="{D84DBE94-5948-4089-913B-D969B8A802BF}">
      <dgm:prSet/>
      <dgm:spPr/>
      <dgm:t>
        <a:bodyPr/>
        <a:lstStyle/>
        <a:p>
          <a:endParaRPr lang="fr-FR"/>
        </a:p>
      </dgm:t>
    </dgm:pt>
    <dgm:pt modelId="{C8D8E62A-9E4C-40C2-96EE-C41C16406F6B}" type="sibTrans" cxnId="{D84DBE94-5948-4089-913B-D969B8A802BF}">
      <dgm:prSet/>
      <dgm:spPr/>
      <dgm:t>
        <a:bodyPr/>
        <a:lstStyle/>
        <a:p>
          <a:endParaRPr lang="fr-FR"/>
        </a:p>
      </dgm:t>
    </dgm:pt>
    <dgm:pt modelId="{E4E94CC8-6B6B-4F71-9839-103BCED5C2EB}" type="pres">
      <dgm:prSet presAssocID="{E01195B5-363B-4D00-A0E0-28FC335E180F}" presName="Name0" presStyleCnt="0">
        <dgm:presLayoutVars>
          <dgm:dir/>
          <dgm:animLvl val="lvl"/>
          <dgm:resizeHandles val="exact"/>
        </dgm:presLayoutVars>
      </dgm:prSet>
      <dgm:spPr/>
    </dgm:pt>
    <dgm:pt modelId="{B5E20662-011B-4242-94B4-1D72B80C5FF2}" type="pres">
      <dgm:prSet presAssocID="{8EFDE7C8-88EE-4B85-988E-8F6CD3CADD7E}" presName="composite" presStyleCnt="0"/>
      <dgm:spPr/>
    </dgm:pt>
    <dgm:pt modelId="{E997E449-F204-4378-AF8D-3C37657C085A}" type="pres">
      <dgm:prSet presAssocID="{8EFDE7C8-88EE-4B85-988E-8F6CD3CADD7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3362029-974A-40FF-BA78-11F0CC6ADA13}" type="pres">
      <dgm:prSet presAssocID="{8EFDE7C8-88EE-4B85-988E-8F6CD3CADD7E}" presName="desTx" presStyleLbl="alignAccFollowNode1" presStyleIdx="0" presStyleCnt="2">
        <dgm:presLayoutVars>
          <dgm:bulletEnabled val="1"/>
        </dgm:presLayoutVars>
      </dgm:prSet>
      <dgm:spPr/>
    </dgm:pt>
    <dgm:pt modelId="{43F12C0A-B0B9-4F69-BD3D-A59F5A5D14F3}" type="pres">
      <dgm:prSet presAssocID="{619C9619-F482-4D0C-BC20-B84AB333055D}" presName="space" presStyleCnt="0"/>
      <dgm:spPr/>
    </dgm:pt>
    <dgm:pt modelId="{3D0372DD-0688-42E8-92CF-2E6A6F99F9FB}" type="pres">
      <dgm:prSet presAssocID="{FA3125EC-4C55-4A66-A1D8-99E64D60615B}" presName="composite" presStyleCnt="0"/>
      <dgm:spPr/>
    </dgm:pt>
    <dgm:pt modelId="{8BCD160B-8F25-497F-9C39-3974CECB8B7A}" type="pres">
      <dgm:prSet presAssocID="{FA3125EC-4C55-4A66-A1D8-99E64D60615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DE68811-C3B2-422E-8AFB-7EE3DC687CD6}" type="pres">
      <dgm:prSet presAssocID="{FA3125EC-4C55-4A66-A1D8-99E64D60615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819BD26-BD21-4FE6-8C96-ED1E5C777B0B}" srcId="{E01195B5-363B-4D00-A0E0-28FC335E180F}" destId="{FA3125EC-4C55-4A66-A1D8-99E64D60615B}" srcOrd="1" destOrd="0" parTransId="{B80394F1-4A5F-4CEE-A8CA-B7421D28B7C4}" sibTransId="{E9935365-310F-45C0-819F-7CD372CBFB26}"/>
    <dgm:cxn modelId="{1C24A74B-FA91-49B1-A642-84B430F8BA19}" type="presOf" srcId="{65A2A4FA-FF99-409F-BBAC-F82C928A05F0}" destId="{73362029-974A-40FF-BA78-11F0CC6ADA13}" srcOrd="0" destOrd="0" presId="urn:microsoft.com/office/officeart/2005/8/layout/hList1"/>
    <dgm:cxn modelId="{26F6407E-4D79-4865-A446-6DDDB4FFDF3C}" srcId="{FA3125EC-4C55-4A66-A1D8-99E64D60615B}" destId="{CE1338A9-6B91-4B8D-A9C3-754FF4E04B8A}" srcOrd="0" destOrd="0" parTransId="{0EF01AAD-BE56-4C8F-B679-8202033625CC}" sibTransId="{68095400-4E6B-4293-9F4F-63F5EAE8BB5F}"/>
    <dgm:cxn modelId="{04624783-BD8E-4022-9062-889CB35B521A}" srcId="{8EFDE7C8-88EE-4B85-988E-8F6CD3CADD7E}" destId="{A176761C-B030-4B06-995C-67501087F675}" srcOrd="1" destOrd="0" parTransId="{38EEF616-226C-46D7-8AA8-8341139F6CA9}" sibTransId="{A9DE6A8F-87C5-4692-969F-34B24C2858EB}"/>
    <dgm:cxn modelId="{C60BF788-3175-439F-9F47-B45DAD4FEA64}" type="presOf" srcId="{CE1338A9-6B91-4B8D-A9C3-754FF4E04B8A}" destId="{8DE68811-C3B2-422E-8AFB-7EE3DC687CD6}" srcOrd="0" destOrd="0" presId="urn:microsoft.com/office/officeart/2005/8/layout/hList1"/>
    <dgm:cxn modelId="{D84DBE94-5948-4089-913B-D969B8A802BF}" srcId="{FA3125EC-4C55-4A66-A1D8-99E64D60615B}" destId="{90E30295-74D2-4084-9F05-DE24C0F5055F}" srcOrd="1" destOrd="0" parTransId="{3F9DF1F5-EF1E-464A-B06D-EEA9464005C9}" sibTransId="{C8D8E62A-9E4C-40C2-96EE-C41C16406F6B}"/>
    <dgm:cxn modelId="{64B3D2A0-8CAC-403E-89F9-B6B5AC5DD755}" type="presOf" srcId="{90E30295-74D2-4084-9F05-DE24C0F5055F}" destId="{8DE68811-C3B2-422E-8AFB-7EE3DC687CD6}" srcOrd="0" destOrd="1" presId="urn:microsoft.com/office/officeart/2005/8/layout/hList1"/>
    <dgm:cxn modelId="{1134C7A8-935B-4545-A0F9-ABC4FF0DF181}" srcId="{E01195B5-363B-4D00-A0E0-28FC335E180F}" destId="{8EFDE7C8-88EE-4B85-988E-8F6CD3CADD7E}" srcOrd="0" destOrd="0" parTransId="{27BBE857-3228-4D5E-B86C-D2CF213D631D}" sibTransId="{619C9619-F482-4D0C-BC20-B84AB333055D}"/>
    <dgm:cxn modelId="{5F67CCC2-A3EE-4821-A065-56FEEB8863F0}" type="presOf" srcId="{A176761C-B030-4B06-995C-67501087F675}" destId="{73362029-974A-40FF-BA78-11F0CC6ADA13}" srcOrd="0" destOrd="1" presId="urn:microsoft.com/office/officeart/2005/8/layout/hList1"/>
    <dgm:cxn modelId="{5A41FFC2-20E8-4D56-AD81-EEC9D8330F8B}" type="presOf" srcId="{8EFDE7C8-88EE-4B85-988E-8F6CD3CADD7E}" destId="{E997E449-F204-4378-AF8D-3C37657C085A}" srcOrd="0" destOrd="0" presId="urn:microsoft.com/office/officeart/2005/8/layout/hList1"/>
    <dgm:cxn modelId="{DFF6F5DC-C174-44AA-AA68-210A57BC43E9}" type="presOf" srcId="{E01195B5-363B-4D00-A0E0-28FC335E180F}" destId="{E4E94CC8-6B6B-4F71-9839-103BCED5C2EB}" srcOrd="0" destOrd="0" presId="urn:microsoft.com/office/officeart/2005/8/layout/hList1"/>
    <dgm:cxn modelId="{2DEB0EDF-D5D6-4B89-99FC-15881D78E851}" type="presOf" srcId="{FA3125EC-4C55-4A66-A1D8-99E64D60615B}" destId="{8BCD160B-8F25-497F-9C39-3974CECB8B7A}" srcOrd="0" destOrd="0" presId="urn:microsoft.com/office/officeart/2005/8/layout/hList1"/>
    <dgm:cxn modelId="{25A897E6-408B-4D1A-A82F-E007CEA7FA9F}" srcId="{8EFDE7C8-88EE-4B85-988E-8F6CD3CADD7E}" destId="{65A2A4FA-FF99-409F-BBAC-F82C928A05F0}" srcOrd="0" destOrd="0" parTransId="{29B81197-7F92-491B-9FCD-EF9B0CF6F516}" sibTransId="{E6937631-47B7-4018-8B9C-AEB2D30E498A}"/>
    <dgm:cxn modelId="{91E26E09-8FC4-4129-B1DB-B9FE36859C88}" type="presParOf" srcId="{E4E94CC8-6B6B-4F71-9839-103BCED5C2EB}" destId="{B5E20662-011B-4242-94B4-1D72B80C5FF2}" srcOrd="0" destOrd="0" presId="urn:microsoft.com/office/officeart/2005/8/layout/hList1"/>
    <dgm:cxn modelId="{ACD0E405-5EFA-413E-9628-FEA2DBDDD63F}" type="presParOf" srcId="{B5E20662-011B-4242-94B4-1D72B80C5FF2}" destId="{E997E449-F204-4378-AF8D-3C37657C085A}" srcOrd="0" destOrd="0" presId="urn:microsoft.com/office/officeart/2005/8/layout/hList1"/>
    <dgm:cxn modelId="{16B13970-7899-411E-BAA9-DCC66996970D}" type="presParOf" srcId="{B5E20662-011B-4242-94B4-1D72B80C5FF2}" destId="{73362029-974A-40FF-BA78-11F0CC6ADA13}" srcOrd="1" destOrd="0" presId="urn:microsoft.com/office/officeart/2005/8/layout/hList1"/>
    <dgm:cxn modelId="{544F9D59-A8A3-407B-893B-D3A962F1EAE0}" type="presParOf" srcId="{E4E94CC8-6B6B-4F71-9839-103BCED5C2EB}" destId="{43F12C0A-B0B9-4F69-BD3D-A59F5A5D14F3}" srcOrd="1" destOrd="0" presId="urn:microsoft.com/office/officeart/2005/8/layout/hList1"/>
    <dgm:cxn modelId="{3CB6038A-1011-43D4-9069-8BA3F1AB644E}" type="presParOf" srcId="{E4E94CC8-6B6B-4F71-9839-103BCED5C2EB}" destId="{3D0372DD-0688-42E8-92CF-2E6A6F99F9FB}" srcOrd="2" destOrd="0" presId="urn:microsoft.com/office/officeart/2005/8/layout/hList1"/>
    <dgm:cxn modelId="{FAA2C37A-B374-4DA6-9068-0C7866DD17F2}" type="presParOf" srcId="{3D0372DD-0688-42E8-92CF-2E6A6F99F9FB}" destId="{8BCD160B-8F25-497F-9C39-3974CECB8B7A}" srcOrd="0" destOrd="0" presId="urn:microsoft.com/office/officeart/2005/8/layout/hList1"/>
    <dgm:cxn modelId="{733F28D9-CAB5-4D6C-AC4F-CC422093177B}" type="presParOf" srcId="{3D0372DD-0688-42E8-92CF-2E6A6F99F9FB}" destId="{8DE68811-C3B2-422E-8AFB-7EE3DC687C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49D4AF-CB10-4C13-A934-B16CC6678280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C3F055-7C7D-4F4A-BC81-16C265876B30}">
      <dgm:prSet/>
      <dgm:spPr/>
      <dgm:t>
        <a:bodyPr/>
        <a:lstStyle/>
        <a:p>
          <a:r>
            <a:rPr lang="fr-FR"/>
            <a:t>Scrum master</a:t>
          </a:r>
        </a:p>
      </dgm:t>
    </dgm:pt>
    <dgm:pt modelId="{2CDBF526-6DBD-4ED8-92AC-3E2605D7E9AC}" type="parTrans" cxnId="{69F0CA2E-78D1-438C-8611-16A43C54D4D9}">
      <dgm:prSet/>
      <dgm:spPr/>
      <dgm:t>
        <a:bodyPr/>
        <a:lstStyle/>
        <a:p>
          <a:endParaRPr lang="fr-FR"/>
        </a:p>
      </dgm:t>
    </dgm:pt>
    <dgm:pt modelId="{6352E732-B7EA-4191-BF11-1B38AAA967A5}" type="sibTrans" cxnId="{69F0CA2E-78D1-438C-8611-16A43C54D4D9}">
      <dgm:prSet/>
      <dgm:spPr/>
      <dgm:t>
        <a:bodyPr/>
        <a:lstStyle/>
        <a:p>
          <a:endParaRPr lang="fr-FR"/>
        </a:p>
      </dgm:t>
    </dgm:pt>
    <dgm:pt modelId="{38333054-D8E3-408D-B684-24F98837C6A3}">
      <dgm:prSet/>
      <dgm:spPr/>
      <dgm:t>
        <a:bodyPr/>
        <a:lstStyle/>
        <a:p>
          <a:r>
            <a:rPr lang="fr-FR"/>
            <a:t>Connait le guide scrum</a:t>
          </a:r>
        </a:p>
      </dgm:t>
    </dgm:pt>
    <dgm:pt modelId="{EE155A25-3F69-482B-8869-AD42452A858C}" type="parTrans" cxnId="{C36BEE4C-B570-453E-9685-60D4B98BB055}">
      <dgm:prSet/>
      <dgm:spPr/>
      <dgm:t>
        <a:bodyPr/>
        <a:lstStyle/>
        <a:p>
          <a:endParaRPr lang="fr-FR"/>
        </a:p>
      </dgm:t>
    </dgm:pt>
    <dgm:pt modelId="{F4D60331-8779-469B-9C4F-2D6325C512C4}" type="sibTrans" cxnId="{C36BEE4C-B570-453E-9685-60D4B98BB055}">
      <dgm:prSet/>
      <dgm:spPr/>
      <dgm:t>
        <a:bodyPr/>
        <a:lstStyle/>
        <a:p>
          <a:endParaRPr lang="fr-FR"/>
        </a:p>
      </dgm:t>
    </dgm:pt>
    <dgm:pt modelId="{A4927752-199B-480B-AC4A-DAEBB3CFE096}">
      <dgm:prSet/>
      <dgm:spPr/>
      <dgm:t>
        <a:bodyPr/>
        <a:lstStyle/>
        <a:p>
          <a:r>
            <a:rPr lang="fr-FR" dirty="0"/>
            <a:t>Leader-serviteur de l’équipe </a:t>
          </a:r>
          <a:r>
            <a:rPr lang="fr-FR" dirty="0" err="1"/>
            <a:t>scrum</a:t>
          </a:r>
          <a:endParaRPr lang="fr-FR" dirty="0"/>
        </a:p>
      </dgm:t>
    </dgm:pt>
    <dgm:pt modelId="{3428B2A5-5AA4-4CE9-B226-B4175552D19D}" type="parTrans" cxnId="{AF0CA659-F080-4826-8CE1-068193329108}">
      <dgm:prSet/>
      <dgm:spPr/>
      <dgm:t>
        <a:bodyPr/>
        <a:lstStyle/>
        <a:p>
          <a:endParaRPr lang="fr-FR"/>
        </a:p>
      </dgm:t>
    </dgm:pt>
    <dgm:pt modelId="{7AABB578-8E39-47D1-B3F3-446558202DB7}" type="sibTrans" cxnId="{AF0CA659-F080-4826-8CE1-068193329108}">
      <dgm:prSet/>
      <dgm:spPr/>
      <dgm:t>
        <a:bodyPr/>
        <a:lstStyle/>
        <a:p>
          <a:endParaRPr lang="fr-FR"/>
        </a:p>
      </dgm:t>
    </dgm:pt>
    <dgm:pt modelId="{1C9FE74D-2879-44DB-84C8-D3B3459DDADA}">
      <dgm:prSet/>
      <dgm:spPr/>
      <dgm:t>
        <a:bodyPr/>
        <a:lstStyle/>
        <a:p>
          <a:r>
            <a:rPr lang="fr-FR" dirty="0"/>
            <a:t>  L’équipe de développement</a:t>
          </a:r>
        </a:p>
      </dgm:t>
    </dgm:pt>
    <dgm:pt modelId="{A44D1BD2-57E9-4FE0-AAE7-A3AF87C09EBE}" type="parTrans" cxnId="{1FE42775-1DA8-444D-A3E8-C6407F7760D6}">
      <dgm:prSet/>
      <dgm:spPr/>
      <dgm:t>
        <a:bodyPr/>
        <a:lstStyle/>
        <a:p>
          <a:endParaRPr lang="fr-FR"/>
        </a:p>
      </dgm:t>
    </dgm:pt>
    <dgm:pt modelId="{95BE4190-F57A-4CFF-A9E8-AEF35DD5FADF}" type="sibTrans" cxnId="{1FE42775-1DA8-444D-A3E8-C6407F7760D6}">
      <dgm:prSet/>
      <dgm:spPr/>
      <dgm:t>
        <a:bodyPr/>
        <a:lstStyle/>
        <a:p>
          <a:endParaRPr lang="fr-FR"/>
        </a:p>
      </dgm:t>
    </dgm:pt>
    <dgm:pt modelId="{1E8C32BC-CC12-4DED-8858-FA0D35BDA99F}">
      <dgm:prSet/>
      <dgm:spPr/>
      <dgm:t>
        <a:bodyPr/>
        <a:lstStyle/>
        <a:p>
          <a:r>
            <a:rPr lang="fr-FR"/>
            <a:t>Assure la production des incréments produits</a:t>
          </a:r>
        </a:p>
      </dgm:t>
    </dgm:pt>
    <dgm:pt modelId="{100AF25B-0381-40D7-A410-C42D50319E41}" type="parTrans" cxnId="{A25122EE-2E3B-493E-987C-7A5ED642135D}">
      <dgm:prSet/>
      <dgm:spPr/>
      <dgm:t>
        <a:bodyPr/>
        <a:lstStyle/>
        <a:p>
          <a:endParaRPr lang="fr-FR"/>
        </a:p>
      </dgm:t>
    </dgm:pt>
    <dgm:pt modelId="{E50D0835-E4BB-4FAA-94D8-7B3EEF92F250}" type="sibTrans" cxnId="{A25122EE-2E3B-493E-987C-7A5ED642135D}">
      <dgm:prSet/>
      <dgm:spPr/>
      <dgm:t>
        <a:bodyPr/>
        <a:lstStyle/>
        <a:p>
          <a:endParaRPr lang="fr-FR"/>
        </a:p>
      </dgm:t>
    </dgm:pt>
    <dgm:pt modelId="{0AFDF087-2AC5-4818-850A-CB050D323910}" type="pres">
      <dgm:prSet presAssocID="{4349D4AF-CB10-4C13-A934-B16CC6678280}" presName="Name0" presStyleCnt="0">
        <dgm:presLayoutVars>
          <dgm:dir/>
          <dgm:animLvl val="lvl"/>
          <dgm:resizeHandles val="exact"/>
        </dgm:presLayoutVars>
      </dgm:prSet>
      <dgm:spPr/>
    </dgm:pt>
    <dgm:pt modelId="{2DF183EF-A7F8-4A38-ADCF-637A28D64D25}" type="pres">
      <dgm:prSet presAssocID="{45C3F055-7C7D-4F4A-BC81-16C265876B30}" presName="composite" presStyleCnt="0"/>
      <dgm:spPr/>
    </dgm:pt>
    <dgm:pt modelId="{7335F3CC-B5C6-4AC2-B40F-E2FC2C2F990C}" type="pres">
      <dgm:prSet presAssocID="{45C3F055-7C7D-4F4A-BC81-16C265876B3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F47A05A-99EE-4F85-B914-48874ABB6A43}" type="pres">
      <dgm:prSet presAssocID="{45C3F055-7C7D-4F4A-BC81-16C265876B30}" presName="desTx" presStyleLbl="alignAccFollowNode1" presStyleIdx="0" presStyleCnt="2">
        <dgm:presLayoutVars>
          <dgm:bulletEnabled val="1"/>
        </dgm:presLayoutVars>
      </dgm:prSet>
      <dgm:spPr/>
    </dgm:pt>
    <dgm:pt modelId="{0938E7E3-3009-45DA-9706-434081922238}" type="pres">
      <dgm:prSet presAssocID="{6352E732-B7EA-4191-BF11-1B38AAA967A5}" presName="space" presStyleCnt="0"/>
      <dgm:spPr/>
    </dgm:pt>
    <dgm:pt modelId="{2A53AE06-311B-4A46-B2C0-5AF722200D67}" type="pres">
      <dgm:prSet presAssocID="{1C9FE74D-2879-44DB-84C8-D3B3459DDADA}" presName="composite" presStyleCnt="0"/>
      <dgm:spPr/>
    </dgm:pt>
    <dgm:pt modelId="{7BA1050A-AAF0-4B14-9237-D3C313DE0322}" type="pres">
      <dgm:prSet presAssocID="{1C9FE74D-2879-44DB-84C8-D3B3459DDAD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9171F66-59FA-4868-B785-212A35E83DE9}" type="pres">
      <dgm:prSet presAssocID="{1C9FE74D-2879-44DB-84C8-D3B3459DDAD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B306217-C350-4E11-B079-07B5EBF93AFF}" type="presOf" srcId="{38333054-D8E3-408D-B684-24F98837C6A3}" destId="{CF47A05A-99EE-4F85-B914-48874ABB6A43}" srcOrd="0" destOrd="0" presId="urn:microsoft.com/office/officeart/2005/8/layout/hList1"/>
    <dgm:cxn modelId="{69F0CA2E-78D1-438C-8611-16A43C54D4D9}" srcId="{4349D4AF-CB10-4C13-A934-B16CC6678280}" destId="{45C3F055-7C7D-4F4A-BC81-16C265876B30}" srcOrd="0" destOrd="0" parTransId="{2CDBF526-6DBD-4ED8-92AC-3E2605D7E9AC}" sibTransId="{6352E732-B7EA-4191-BF11-1B38AAA967A5}"/>
    <dgm:cxn modelId="{4A013333-50EC-4AF1-A37A-735703A9BD45}" type="presOf" srcId="{1C9FE74D-2879-44DB-84C8-D3B3459DDADA}" destId="{7BA1050A-AAF0-4B14-9237-D3C313DE0322}" srcOrd="0" destOrd="0" presId="urn:microsoft.com/office/officeart/2005/8/layout/hList1"/>
    <dgm:cxn modelId="{C36BEE4C-B570-453E-9685-60D4B98BB055}" srcId="{45C3F055-7C7D-4F4A-BC81-16C265876B30}" destId="{38333054-D8E3-408D-B684-24F98837C6A3}" srcOrd="0" destOrd="0" parTransId="{EE155A25-3F69-482B-8869-AD42452A858C}" sibTransId="{F4D60331-8779-469B-9C4F-2D6325C512C4}"/>
    <dgm:cxn modelId="{1FE42775-1DA8-444D-A3E8-C6407F7760D6}" srcId="{4349D4AF-CB10-4C13-A934-B16CC6678280}" destId="{1C9FE74D-2879-44DB-84C8-D3B3459DDADA}" srcOrd="1" destOrd="0" parTransId="{A44D1BD2-57E9-4FE0-AAE7-A3AF87C09EBE}" sibTransId="{95BE4190-F57A-4CFF-A9E8-AEF35DD5FADF}"/>
    <dgm:cxn modelId="{AF0CA659-F080-4826-8CE1-068193329108}" srcId="{45C3F055-7C7D-4F4A-BC81-16C265876B30}" destId="{A4927752-199B-480B-AC4A-DAEBB3CFE096}" srcOrd="1" destOrd="0" parTransId="{3428B2A5-5AA4-4CE9-B226-B4175552D19D}" sibTransId="{7AABB578-8E39-47D1-B3F3-446558202DB7}"/>
    <dgm:cxn modelId="{6E4EEA91-102F-4C2D-A6DF-70BD681DFBB4}" type="presOf" srcId="{4349D4AF-CB10-4C13-A934-B16CC6678280}" destId="{0AFDF087-2AC5-4818-850A-CB050D323910}" srcOrd="0" destOrd="0" presId="urn:microsoft.com/office/officeart/2005/8/layout/hList1"/>
    <dgm:cxn modelId="{4A4022AC-53BA-4387-AD29-CAA8CDF42D40}" type="presOf" srcId="{45C3F055-7C7D-4F4A-BC81-16C265876B30}" destId="{7335F3CC-B5C6-4AC2-B40F-E2FC2C2F990C}" srcOrd="0" destOrd="0" presId="urn:microsoft.com/office/officeart/2005/8/layout/hList1"/>
    <dgm:cxn modelId="{3648F5CA-E0E9-4783-B843-96ACA07CF307}" type="presOf" srcId="{1E8C32BC-CC12-4DED-8858-FA0D35BDA99F}" destId="{59171F66-59FA-4868-B785-212A35E83DE9}" srcOrd="0" destOrd="0" presId="urn:microsoft.com/office/officeart/2005/8/layout/hList1"/>
    <dgm:cxn modelId="{A25122EE-2E3B-493E-987C-7A5ED642135D}" srcId="{1C9FE74D-2879-44DB-84C8-D3B3459DDADA}" destId="{1E8C32BC-CC12-4DED-8858-FA0D35BDA99F}" srcOrd="0" destOrd="0" parTransId="{100AF25B-0381-40D7-A410-C42D50319E41}" sibTransId="{E50D0835-E4BB-4FAA-94D8-7B3EEF92F250}"/>
    <dgm:cxn modelId="{092639EF-C479-4343-935E-253545D0F46D}" type="presOf" srcId="{A4927752-199B-480B-AC4A-DAEBB3CFE096}" destId="{CF47A05A-99EE-4F85-B914-48874ABB6A43}" srcOrd="0" destOrd="1" presId="urn:microsoft.com/office/officeart/2005/8/layout/hList1"/>
    <dgm:cxn modelId="{172021A3-6E89-49DF-A443-ABFC98AC1F00}" type="presParOf" srcId="{0AFDF087-2AC5-4818-850A-CB050D323910}" destId="{2DF183EF-A7F8-4A38-ADCF-637A28D64D25}" srcOrd="0" destOrd="0" presId="urn:microsoft.com/office/officeart/2005/8/layout/hList1"/>
    <dgm:cxn modelId="{4321C5C7-7EBC-48CA-A62C-F6B28D8795A9}" type="presParOf" srcId="{2DF183EF-A7F8-4A38-ADCF-637A28D64D25}" destId="{7335F3CC-B5C6-4AC2-B40F-E2FC2C2F990C}" srcOrd="0" destOrd="0" presId="urn:microsoft.com/office/officeart/2005/8/layout/hList1"/>
    <dgm:cxn modelId="{60ED8560-F29B-421F-A9E4-3895A5EC2F15}" type="presParOf" srcId="{2DF183EF-A7F8-4A38-ADCF-637A28D64D25}" destId="{CF47A05A-99EE-4F85-B914-48874ABB6A43}" srcOrd="1" destOrd="0" presId="urn:microsoft.com/office/officeart/2005/8/layout/hList1"/>
    <dgm:cxn modelId="{A1C8C2CD-BB3F-49BB-B5F1-204B90E57606}" type="presParOf" srcId="{0AFDF087-2AC5-4818-850A-CB050D323910}" destId="{0938E7E3-3009-45DA-9706-434081922238}" srcOrd="1" destOrd="0" presId="urn:microsoft.com/office/officeart/2005/8/layout/hList1"/>
    <dgm:cxn modelId="{1EB334A3-586D-48A4-A2CE-BCEEC15C6475}" type="presParOf" srcId="{0AFDF087-2AC5-4818-850A-CB050D323910}" destId="{2A53AE06-311B-4A46-B2C0-5AF722200D67}" srcOrd="2" destOrd="0" presId="urn:microsoft.com/office/officeart/2005/8/layout/hList1"/>
    <dgm:cxn modelId="{7266CFB4-9A56-41ED-A2E6-537939D92237}" type="presParOf" srcId="{2A53AE06-311B-4A46-B2C0-5AF722200D67}" destId="{7BA1050A-AAF0-4B14-9237-D3C313DE0322}" srcOrd="0" destOrd="0" presId="urn:microsoft.com/office/officeart/2005/8/layout/hList1"/>
    <dgm:cxn modelId="{F3DFC2CD-1C84-433A-BB3B-2D0B3BE2B3AC}" type="presParOf" srcId="{2A53AE06-311B-4A46-B2C0-5AF722200D67}" destId="{59171F66-59FA-4868-B785-212A35E83D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2334A8-04E7-4EDF-9EA2-86EC4737E72B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A4D37340-5FDB-49AB-B8EC-F273897D2D5A}">
      <dgm:prSet/>
      <dgm:spPr/>
      <dgm:t>
        <a:bodyPr/>
        <a:lstStyle/>
        <a:p>
          <a:r>
            <a:rPr lang="fr-FR" b="1"/>
            <a:t>User Story</a:t>
          </a:r>
          <a:endParaRPr lang="fr-FR"/>
        </a:p>
      </dgm:t>
    </dgm:pt>
    <dgm:pt modelId="{C7EDF714-1590-45DF-BBE5-B4DB9705BD05}" type="parTrans" cxnId="{BC907D39-334A-406D-AB42-6CE41BFF69C6}">
      <dgm:prSet/>
      <dgm:spPr/>
      <dgm:t>
        <a:bodyPr/>
        <a:lstStyle/>
        <a:p>
          <a:endParaRPr lang="fr-FR"/>
        </a:p>
      </dgm:t>
    </dgm:pt>
    <dgm:pt modelId="{2748F077-4962-4354-8D6F-3569C20E74EC}" type="sibTrans" cxnId="{BC907D39-334A-406D-AB42-6CE41BFF69C6}">
      <dgm:prSet/>
      <dgm:spPr/>
      <dgm:t>
        <a:bodyPr/>
        <a:lstStyle/>
        <a:p>
          <a:endParaRPr lang="fr-FR"/>
        </a:p>
      </dgm:t>
    </dgm:pt>
    <dgm:pt modelId="{82D00154-A028-492C-8603-9AAE09A8E745}">
      <dgm:prSet/>
      <dgm:spPr/>
      <dgm:t>
        <a:bodyPr/>
        <a:lstStyle/>
        <a:p>
          <a:r>
            <a:rPr lang="fr-FR" dirty="0"/>
            <a:t>précision le contenu d’une fonctionnalité à développer</a:t>
          </a:r>
        </a:p>
      </dgm:t>
    </dgm:pt>
    <dgm:pt modelId="{420D3EB2-6C8A-451B-BF49-4754231AFFFC}" type="parTrans" cxnId="{9D79439F-7447-437B-A1BB-DB7B72AD168C}">
      <dgm:prSet/>
      <dgm:spPr/>
      <dgm:t>
        <a:bodyPr/>
        <a:lstStyle/>
        <a:p>
          <a:endParaRPr lang="fr-FR"/>
        </a:p>
      </dgm:t>
    </dgm:pt>
    <dgm:pt modelId="{D04BC2F8-C15D-4C22-A4B5-4209DE4D0D6A}" type="sibTrans" cxnId="{9D79439F-7447-437B-A1BB-DB7B72AD168C}">
      <dgm:prSet/>
      <dgm:spPr/>
      <dgm:t>
        <a:bodyPr/>
        <a:lstStyle/>
        <a:p>
          <a:endParaRPr lang="fr-FR"/>
        </a:p>
      </dgm:t>
    </dgm:pt>
    <dgm:pt modelId="{6EA4F232-41F0-46DA-BC16-77E13053A4E7}">
      <dgm:prSet/>
      <dgm:spPr/>
      <dgm:t>
        <a:bodyPr/>
        <a:lstStyle/>
        <a:p>
          <a:r>
            <a:rPr lang="fr-FR" b="1"/>
            <a:t>Product backlog</a:t>
          </a:r>
          <a:endParaRPr lang="fr-FR"/>
        </a:p>
      </dgm:t>
    </dgm:pt>
    <dgm:pt modelId="{4B217FCA-AB1A-4091-A6D7-EA2873A1ACCB}" type="parTrans" cxnId="{DF4A04AB-6779-4A88-98B2-B012B99A4F43}">
      <dgm:prSet/>
      <dgm:spPr/>
      <dgm:t>
        <a:bodyPr/>
        <a:lstStyle/>
        <a:p>
          <a:endParaRPr lang="fr-FR"/>
        </a:p>
      </dgm:t>
    </dgm:pt>
    <dgm:pt modelId="{EE080542-CA6B-4CD7-BC72-C9052B0B5E23}" type="sibTrans" cxnId="{DF4A04AB-6779-4A88-98B2-B012B99A4F43}">
      <dgm:prSet/>
      <dgm:spPr/>
      <dgm:t>
        <a:bodyPr/>
        <a:lstStyle/>
        <a:p>
          <a:endParaRPr lang="fr-FR"/>
        </a:p>
      </dgm:t>
    </dgm:pt>
    <dgm:pt modelId="{6D6575B9-CC7F-48BE-8D1C-50C8A401FE5A}">
      <dgm:prSet/>
      <dgm:spPr/>
      <dgm:t>
        <a:bodyPr/>
        <a:lstStyle/>
        <a:p>
          <a:r>
            <a:rPr lang="fr-FR"/>
            <a:t>Classement des US par ordre de priorité </a:t>
          </a:r>
        </a:p>
      </dgm:t>
    </dgm:pt>
    <dgm:pt modelId="{C236A4C6-E05A-45B1-92CD-61CA9D2B34A5}" type="parTrans" cxnId="{CF6D2800-D6ED-4ED0-80A3-44FBE77D5D96}">
      <dgm:prSet/>
      <dgm:spPr/>
      <dgm:t>
        <a:bodyPr/>
        <a:lstStyle/>
        <a:p>
          <a:endParaRPr lang="fr-FR"/>
        </a:p>
      </dgm:t>
    </dgm:pt>
    <dgm:pt modelId="{C6118E99-7262-48A4-8EEB-8BFE0EB4AB5C}" type="sibTrans" cxnId="{CF6D2800-D6ED-4ED0-80A3-44FBE77D5D96}">
      <dgm:prSet/>
      <dgm:spPr/>
      <dgm:t>
        <a:bodyPr/>
        <a:lstStyle/>
        <a:p>
          <a:endParaRPr lang="fr-FR"/>
        </a:p>
      </dgm:t>
    </dgm:pt>
    <dgm:pt modelId="{A552E2D1-A8F8-4FCC-82F8-70F25608D051}">
      <dgm:prSet/>
      <dgm:spPr/>
      <dgm:t>
        <a:bodyPr/>
        <a:lstStyle/>
        <a:p>
          <a:r>
            <a:rPr lang="fr-FR" b="1"/>
            <a:t>Sprint backlog</a:t>
          </a:r>
          <a:endParaRPr lang="fr-FR"/>
        </a:p>
      </dgm:t>
    </dgm:pt>
    <dgm:pt modelId="{EE5BB872-37CC-49AB-99A0-EA851DB43972}" type="parTrans" cxnId="{CD2ADC48-68EE-4C57-B0AA-BB0FF85BBECE}">
      <dgm:prSet/>
      <dgm:spPr/>
      <dgm:t>
        <a:bodyPr/>
        <a:lstStyle/>
        <a:p>
          <a:endParaRPr lang="fr-FR"/>
        </a:p>
      </dgm:t>
    </dgm:pt>
    <dgm:pt modelId="{BC8AFD92-5AAB-4996-9D34-A23EC215C205}" type="sibTrans" cxnId="{CD2ADC48-68EE-4C57-B0AA-BB0FF85BBECE}">
      <dgm:prSet/>
      <dgm:spPr/>
      <dgm:t>
        <a:bodyPr/>
        <a:lstStyle/>
        <a:p>
          <a:endParaRPr lang="fr-FR"/>
        </a:p>
      </dgm:t>
    </dgm:pt>
    <dgm:pt modelId="{C1438791-7889-4BC6-8DFF-660CF397A284}">
      <dgm:prSet/>
      <dgm:spPr/>
      <dgm:t>
        <a:bodyPr/>
        <a:lstStyle/>
        <a:p>
          <a:r>
            <a:rPr lang="fr-FR"/>
            <a:t>Les US en haut du product backlog à effectuer lors d’un sprint</a:t>
          </a:r>
        </a:p>
      </dgm:t>
    </dgm:pt>
    <dgm:pt modelId="{C3765364-A306-4C60-8A44-71C1EA840802}" type="parTrans" cxnId="{E673FE29-2E2C-4129-A7C0-7BC9F6BEDC49}">
      <dgm:prSet/>
      <dgm:spPr/>
      <dgm:t>
        <a:bodyPr/>
        <a:lstStyle/>
        <a:p>
          <a:endParaRPr lang="fr-FR"/>
        </a:p>
      </dgm:t>
    </dgm:pt>
    <dgm:pt modelId="{3BE231E6-CE1A-4A9B-B265-55E09D13B184}" type="sibTrans" cxnId="{E673FE29-2E2C-4129-A7C0-7BC9F6BEDC49}">
      <dgm:prSet/>
      <dgm:spPr/>
      <dgm:t>
        <a:bodyPr/>
        <a:lstStyle/>
        <a:p>
          <a:endParaRPr lang="fr-FR"/>
        </a:p>
      </dgm:t>
    </dgm:pt>
    <dgm:pt modelId="{A088E37A-8AF9-416D-989F-528CB5B42B76}">
      <dgm:prSet/>
      <dgm:spPr/>
      <dgm:t>
        <a:bodyPr/>
        <a:lstStyle/>
        <a:p>
          <a:r>
            <a:rPr lang="fr-FR" b="1"/>
            <a:t>Burndown chart</a:t>
          </a:r>
          <a:endParaRPr lang="fr-FR"/>
        </a:p>
      </dgm:t>
    </dgm:pt>
    <dgm:pt modelId="{5C1F642A-BC86-4866-A64D-9AB6D86425E5}" type="parTrans" cxnId="{54AC7551-E40B-4A5C-AD3F-77C494C3D1CC}">
      <dgm:prSet/>
      <dgm:spPr/>
      <dgm:t>
        <a:bodyPr/>
        <a:lstStyle/>
        <a:p>
          <a:endParaRPr lang="fr-FR"/>
        </a:p>
      </dgm:t>
    </dgm:pt>
    <dgm:pt modelId="{90D29394-1E5A-4716-99BF-269019C693A9}" type="sibTrans" cxnId="{54AC7551-E40B-4A5C-AD3F-77C494C3D1CC}">
      <dgm:prSet/>
      <dgm:spPr/>
      <dgm:t>
        <a:bodyPr/>
        <a:lstStyle/>
        <a:p>
          <a:endParaRPr lang="fr-FR"/>
        </a:p>
      </dgm:t>
    </dgm:pt>
    <dgm:pt modelId="{262CA3BB-4CA5-41CD-A7A4-E1459C113B45}">
      <dgm:prSet/>
      <dgm:spPr/>
      <dgm:t>
        <a:bodyPr/>
        <a:lstStyle/>
        <a:p>
          <a:r>
            <a:rPr lang="fr-FR"/>
            <a:t>Graphe représentant la diminution des points de complexité dans le temps</a:t>
          </a:r>
        </a:p>
      </dgm:t>
    </dgm:pt>
    <dgm:pt modelId="{C6715749-C920-4A63-8A85-49A4CD65561B}" type="parTrans" cxnId="{A78914A3-140D-4F7C-80B1-3B5071B1FE0D}">
      <dgm:prSet/>
      <dgm:spPr/>
      <dgm:t>
        <a:bodyPr/>
        <a:lstStyle/>
        <a:p>
          <a:endParaRPr lang="fr-FR"/>
        </a:p>
      </dgm:t>
    </dgm:pt>
    <dgm:pt modelId="{B1732393-4671-4CC9-8A02-BCE3602C00D8}" type="sibTrans" cxnId="{A78914A3-140D-4F7C-80B1-3B5071B1FE0D}">
      <dgm:prSet/>
      <dgm:spPr/>
      <dgm:t>
        <a:bodyPr/>
        <a:lstStyle/>
        <a:p>
          <a:endParaRPr lang="fr-FR"/>
        </a:p>
      </dgm:t>
    </dgm:pt>
    <dgm:pt modelId="{CBD1396A-F54B-405C-B5DF-F9880B97491A}">
      <dgm:prSet/>
      <dgm:spPr/>
      <dgm:t>
        <a:bodyPr/>
        <a:lstStyle/>
        <a:p>
          <a:r>
            <a:rPr lang="fr-FR" b="1"/>
            <a:t>Incrément produit</a:t>
          </a:r>
          <a:endParaRPr lang="fr-FR"/>
        </a:p>
      </dgm:t>
    </dgm:pt>
    <dgm:pt modelId="{EB04F35F-A156-4A1E-9EB7-368353F0E5A8}" type="parTrans" cxnId="{57A098DF-09C3-4966-B58A-03DAAF2FA5B2}">
      <dgm:prSet/>
      <dgm:spPr/>
      <dgm:t>
        <a:bodyPr/>
        <a:lstStyle/>
        <a:p>
          <a:endParaRPr lang="fr-FR"/>
        </a:p>
      </dgm:t>
    </dgm:pt>
    <dgm:pt modelId="{2EFAA91E-BA93-4A99-9B6C-E2E456CE0F52}" type="sibTrans" cxnId="{57A098DF-09C3-4966-B58A-03DAAF2FA5B2}">
      <dgm:prSet/>
      <dgm:spPr/>
      <dgm:t>
        <a:bodyPr/>
        <a:lstStyle/>
        <a:p>
          <a:endParaRPr lang="fr-FR"/>
        </a:p>
      </dgm:t>
    </dgm:pt>
    <dgm:pt modelId="{FD31E2E2-BAB2-4B92-9431-B9DA2C3773E7}">
      <dgm:prSet/>
      <dgm:spPr/>
      <dgm:t>
        <a:bodyPr/>
        <a:lstStyle/>
        <a:p>
          <a:r>
            <a:rPr lang="fr-FR"/>
            <a:t>Fonctionnalité prête pour la démo</a:t>
          </a:r>
        </a:p>
      </dgm:t>
    </dgm:pt>
    <dgm:pt modelId="{317A0E02-A4A0-42B5-A8AB-DE616E12EB19}" type="parTrans" cxnId="{60AEBC09-5B42-483B-A3F2-C60DA9F7A2E2}">
      <dgm:prSet/>
      <dgm:spPr/>
      <dgm:t>
        <a:bodyPr/>
        <a:lstStyle/>
        <a:p>
          <a:endParaRPr lang="fr-FR"/>
        </a:p>
      </dgm:t>
    </dgm:pt>
    <dgm:pt modelId="{D63211A8-4373-446E-B320-BF1F62238EBE}" type="sibTrans" cxnId="{60AEBC09-5B42-483B-A3F2-C60DA9F7A2E2}">
      <dgm:prSet/>
      <dgm:spPr/>
      <dgm:t>
        <a:bodyPr/>
        <a:lstStyle/>
        <a:p>
          <a:endParaRPr lang="fr-FR"/>
        </a:p>
      </dgm:t>
    </dgm:pt>
    <dgm:pt modelId="{DDF21ADA-8F67-4186-B850-03BA228DB489}" type="pres">
      <dgm:prSet presAssocID="{0C2334A8-04E7-4EDF-9EA2-86EC4737E72B}" presName="Name0" presStyleCnt="0">
        <dgm:presLayoutVars>
          <dgm:dir/>
          <dgm:animLvl val="lvl"/>
          <dgm:resizeHandles val="exact"/>
        </dgm:presLayoutVars>
      </dgm:prSet>
      <dgm:spPr/>
    </dgm:pt>
    <dgm:pt modelId="{DDDC8FA6-1F0D-4AE7-BDCC-A679E0FD2A0F}" type="pres">
      <dgm:prSet presAssocID="{A4D37340-5FDB-49AB-B8EC-F273897D2D5A}" presName="linNode" presStyleCnt="0"/>
      <dgm:spPr/>
    </dgm:pt>
    <dgm:pt modelId="{8343E2E4-C86C-4797-B27C-02978F6C7F57}" type="pres">
      <dgm:prSet presAssocID="{A4D37340-5FDB-49AB-B8EC-F273897D2D5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7B98701-DC7B-41AE-8C2D-FB31078D2A32}" type="pres">
      <dgm:prSet presAssocID="{A4D37340-5FDB-49AB-B8EC-F273897D2D5A}" presName="descendantText" presStyleLbl="alignAccFollowNode1" presStyleIdx="0" presStyleCnt="5">
        <dgm:presLayoutVars>
          <dgm:bulletEnabled val="1"/>
        </dgm:presLayoutVars>
      </dgm:prSet>
      <dgm:spPr/>
    </dgm:pt>
    <dgm:pt modelId="{CD9BB81F-610F-432E-9AA2-8BBB134E7E25}" type="pres">
      <dgm:prSet presAssocID="{2748F077-4962-4354-8D6F-3569C20E74EC}" presName="sp" presStyleCnt="0"/>
      <dgm:spPr/>
    </dgm:pt>
    <dgm:pt modelId="{E4AB40B5-EAA2-4CCE-BA1A-8DF5F1548D02}" type="pres">
      <dgm:prSet presAssocID="{6EA4F232-41F0-46DA-BC16-77E13053A4E7}" presName="linNode" presStyleCnt="0"/>
      <dgm:spPr/>
    </dgm:pt>
    <dgm:pt modelId="{6113814E-C879-43E0-BAD9-F71BC364DE5E}" type="pres">
      <dgm:prSet presAssocID="{6EA4F232-41F0-46DA-BC16-77E13053A4E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FCCDC11-7B47-4651-9AF4-172D0DBC4D79}" type="pres">
      <dgm:prSet presAssocID="{6EA4F232-41F0-46DA-BC16-77E13053A4E7}" presName="descendantText" presStyleLbl="alignAccFollowNode1" presStyleIdx="1" presStyleCnt="5">
        <dgm:presLayoutVars>
          <dgm:bulletEnabled val="1"/>
        </dgm:presLayoutVars>
      </dgm:prSet>
      <dgm:spPr/>
    </dgm:pt>
    <dgm:pt modelId="{D82B70DF-869F-417A-B7D7-E541EEF6CB8A}" type="pres">
      <dgm:prSet presAssocID="{EE080542-CA6B-4CD7-BC72-C9052B0B5E23}" presName="sp" presStyleCnt="0"/>
      <dgm:spPr/>
    </dgm:pt>
    <dgm:pt modelId="{2E76AA4E-9538-4A7D-AF51-F7ED3548098B}" type="pres">
      <dgm:prSet presAssocID="{A552E2D1-A8F8-4FCC-82F8-70F25608D051}" presName="linNode" presStyleCnt="0"/>
      <dgm:spPr/>
    </dgm:pt>
    <dgm:pt modelId="{09ADE0D2-E598-4D83-8D65-9B035ACA4E35}" type="pres">
      <dgm:prSet presAssocID="{A552E2D1-A8F8-4FCC-82F8-70F25608D05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EF26D2D-6B36-4B7F-9DB8-3776BA6B6B3C}" type="pres">
      <dgm:prSet presAssocID="{A552E2D1-A8F8-4FCC-82F8-70F25608D051}" presName="descendantText" presStyleLbl="alignAccFollowNode1" presStyleIdx="2" presStyleCnt="5">
        <dgm:presLayoutVars>
          <dgm:bulletEnabled val="1"/>
        </dgm:presLayoutVars>
      </dgm:prSet>
      <dgm:spPr/>
    </dgm:pt>
    <dgm:pt modelId="{8D3BCCBB-CEAA-468E-86FD-7913D95932AD}" type="pres">
      <dgm:prSet presAssocID="{BC8AFD92-5AAB-4996-9D34-A23EC215C205}" presName="sp" presStyleCnt="0"/>
      <dgm:spPr/>
    </dgm:pt>
    <dgm:pt modelId="{5393BF0F-1FE5-42EA-9D93-B5FE710CBB88}" type="pres">
      <dgm:prSet presAssocID="{A088E37A-8AF9-416D-989F-528CB5B42B76}" presName="linNode" presStyleCnt="0"/>
      <dgm:spPr/>
    </dgm:pt>
    <dgm:pt modelId="{CE9714FE-B57E-472F-9C17-573B9229643B}" type="pres">
      <dgm:prSet presAssocID="{A088E37A-8AF9-416D-989F-528CB5B42B7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BB33BE3-4B22-49E6-9A2A-D9EE2F4799A1}" type="pres">
      <dgm:prSet presAssocID="{A088E37A-8AF9-416D-989F-528CB5B42B76}" presName="descendantText" presStyleLbl="alignAccFollowNode1" presStyleIdx="3" presStyleCnt="5">
        <dgm:presLayoutVars>
          <dgm:bulletEnabled val="1"/>
        </dgm:presLayoutVars>
      </dgm:prSet>
      <dgm:spPr/>
    </dgm:pt>
    <dgm:pt modelId="{EA9D6020-4F47-419C-9E7F-44A1985B0774}" type="pres">
      <dgm:prSet presAssocID="{90D29394-1E5A-4716-99BF-269019C693A9}" presName="sp" presStyleCnt="0"/>
      <dgm:spPr/>
    </dgm:pt>
    <dgm:pt modelId="{2819DAED-69C9-47D6-A391-CD25262FBB2E}" type="pres">
      <dgm:prSet presAssocID="{CBD1396A-F54B-405C-B5DF-F9880B97491A}" presName="linNode" presStyleCnt="0"/>
      <dgm:spPr/>
    </dgm:pt>
    <dgm:pt modelId="{6B074D53-9DFC-4832-9BB4-3F49F3859ABD}" type="pres">
      <dgm:prSet presAssocID="{CBD1396A-F54B-405C-B5DF-F9880B97491A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707F8F3-E0BA-452A-9D1F-862C2F7027C3}" type="pres">
      <dgm:prSet presAssocID="{CBD1396A-F54B-405C-B5DF-F9880B97491A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CF6D2800-D6ED-4ED0-80A3-44FBE77D5D96}" srcId="{6EA4F232-41F0-46DA-BC16-77E13053A4E7}" destId="{6D6575B9-CC7F-48BE-8D1C-50C8A401FE5A}" srcOrd="0" destOrd="0" parTransId="{C236A4C6-E05A-45B1-92CD-61CA9D2B34A5}" sibTransId="{C6118E99-7262-48A4-8EEB-8BFE0EB4AB5C}"/>
    <dgm:cxn modelId="{60AEBC09-5B42-483B-A3F2-C60DA9F7A2E2}" srcId="{CBD1396A-F54B-405C-B5DF-F9880B97491A}" destId="{FD31E2E2-BAB2-4B92-9431-B9DA2C3773E7}" srcOrd="0" destOrd="0" parTransId="{317A0E02-A4A0-42B5-A8AB-DE616E12EB19}" sibTransId="{D63211A8-4373-446E-B320-BF1F62238EBE}"/>
    <dgm:cxn modelId="{003C8720-E8EE-4017-8A46-8412C515BC2B}" type="presOf" srcId="{262CA3BB-4CA5-41CD-A7A4-E1459C113B45}" destId="{ABB33BE3-4B22-49E6-9A2A-D9EE2F4799A1}" srcOrd="0" destOrd="0" presId="urn:microsoft.com/office/officeart/2005/8/layout/vList5"/>
    <dgm:cxn modelId="{E673FE29-2E2C-4129-A7C0-7BC9F6BEDC49}" srcId="{A552E2D1-A8F8-4FCC-82F8-70F25608D051}" destId="{C1438791-7889-4BC6-8DFF-660CF397A284}" srcOrd="0" destOrd="0" parTransId="{C3765364-A306-4C60-8A44-71C1EA840802}" sibTransId="{3BE231E6-CE1A-4A9B-B265-55E09D13B184}"/>
    <dgm:cxn modelId="{BC907D39-334A-406D-AB42-6CE41BFF69C6}" srcId="{0C2334A8-04E7-4EDF-9EA2-86EC4737E72B}" destId="{A4D37340-5FDB-49AB-B8EC-F273897D2D5A}" srcOrd="0" destOrd="0" parTransId="{C7EDF714-1590-45DF-BBE5-B4DB9705BD05}" sibTransId="{2748F077-4962-4354-8D6F-3569C20E74EC}"/>
    <dgm:cxn modelId="{A8D68C3C-F10B-41A8-9AD9-5C16BFC3E9FA}" type="presOf" srcId="{A552E2D1-A8F8-4FCC-82F8-70F25608D051}" destId="{09ADE0D2-E598-4D83-8D65-9B035ACA4E35}" srcOrd="0" destOrd="0" presId="urn:microsoft.com/office/officeart/2005/8/layout/vList5"/>
    <dgm:cxn modelId="{67934642-8035-4CBB-8A49-A5E389DFD0FB}" type="presOf" srcId="{6D6575B9-CC7F-48BE-8D1C-50C8A401FE5A}" destId="{6FCCDC11-7B47-4651-9AF4-172D0DBC4D79}" srcOrd="0" destOrd="0" presId="urn:microsoft.com/office/officeart/2005/8/layout/vList5"/>
    <dgm:cxn modelId="{CD2ADC48-68EE-4C57-B0AA-BB0FF85BBECE}" srcId="{0C2334A8-04E7-4EDF-9EA2-86EC4737E72B}" destId="{A552E2D1-A8F8-4FCC-82F8-70F25608D051}" srcOrd="2" destOrd="0" parTransId="{EE5BB872-37CC-49AB-99A0-EA851DB43972}" sibTransId="{BC8AFD92-5AAB-4996-9D34-A23EC215C205}"/>
    <dgm:cxn modelId="{0CD8DE6B-17DC-4C15-8DEB-32874DD19E8B}" type="presOf" srcId="{C1438791-7889-4BC6-8DFF-660CF397A284}" destId="{CEF26D2D-6B36-4B7F-9DB8-3776BA6B6B3C}" srcOrd="0" destOrd="0" presId="urn:microsoft.com/office/officeart/2005/8/layout/vList5"/>
    <dgm:cxn modelId="{7AAD0A6F-CD27-4983-BEF1-1A6BD14CC243}" type="presOf" srcId="{6EA4F232-41F0-46DA-BC16-77E13053A4E7}" destId="{6113814E-C879-43E0-BAD9-F71BC364DE5E}" srcOrd="0" destOrd="0" presId="urn:microsoft.com/office/officeart/2005/8/layout/vList5"/>
    <dgm:cxn modelId="{54AC7551-E40B-4A5C-AD3F-77C494C3D1CC}" srcId="{0C2334A8-04E7-4EDF-9EA2-86EC4737E72B}" destId="{A088E37A-8AF9-416D-989F-528CB5B42B76}" srcOrd="3" destOrd="0" parTransId="{5C1F642A-BC86-4866-A64D-9AB6D86425E5}" sibTransId="{90D29394-1E5A-4716-99BF-269019C693A9}"/>
    <dgm:cxn modelId="{CCCC6586-5950-44EE-A87E-811778EA951C}" type="presOf" srcId="{A088E37A-8AF9-416D-989F-528CB5B42B76}" destId="{CE9714FE-B57E-472F-9C17-573B9229643B}" srcOrd="0" destOrd="0" presId="urn:microsoft.com/office/officeart/2005/8/layout/vList5"/>
    <dgm:cxn modelId="{07044D87-7C0B-476C-8E3E-42BBDFF383B6}" type="presOf" srcId="{A4D37340-5FDB-49AB-B8EC-F273897D2D5A}" destId="{8343E2E4-C86C-4797-B27C-02978F6C7F57}" srcOrd="0" destOrd="0" presId="urn:microsoft.com/office/officeart/2005/8/layout/vList5"/>
    <dgm:cxn modelId="{544D9F9D-7A3E-4689-B64F-40E952BFA3B9}" type="presOf" srcId="{82D00154-A028-492C-8603-9AAE09A8E745}" destId="{47B98701-DC7B-41AE-8C2D-FB31078D2A32}" srcOrd="0" destOrd="0" presId="urn:microsoft.com/office/officeart/2005/8/layout/vList5"/>
    <dgm:cxn modelId="{9D79439F-7447-437B-A1BB-DB7B72AD168C}" srcId="{A4D37340-5FDB-49AB-B8EC-F273897D2D5A}" destId="{82D00154-A028-492C-8603-9AAE09A8E745}" srcOrd="0" destOrd="0" parTransId="{420D3EB2-6C8A-451B-BF49-4754231AFFFC}" sibTransId="{D04BC2F8-C15D-4C22-A4B5-4209DE4D0D6A}"/>
    <dgm:cxn modelId="{A78914A3-140D-4F7C-80B1-3B5071B1FE0D}" srcId="{A088E37A-8AF9-416D-989F-528CB5B42B76}" destId="{262CA3BB-4CA5-41CD-A7A4-E1459C113B45}" srcOrd="0" destOrd="0" parTransId="{C6715749-C920-4A63-8A85-49A4CD65561B}" sibTransId="{B1732393-4671-4CC9-8A02-BCE3602C00D8}"/>
    <dgm:cxn modelId="{DF4A04AB-6779-4A88-98B2-B012B99A4F43}" srcId="{0C2334A8-04E7-4EDF-9EA2-86EC4737E72B}" destId="{6EA4F232-41F0-46DA-BC16-77E13053A4E7}" srcOrd="1" destOrd="0" parTransId="{4B217FCA-AB1A-4091-A6D7-EA2873A1ACCB}" sibTransId="{EE080542-CA6B-4CD7-BC72-C9052B0B5E23}"/>
    <dgm:cxn modelId="{B94C7CC4-F889-4945-B527-BFDF4810EE3E}" type="presOf" srcId="{0C2334A8-04E7-4EDF-9EA2-86EC4737E72B}" destId="{DDF21ADA-8F67-4186-B850-03BA228DB489}" srcOrd="0" destOrd="0" presId="urn:microsoft.com/office/officeart/2005/8/layout/vList5"/>
    <dgm:cxn modelId="{8396E3D4-A285-4FFD-8971-6BF38D446612}" type="presOf" srcId="{FD31E2E2-BAB2-4B92-9431-B9DA2C3773E7}" destId="{A707F8F3-E0BA-452A-9D1F-862C2F7027C3}" srcOrd="0" destOrd="0" presId="urn:microsoft.com/office/officeart/2005/8/layout/vList5"/>
    <dgm:cxn modelId="{57A098DF-09C3-4966-B58A-03DAAF2FA5B2}" srcId="{0C2334A8-04E7-4EDF-9EA2-86EC4737E72B}" destId="{CBD1396A-F54B-405C-B5DF-F9880B97491A}" srcOrd="4" destOrd="0" parTransId="{EB04F35F-A156-4A1E-9EB7-368353F0E5A8}" sibTransId="{2EFAA91E-BA93-4A99-9B6C-E2E456CE0F52}"/>
    <dgm:cxn modelId="{4A3066EA-DBC2-43E8-A69E-04179C70F8C7}" type="presOf" srcId="{CBD1396A-F54B-405C-B5DF-F9880B97491A}" destId="{6B074D53-9DFC-4832-9BB4-3F49F3859ABD}" srcOrd="0" destOrd="0" presId="urn:microsoft.com/office/officeart/2005/8/layout/vList5"/>
    <dgm:cxn modelId="{67F03BE8-6281-4ADA-BCC4-5F68F40E9CCB}" type="presParOf" srcId="{DDF21ADA-8F67-4186-B850-03BA228DB489}" destId="{DDDC8FA6-1F0D-4AE7-BDCC-A679E0FD2A0F}" srcOrd="0" destOrd="0" presId="urn:microsoft.com/office/officeart/2005/8/layout/vList5"/>
    <dgm:cxn modelId="{7FF1DA13-CB10-46CE-9990-710210C06A33}" type="presParOf" srcId="{DDDC8FA6-1F0D-4AE7-BDCC-A679E0FD2A0F}" destId="{8343E2E4-C86C-4797-B27C-02978F6C7F57}" srcOrd="0" destOrd="0" presId="urn:microsoft.com/office/officeart/2005/8/layout/vList5"/>
    <dgm:cxn modelId="{E0EEBBD2-1888-431B-99C7-2F5A5B6DD797}" type="presParOf" srcId="{DDDC8FA6-1F0D-4AE7-BDCC-A679E0FD2A0F}" destId="{47B98701-DC7B-41AE-8C2D-FB31078D2A32}" srcOrd="1" destOrd="0" presId="urn:microsoft.com/office/officeart/2005/8/layout/vList5"/>
    <dgm:cxn modelId="{44C0542C-EE97-4FB9-9BFD-58EB019A607E}" type="presParOf" srcId="{DDF21ADA-8F67-4186-B850-03BA228DB489}" destId="{CD9BB81F-610F-432E-9AA2-8BBB134E7E25}" srcOrd="1" destOrd="0" presId="urn:microsoft.com/office/officeart/2005/8/layout/vList5"/>
    <dgm:cxn modelId="{E6B74054-DB04-4331-9F15-91C7AFC251CC}" type="presParOf" srcId="{DDF21ADA-8F67-4186-B850-03BA228DB489}" destId="{E4AB40B5-EAA2-4CCE-BA1A-8DF5F1548D02}" srcOrd="2" destOrd="0" presId="urn:microsoft.com/office/officeart/2005/8/layout/vList5"/>
    <dgm:cxn modelId="{888087B6-C654-478A-B799-5EF2093052B7}" type="presParOf" srcId="{E4AB40B5-EAA2-4CCE-BA1A-8DF5F1548D02}" destId="{6113814E-C879-43E0-BAD9-F71BC364DE5E}" srcOrd="0" destOrd="0" presId="urn:microsoft.com/office/officeart/2005/8/layout/vList5"/>
    <dgm:cxn modelId="{3D5EFB29-AA95-4C53-9250-D4EC22415DBD}" type="presParOf" srcId="{E4AB40B5-EAA2-4CCE-BA1A-8DF5F1548D02}" destId="{6FCCDC11-7B47-4651-9AF4-172D0DBC4D79}" srcOrd="1" destOrd="0" presId="urn:microsoft.com/office/officeart/2005/8/layout/vList5"/>
    <dgm:cxn modelId="{AF975EA3-203B-4589-8460-ADBE9E521762}" type="presParOf" srcId="{DDF21ADA-8F67-4186-B850-03BA228DB489}" destId="{D82B70DF-869F-417A-B7D7-E541EEF6CB8A}" srcOrd="3" destOrd="0" presId="urn:microsoft.com/office/officeart/2005/8/layout/vList5"/>
    <dgm:cxn modelId="{CD3A23B0-CEA0-4637-B4CB-EC00DD3B1F76}" type="presParOf" srcId="{DDF21ADA-8F67-4186-B850-03BA228DB489}" destId="{2E76AA4E-9538-4A7D-AF51-F7ED3548098B}" srcOrd="4" destOrd="0" presId="urn:microsoft.com/office/officeart/2005/8/layout/vList5"/>
    <dgm:cxn modelId="{1F1169DB-E33A-4693-AF10-17892E549D9B}" type="presParOf" srcId="{2E76AA4E-9538-4A7D-AF51-F7ED3548098B}" destId="{09ADE0D2-E598-4D83-8D65-9B035ACA4E35}" srcOrd="0" destOrd="0" presId="urn:microsoft.com/office/officeart/2005/8/layout/vList5"/>
    <dgm:cxn modelId="{35266332-9090-4B9D-9299-98DAAD9AA190}" type="presParOf" srcId="{2E76AA4E-9538-4A7D-AF51-F7ED3548098B}" destId="{CEF26D2D-6B36-4B7F-9DB8-3776BA6B6B3C}" srcOrd="1" destOrd="0" presId="urn:microsoft.com/office/officeart/2005/8/layout/vList5"/>
    <dgm:cxn modelId="{F44A152E-34AC-4156-879C-20B7412E3F0C}" type="presParOf" srcId="{DDF21ADA-8F67-4186-B850-03BA228DB489}" destId="{8D3BCCBB-CEAA-468E-86FD-7913D95932AD}" srcOrd="5" destOrd="0" presId="urn:microsoft.com/office/officeart/2005/8/layout/vList5"/>
    <dgm:cxn modelId="{639B5AAA-F4DF-42B9-ADA9-1C12616BBB70}" type="presParOf" srcId="{DDF21ADA-8F67-4186-B850-03BA228DB489}" destId="{5393BF0F-1FE5-42EA-9D93-B5FE710CBB88}" srcOrd="6" destOrd="0" presId="urn:microsoft.com/office/officeart/2005/8/layout/vList5"/>
    <dgm:cxn modelId="{46B9D212-4CC8-47CB-B175-3999D102F1D9}" type="presParOf" srcId="{5393BF0F-1FE5-42EA-9D93-B5FE710CBB88}" destId="{CE9714FE-B57E-472F-9C17-573B9229643B}" srcOrd="0" destOrd="0" presId="urn:microsoft.com/office/officeart/2005/8/layout/vList5"/>
    <dgm:cxn modelId="{4D14D7F1-30C2-4545-9D21-E7443050CE47}" type="presParOf" srcId="{5393BF0F-1FE5-42EA-9D93-B5FE710CBB88}" destId="{ABB33BE3-4B22-49E6-9A2A-D9EE2F4799A1}" srcOrd="1" destOrd="0" presId="urn:microsoft.com/office/officeart/2005/8/layout/vList5"/>
    <dgm:cxn modelId="{9C8ECEB7-B189-4DF6-87FE-968900E917E9}" type="presParOf" srcId="{DDF21ADA-8F67-4186-B850-03BA228DB489}" destId="{EA9D6020-4F47-419C-9E7F-44A1985B0774}" srcOrd="7" destOrd="0" presId="urn:microsoft.com/office/officeart/2005/8/layout/vList5"/>
    <dgm:cxn modelId="{B9AA5038-E0D5-46E2-9C89-5DF54696E22F}" type="presParOf" srcId="{DDF21ADA-8F67-4186-B850-03BA228DB489}" destId="{2819DAED-69C9-47D6-A391-CD25262FBB2E}" srcOrd="8" destOrd="0" presId="urn:microsoft.com/office/officeart/2005/8/layout/vList5"/>
    <dgm:cxn modelId="{9CEC1A26-E879-4E62-9B3D-E828251B8016}" type="presParOf" srcId="{2819DAED-69C9-47D6-A391-CD25262FBB2E}" destId="{6B074D53-9DFC-4832-9BB4-3F49F3859ABD}" srcOrd="0" destOrd="0" presId="urn:microsoft.com/office/officeart/2005/8/layout/vList5"/>
    <dgm:cxn modelId="{F8D4DD93-E407-4FBD-A5CD-0F8FE5F97C8D}" type="presParOf" srcId="{2819DAED-69C9-47D6-A391-CD25262FBB2E}" destId="{A707F8F3-E0BA-452A-9D1F-862C2F7027C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5F9076-7CE8-4EA6-9CA3-F98A1624B51A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0A3B595-427B-45A6-90C8-9375B80E05DE}">
      <dgm:prSet phldrT="[Texte]"/>
      <dgm:spPr/>
      <dgm:t>
        <a:bodyPr/>
        <a:lstStyle/>
        <a:p>
          <a:r>
            <a:rPr lang="fr-FR" b="1" dirty="0"/>
            <a:t>Product </a:t>
          </a:r>
          <a:r>
            <a:rPr lang="fr-FR" b="1" dirty="0" err="1"/>
            <a:t>backlog</a:t>
          </a:r>
          <a:endParaRPr lang="fr-FR" b="1" dirty="0"/>
        </a:p>
      </dgm:t>
    </dgm:pt>
    <dgm:pt modelId="{00AE5F66-0134-4D5F-95ED-3DF070553723}" type="parTrans" cxnId="{E71269B2-1E07-46D8-84DF-4AF08A12CCE2}">
      <dgm:prSet/>
      <dgm:spPr/>
      <dgm:t>
        <a:bodyPr/>
        <a:lstStyle/>
        <a:p>
          <a:endParaRPr lang="fr-FR"/>
        </a:p>
      </dgm:t>
    </dgm:pt>
    <dgm:pt modelId="{93EEEEEF-F4AA-4E2A-B37F-A4EF38B7C6F7}" type="sibTrans" cxnId="{E71269B2-1E07-46D8-84DF-4AF08A12CCE2}">
      <dgm:prSet/>
      <dgm:spPr/>
      <dgm:t>
        <a:bodyPr/>
        <a:lstStyle/>
        <a:p>
          <a:endParaRPr lang="fr-FR"/>
        </a:p>
      </dgm:t>
    </dgm:pt>
    <dgm:pt modelId="{7FF3758D-8E8B-45A6-B4F2-FE7BC1A2C388}">
      <dgm:prSet phldrT="[Texte]"/>
      <dgm:spPr/>
      <dgm:t>
        <a:bodyPr/>
        <a:lstStyle/>
        <a:p>
          <a:pPr algn="l"/>
          <a:r>
            <a:rPr lang="fr-FR" dirty="0"/>
            <a:t>US1</a:t>
          </a:r>
        </a:p>
      </dgm:t>
    </dgm:pt>
    <dgm:pt modelId="{03B7AE8E-DAA4-4E8E-A6F0-A8D8F8268A17}" type="parTrans" cxnId="{FF92C73C-1183-40EB-9FE0-71AD7D109CF7}">
      <dgm:prSet/>
      <dgm:spPr/>
      <dgm:t>
        <a:bodyPr/>
        <a:lstStyle/>
        <a:p>
          <a:endParaRPr lang="fr-FR"/>
        </a:p>
      </dgm:t>
    </dgm:pt>
    <dgm:pt modelId="{0C923097-4509-4D9C-A4E3-487BE98F476F}" type="sibTrans" cxnId="{FF92C73C-1183-40EB-9FE0-71AD7D109CF7}">
      <dgm:prSet/>
      <dgm:spPr/>
      <dgm:t>
        <a:bodyPr/>
        <a:lstStyle/>
        <a:p>
          <a:endParaRPr lang="fr-FR"/>
        </a:p>
      </dgm:t>
    </dgm:pt>
    <dgm:pt modelId="{88329029-7EF1-49D7-B6AF-02D5A08EE478}">
      <dgm:prSet phldrT="[Texte]"/>
      <dgm:spPr/>
      <dgm:t>
        <a:bodyPr/>
        <a:lstStyle/>
        <a:p>
          <a:pPr algn="l"/>
          <a:r>
            <a:rPr lang="fr-FR" dirty="0"/>
            <a:t>US2</a:t>
          </a:r>
        </a:p>
      </dgm:t>
    </dgm:pt>
    <dgm:pt modelId="{C2759BEF-9176-4E8D-B78A-378375B060E4}" type="parTrans" cxnId="{4002C94E-6EFA-4C34-B73F-32741CFF02E0}">
      <dgm:prSet/>
      <dgm:spPr/>
      <dgm:t>
        <a:bodyPr/>
        <a:lstStyle/>
        <a:p>
          <a:endParaRPr lang="fr-FR"/>
        </a:p>
      </dgm:t>
    </dgm:pt>
    <dgm:pt modelId="{D650BD51-B69C-48B1-8622-18B004979BBD}" type="sibTrans" cxnId="{4002C94E-6EFA-4C34-B73F-32741CFF02E0}">
      <dgm:prSet/>
      <dgm:spPr/>
      <dgm:t>
        <a:bodyPr/>
        <a:lstStyle/>
        <a:p>
          <a:endParaRPr lang="fr-FR"/>
        </a:p>
      </dgm:t>
    </dgm:pt>
    <dgm:pt modelId="{9B762E99-1953-4F6B-8724-9830F72EA5E8}">
      <dgm:prSet phldrT="[Texte]"/>
      <dgm:spPr/>
      <dgm:t>
        <a:bodyPr/>
        <a:lstStyle/>
        <a:p>
          <a:r>
            <a:rPr lang="fr-FR" b="1" dirty="0"/>
            <a:t>Fichier US1</a:t>
          </a:r>
        </a:p>
      </dgm:t>
    </dgm:pt>
    <dgm:pt modelId="{8AB6C483-95FB-4136-9691-31CBAEA464C0}" type="parTrans" cxnId="{C14C4623-EEE3-4605-B38E-12C628D1FF9B}">
      <dgm:prSet/>
      <dgm:spPr/>
      <dgm:t>
        <a:bodyPr/>
        <a:lstStyle/>
        <a:p>
          <a:endParaRPr lang="fr-FR"/>
        </a:p>
      </dgm:t>
    </dgm:pt>
    <dgm:pt modelId="{F22905DE-613C-447D-B9A0-F490F9CFA72C}" type="sibTrans" cxnId="{C14C4623-EEE3-4605-B38E-12C628D1FF9B}">
      <dgm:prSet/>
      <dgm:spPr/>
      <dgm:t>
        <a:bodyPr/>
        <a:lstStyle/>
        <a:p>
          <a:endParaRPr lang="fr-FR"/>
        </a:p>
      </dgm:t>
    </dgm:pt>
    <dgm:pt modelId="{EBEFF7CB-DF91-43F7-B045-65C9901FF675}">
      <dgm:prSet phldrT="[Texte]"/>
      <dgm:spPr/>
      <dgm:t>
        <a:bodyPr/>
        <a:lstStyle/>
        <a:p>
          <a:r>
            <a:rPr lang="fr-FR" dirty="0"/>
            <a:t>description</a:t>
          </a:r>
        </a:p>
      </dgm:t>
    </dgm:pt>
    <dgm:pt modelId="{69979FB5-AF35-4301-95E2-8D853DB8993A}" type="parTrans" cxnId="{FE34171D-1740-4136-B28A-9803B5C819C6}">
      <dgm:prSet/>
      <dgm:spPr/>
      <dgm:t>
        <a:bodyPr/>
        <a:lstStyle/>
        <a:p>
          <a:endParaRPr lang="fr-FR"/>
        </a:p>
      </dgm:t>
    </dgm:pt>
    <dgm:pt modelId="{EDB23B6C-60B8-4E42-BC1E-3A9F63CB83AF}" type="sibTrans" cxnId="{FE34171D-1740-4136-B28A-9803B5C819C6}">
      <dgm:prSet/>
      <dgm:spPr/>
      <dgm:t>
        <a:bodyPr/>
        <a:lstStyle/>
        <a:p>
          <a:endParaRPr lang="fr-FR"/>
        </a:p>
      </dgm:t>
    </dgm:pt>
    <dgm:pt modelId="{6B3A6158-FFD6-493D-B4BA-B9CD0D9E6FBE}">
      <dgm:prSet phldrT="[Texte]"/>
      <dgm:spPr/>
      <dgm:t>
        <a:bodyPr/>
        <a:lstStyle/>
        <a:p>
          <a:r>
            <a:rPr lang="fr-FR" dirty="0"/>
            <a:t>URL Confluence</a:t>
          </a:r>
        </a:p>
      </dgm:t>
    </dgm:pt>
    <dgm:pt modelId="{1D1E03E1-EEBA-48CE-9122-45A9A3740644}" type="parTrans" cxnId="{DD1188DF-D7C9-419C-8D48-F357870F33D5}">
      <dgm:prSet/>
      <dgm:spPr/>
      <dgm:t>
        <a:bodyPr/>
        <a:lstStyle/>
        <a:p>
          <a:endParaRPr lang="fr-FR"/>
        </a:p>
      </dgm:t>
    </dgm:pt>
    <dgm:pt modelId="{F1019CE3-6703-4942-905A-5959B23AB2B3}" type="sibTrans" cxnId="{DD1188DF-D7C9-419C-8D48-F357870F33D5}">
      <dgm:prSet/>
      <dgm:spPr/>
      <dgm:t>
        <a:bodyPr/>
        <a:lstStyle/>
        <a:p>
          <a:endParaRPr lang="fr-FR"/>
        </a:p>
      </dgm:t>
    </dgm:pt>
    <dgm:pt modelId="{0C27CAE5-8581-4409-90D1-C0CC2E197913}">
      <dgm:prSet phldrT="[Texte]"/>
      <dgm:spPr/>
      <dgm:t>
        <a:bodyPr/>
        <a:lstStyle/>
        <a:p>
          <a:r>
            <a:rPr lang="fr-FR" b="1" dirty="0"/>
            <a:t>Confluence</a:t>
          </a:r>
        </a:p>
      </dgm:t>
    </dgm:pt>
    <dgm:pt modelId="{03CFA4A9-0217-4BAD-BA5D-A94017BBFA80}" type="parTrans" cxnId="{43DD91F0-DF9C-4A98-B3D1-B7DEAE612ED7}">
      <dgm:prSet/>
      <dgm:spPr/>
      <dgm:t>
        <a:bodyPr/>
        <a:lstStyle/>
        <a:p>
          <a:endParaRPr lang="fr-FR"/>
        </a:p>
      </dgm:t>
    </dgm:pt>
    <dgm:pt modelId="{AEEFCFF0-61DB-4ECF-B85D-C27649C2F50C}" type="sibTrans" cxnId="{43DD91F0-DF9C-4A98-B3D1-B7DEAE612ED7}">
      <dgm:prSet/>
      <dgm:spPr/>
      <dgm:t>
        <a:bodyPr/>
        <a:lstStyle/>
        <a:p>
          <a:endParaRPr lang="fr-FR"/>
        </a:p>
      </dgm:t>
    </dgm:pt>
    <dgm:pt modelId="{E38C4108-33D7-4C2B-AD3D-74135EC67143}">
      <dgm:prSet phldrT="[Texte]"/>
      <dgm:spPr/>
      <dgm:t>
        <a:bodyPr/>
        <a:lstStyle/>
        <a:p>
          <a:r>
            <a:rPr lang="fr-FR" dirty="0"/>
            <a:t>Détail de l’US1</a:t>
          </a:r>
        </a:p>
      </dgm:t>
    </dgm:pt>
    <dgm:pt modelId="{5CAF49F7-58BF-4CCF-B7FF-72765926BBF3}" type="parTrans" cxnId="{C54B6339-9A2B-4CEA-AAD7-7E8C916E02B7}">
      <dgm:prSet/>
      <dgm:spPr/>
      <dgm:t>
        <a:bodyPr/>
        <a:lstStyle/>
        <a:p>
          <a:endParaRPr lang="fr-FR"/>
        </a:p>
      </dgm:t>
    </dgm:pt>
    <dgm:pt modelId="{E5D61159-0391-41A0-9D85-1328F7B5E875}" type="sibTrans" cxnId="{C54B6339-9A2B-4CEA-AAD7-7E8C916E02B7}">
      <dgm:prSet/>
      <dgm:spPr/>
      <dgm:t>
        <a:bodyPr/>
        <a:lstStyle/>
        <a:p>
          <a:endParaRPr lang="fr-FR"/>
        </a:p>
      </dgm:t>
    </dgm:pt>
    <dgm:pt modelId="{D54C95B2-D7BC-4DA5-AD9B-1EDFD74C226C}">
      <dgm:prSet phldrT="[Texte]"/>
      <dgm:spPr/>
      <dgm:t>
        <a:bodyPr/>
        <a:lstStyle/>
        <a:p>
          <a:r>
            <a:rPr lang="fr-FR" dirty="0"/>
            <a:t>PJ</a:t>
          </a:r>
        </a:p>
      </dgm:t>
    </dgm:pt>
    <dgm:pt modelId="{0A74A2EC-E4B7-4ED3-BA3F-B43AA4F91D08}" type="parTrans" cxnId="{B88F9E56-28A3-4EA7-9A88-8D6836353AC4}">
      <dgm:prSet/>
      <dgm:spPr/>
      <dgm:t>
        <a:bodyPr/>
        <a:lstStyle/>
        <a:p>
          <a:endParaRPr lang="fr-FR"/>
        </a:p>
      </dgm:t>
    </dgm:pt>
    <dgm:pt modelId="{C37E0054-35BA-4E66-9666-4EDA3A72597D}" type="sibTrans" cxnId="{B88F9E56-28A3-4EA7-9A88-8D6836353AC4}">
      <dgm:prSet/>
      <dgm:spPr/>
      <dgm:t>
        <a:bodyPr/>
        <a:lstStyle/>
        <a:p>
          <a:endParaRPr lang="fr-FR"/>
        </a:p>
      </dgm:t>
    </dgm:pt>
    <dgm:pt modelId="{D2C196B4-BF9C-4740-9347-85F2EBD08FCC}">
      <dgm:prSet phldrT="[Texte]"/>
      <dgm:spPr/>
      <dgm:t>
        <a:bodyPr/>
        <a:lstStyle/>
        <a:p>
          <a:r>
            <a:rPr lang="fr-FR" dirty="0"/>
            <a:t>Commentaires</a:t>
          </a:r>
        </a:p>
      </dgm:t>
    </dgm:pt>
    <dgm:pt modelId="{081B5FBC-B2B8-4621-B9E5-9EDA8E3A875B}" type="parTrans" cxnId="{5D2C7473-BD02-47B4-813E-F6C0E2256269}">
      <dgm:prSet/>
      <dgm:spPr/>
      <dgm:t>
        <a:bodyPr/>
        <a:lstStyle/>
        <a:p>
          <a:endParaRPr lang="fr-FR"/>
        </a:p>
      </dgm:t>
    </dgm:pt>
    <dgm:pt modelId="{E402F39A-250E-444E-B122-BE55CF7B5B41}" type="sibTrans" cxnId="{5D2C7473-BD02-47B4-813E-F6C0E2256269}">
      <dgm:prSet/>
      <dgm:spPr/>
      <dgm:t>
        <a:bodyPr/>
        <a:lstStyle/>
        <a:p>
          <a:endParaRPr lang="fr-FR"/>
        </a:p>
      </dgm:t>
    </dgm:pt>
    <dgm:pt modelId="{0CD8B85A-431D-4426-8023-D52B4AE631E2}">
      <dgm:prSet phldrT="[Texte]"/>
      <dgm:spPr/>
      <dgm:t>
        <a:bodyPr/>
        <a:lstStyle/>
        <a:p>
          <a:r>
            <a:rPr lang="fr-FR" dirty="0"/>
            <a:t>Tests d’acceptance</a:t>
          </a:r>
        </a:p>
      </dgm:t>
    </dgm:pt>
    <dgm:pt modelId="{ECA97AC4-C573-41B8-93B5-5987F3A9A6B3}" type="parTrans" cxnId="{CDBF9E22-C102-4A09-BBDD-E31D48830C85}">
      <dgm:prSet/>
      <dgm:spPr/>
      <dgm:t>
        <a:bodyPr/>
        <a:lstStyle/>
        <a:p>
          <a:endParaRPr lang="fr-FR"/>
        </a:p>
      </dgm:t>
    </dgm:pt>
    <dgm:pt modelId="{B95F7E1A-F4C1-4625-9989-0B4C3E51DEB5}" type="sibTrans" cxnId="{CDBF9E22-C102-4A09-BBDD-E31D48830C85}">
      <dgm:prSet/>
      <dgm:spPr/>
      <dgm:t>
        <a:bodyPr/>
        <a:lstStyle/>
        <a:p>
          <a:endParaRPr lang="fr-FR"/>
        </a:p>
      </dgm:t>
    </dgm:pt>
    <dgm:pt modelId="{99C5858E-5B9E-45F2-8400-77036F65FCBF}">
      <dgm:prSet phldrT="[Texte]"/>
      <dgm:spPr/>
      <dgm:t>
        <a:bodyPr/>
        <a:lstStyle/>
        <a:p>
          <a:pPr algn="l"/>
          <a:r>
            <a:rPr lang="fr-FR" dirty="0"/>
            <a:t>US3</a:t>
          </a:r>
        </a:p>
      </dgm:t>
    </dgm:pt>
    <dgm:pt modelId="{4C5948D6-6534-4D6A-90E0-F52CE00699DF}" type="parTrans" cxnId="{7A65022D-6233-4D1F-A896-2B779F73929F}">
      <dgm:prSet/>
      <dgm:spPr/>
      <dgm:t>
        <a:bodyPr/>
        <a:lstStyle/>
        <a:p>
          <a:endParaRPr lang="fr-FR"/>
        </a:p>
      </dgm:t>
    </dgm:pt>
    <dgm:pt modelId="{47AC2DAD-A5B4-455D-B2B3-1AE590243AA5}" type="sibTrans" cxnId="{7A65022D-6233-4D1F-A896-2B779F73929F}">
      <dgm:prSet/>
      <dgm:spPr/>
      <dgm:t>
        <a:bodyPr/>
        <a:lstStyle/>
        <a:p>
          <a:endParaRPr lang="fr-FR"/>
        </a:p>
      </dgm:t>
    </dgm:pt>
    <dgm:pt modelId="{FDB18787-1ECB-487A-8B3C-5C93FCCCF352}" type="pres">
      <dgm:prSet presAssocID="{625F9076-7CE8-4EA6-9CA3-F98A1624B51A}" presName="Name0" presStyleCnt="0">
        <dgm:presLayoutVars>
          <dgm:dir/>
          <dgm:animLvl val="lvl"/>
          <dgm:resizeHandles val="exact"/>
        </dgm:presLayoutVars>
      </dgm:prSet>
      <dgm:spPr/>
    </dgm:pt>
    <dgm:pt modelId="{51D8F4C8-EA94-4668-A4BC-6443F38F46A1}" type="pres">
      <dgm:prSet presAssocID="{90A3B595-427B-45A6-90C8-9375B80E05DE}" presName="composite" presStyleCnt="0"/>
      <dgm:spPr/>
    </dgm:pt>
    <dgm:pt modelId="{D1DFAA02-0BDD-4117-BF37-D408C21D44F3}" type="pres">
      <dgm:prSet presAssocID="{90A3B595-427B-45A6-90C8-9375B80E05D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5744DCE-6CDD-455F-AFF7-DF89F93051F5}" type="pres">
      <dgm:prSet presAssocID="{90A3B595-427B-45A6-90C8-9375B80E05DE}" presName="desTx" presStyleLbl="alignAccFollowNode1" presStyleIdx="0" presStyleCnt="3">
        <dgm:presLayoutVars>
          <dgm:bulletEnabled val="1"/>
        </dgm:presLayoutVars>
      </dgm:prSet>
      <dgm:spPr/>
    </dgm:pt>
    <dgm:pt modelId="{CB4BD4ED-F222-4D57-B61F-1E00EEADB487}" type="pres">
      <dgm:prSet presAssocID="{93EEEEEF-F4AA-4E2A-B37F-A4EF38B7C6F7}" presName="space" presStyleCnt="0"/>
      <dgm:spPr/>
    </dgm:pt>
    <dgm:pt modelId="{23DC47E2-18D1-40E8-B159-64CA4DFB5935}" type="pres">
      <dgm:prSet presAssocID="{9B762E99-1953-4F6B-8724-9830F72EA5E8}" presName="composite" presStyleCnt="0"/>
      <dgm:spPr/>
    </dgm:pt>
    <dgm:pt modelId="{AA303CE4-7A83-4913-99F1-BD50E033237F}" type="pres">
      <dgm:prSet presAssocID="{9B762E99-1953-4F6B-8724-9830F72EA5E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9409882-9254-4F37-BB9F-7BE9882B8CA6}" type="pres">
      <dgm:prSet presAssocID="{9B762E99-1953-4F6B-8724-9830F72EA5E8}" presName="desTx" presStyleLbl="alignAccFollowNode1" presStyleIdx="1" presStyleCnt="3">
        <dgm:presLayoutVars>
          <dgm:bulletEnabled val="1"/>
        </dgm:presLayoutVars>
      </dgm:prSet>
      <dgm:spPr/>
    </dgm:pt>
    <dgm:pt modelId="{BFDC8AF5-96E3-42BC-A4FB-D080B336C97B}" type="pres">
      <dgm:prSet presAssocID="{F22905DE-613C-447D-B9A0-F490F9CFA72C}" presName="space" presStyleCnt="0"/>
      <dgm:spPr/>
    </dgm:pt>
    <dgm:pt modelId="{E9ACB0DA-B356-4D1C-AE25-3AEBDDDBC053}" type="pres">
      <dgm:prSet presAssocID="{0C27CAE5-8581-4409-90D1-C0CC2E197913}" presName="composite" presStyleCnt="0"/>
      <dgm:spPr/>
    </dgm:pt>
    <dgm:pt modelId="{5CEAE4F9-BE40-4D84-8795-F6465C733917}" type="pres">
      <dgm:prSet presAssocID="{0C27CAE5-8581-4409-90D1-C0CC2E19791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F4B8CFC-B752-4CE9-96F3-53FCC877DE4E}" type="pres">
      <dgm:prSet presAssocID="{0C27CAE5-8581-4409-90D1-C0CC2E19791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F35514-3F2E-488A-8184-2EE69673FFC3}" type="presOf" srcId="{7FF3758D-8E8B-45A6-B4F2-FE7BC1A2C388}" destId="{B5744DCE-6CDD-455F-AFF7-DF89F93051F5}" srcOrd="0" destOrd="0" presId="urn:microsoft.com/office/officeart/2005/8/layout/hList1"/>
    <dgm:cxn modelId="{FE34171D-1740-4136-B28A-9803B5C819C6}" srcId="{9B762E99-1953-4F6B-8724-9830F72EA5E8}" destId="{EBEFF7CB-DF91-43F7-B045-65C9901FF675}" srcOrd="0" destOrd="0" parTransId="{69979FB5-AF35-4301-95E2-8D853DB8993A}" sibTransId="{EDB23B6C-60B8-4E42-BC1E-3A9F63CB83AF}"/>
    <dgm:cxn modelId="{CDBF9E22-C102-4A09-BBDD-E31D48830C85}" srcId="{0C27CAE5-8581-4409-90D1-C0CC2E197913}" destId="{0CD8B85A-431D-4426-8023-D52B4AE631E2}" srcOrd="1" destOrd="0" parTransId="{ECA97AC4-C573-41B8-93B5-5987F3A9A6B3}" sibTransId="{B95F7E1A-F4C1-4625-9989-0B4C3E51DEB5}"/>
    <dgm:cxn modelId="{C14C4623-EEE3-4605-B38E-12C628D1FF9B}" srcId="{625F9076-7CE8-4EA6-9CA3-F98A1624B51A}" destId="{9B762E99-1953-4F6B-8724-9830F72EA5E8}" srcOrd="1" destOrd="0" parTransId="{8AB6C483-95FB-4136-9691-31CBAEA464C0}" sibTransId="{F22905DE-613C-447D-B9A0-F490F9CFA72C}"/>
    <dgm:cxn modelId="{7A65022D-6233-4D1F-A896-2B779F73929F}" srcId="{90A3B595-427B-45A6-90C8-9375B80E05DE}" destId="{99C5858E-5B9E-45F2-8400-77036F65FCBF}" srcOrd="2" destOrd="0" parTransId="{4C5948D6-6534-4D6A-90E0-F52CE00699DF}" sibTransId="{47AC2DAD-A5B4-455D-B2B3-1AE590243AA5}"/>
    <dgm:cxn modelId="{22011C2F-EFAB-43BA-ABA6-0D590543EC23}" type="presOf" srcId="{99C5858E-5B9E-45F2-8400-77036F65FCBF}" destId="{B5744DCE-6CDD-455F-AFF7-DF89F93051F5}" srcOrd="0" destOrd="2" presId="urn:microsoft.com/office/officeart/2005/8/layout/hList1"/>
    <dgm:cxn modelId="{CD7AD835-87A5-432E-A5D6-4151A8396DAC}" type="presOf" srcId="{88329029-7EF1-49D7-B6AF-02D5A08EE478}" destId="{B5744DCE-6CDD-455F-AFF7-DF89F93051F5}" srcOrd="0" destOrd="1" presId="urn:microsoft.com/office/officeart/2005/8/layout/hList1"/>
    <dgm:cxn modelId="{C54B6339-9A2B-4CEA-AAD7-7E8C916E02B7}" srcId="{0C27CAE5-8581-4409-90D1-C0CC2E197913}" destId="{E38C4108-33D7-4C2B-AD3D-74135EC67143}" srcOrd="0" destOrd="0" parTransId="{5CAF49F7-58BF-4CCF-B7FF-72765926BBF3}" sibTransId="{E5D61159-0391-41A0-9D85-1328F7B5E875}"/>
    <dgm:cxn modelId="{FF92C73C-1183-40EB-9FE0-71AD7D109CF7}" srcId="{90A3B595-427B-45A6-90C8-9375B80E05DE}" destId="{7FF3758D-8E8B-45A6-B4F2-FE7BC1A2C388}" srcOrd="0" destOrd="0" parTransId="{03B7AE8E-DAA4-4E8E-A6F0-A8D8F8268A17}" sibTransId="{0C923097-4509-4D9C-A4E3-487BE98F476F}"/>
    <dgm:cxn modelId="{324D9745-BCA4-4D72-84B0-AEDE1756C533}" type="presOf" srcId="{6B3A6158-FFD6-493D-B4BA-B9CD0D9E6FBE}" destId="{59409882-9254-4F37-BB9F-7BE9882B8CA6}" srcOrd="0" destOrd="1" presId="urn:microsoft.com/office/officeart/2005/8/layout/hList1"/>
    <dgm:cxn modelId="{48DB874C-29A8-4763-9E1B-A4E8130353AB}" type="presOf" srcId="{9B762E99-1953-4F6B-8724-9830F72EA5E8}" destId="{AA303CE4-7A83-4913-99F1-BD50E033237F}" srcOrd="0" destOrd="0" presId="urn:microsoft.com/office/officeart/2005/8/layout/hList1"/>
    <dgm:cxn modelId="{4002C94E-6EFA-4C34-B73F-32741CFF02E0}" srcId="{90A3B595-427B-45A6-90C8-9375B80E05DE}" destId="{88329029-7EF1-49D7-B6AF-02D5A08EE478}" srcOrd="1" destOrd="0" parTransId="{C2759BEF-9176-4E8D-B78A-378375B060E4}" sibTransId="{D650BD51-B69C-48B1-8622-18B004979BBD}"/>
    <dgm:cxn modelId="{5D2C7473-BD02-47B4-813E-F6C0E2256269}" srcId="{9B762E99-1953-4F6B-8724-9830F72EA5E8}" destId="{D2C196B4-BF9C-4740-9347-85F2EBD08FCC}" srcOrd="3" destOrd="0" parTransId="{081B5FBC-B2B8-4621-B9E5-9EDA8E3A875B}" sibTransId="{E402F39A-250E-444E-B122-BE55CF7B5B41}"/>
    <dgm:cxn modelId="{B88F9E56-28A3-4EA7-9A88-8D6836353AC4}" srcId="{9B762E99-1953-4F6B-8724-9830F72EA5E8}" destId="{D54C95B2-D7BC-4DA5-AD9B-1EDFD74C226C}" srcOrd="2" destOrd="0" parTransId="{0A74A2EC-E4B7-4ED3-BA3F-B43AA4F91D08}" sibTransId="{C37E0054-35BA-4E66-9666-4EDA3A72597D}"/>
    <dgm:cxn modelId="{D613DF8A-BB3E-4390-8945-608582A92F95}" type="presOf" srcId="{625F9076-7CE8-4EA6-9CA3-F98A1624B51A}" destId="{FDB18787-1ECB-487A-8B3C-5C93FCCCF352}" srcOrd="0" destOrd="0" presId="urn:microsoft.com/office/officeart/2005/8/layout/hList1"/>
    <dgm:cxn modelId="{C0AD0E9B-FA71-45E2-8C36-B565D95B690E}" type="presOf" srcId="{90A3B595-427B-45A6-90C8-9375B80E05DE}" destId="{D1DFAA02-0BDD-4117-BF37-D408C21D44F3}" srcOrd="0" destOrd="0" presId="urn:microsoft.com/office/officeart/2005/8/layout/hList1"/>
    <dgm:cxn modelId="{E74453AC-44A9-4574-9812-2ED7E1FE2EA0}" type="presOf" srcId="{0C27CAE5-8581-4409-90D1-C0CC2E197913}" destId="{5CEAE4F9-BE40-4D84-8795-F6465C733917}" srcOrd="0" destOrd="0" presId="urn:microsoft.com/office/officeart/2005/8/layout/hList1"/>
    <dgm:cxn modelId="{AB5D38B2-D757-4789-A756-16911284FB8B}" type="presOf" srcId="{EBEFF7CB-DF91-43F7-B045-65C9901FF675}" destId="{59409882-9254-4F37-BB9F-7BE9882B8CA6}" srcOrd="0" destOrd="0" presId="urn:microsoft.com/office/officeart/2005/8/layout/hList1"/>
    <dgm:cxn modelId="{E71269B2-1E07-46D8-84DF-4AF08A12CCE2}" srcId="{625F9076-7CE8-4EA6-9CA3-F98A1624B51A}" destId="{90A3B595-427B-45A6-90C8-9375B80E05DE}" srcOrd="0" destOrd="0" parTransId="{00AE5F66-0134-4D5F-95ED-3DF070553723}" sibTransId="{93EEEEEF-F4AA-4E2A-B37F-A4EF38B7C6F7}"/>
    <dgm:cxn modelId="{F0F9BECA-A380-4113-A396-D215BC5B3DC9}" type="presOf" srcId="{D2C196B4-BF9C-4740-9347-85F2EBD08FCC}" destId="{59409882-9254-4F37-BB9F-7BE9882B8CA6}" srcOrd="0" destOrd="3" presId="urn:microsoft.com/office/officeart/2005/8/layout/hList1"/>
    <dgm:cxn modelId="{749DAECF-9AFA-41D7-9B7B-85C0C44DB9AA}" type="presOf" srcId="{E38C4108-33D7-4C2B-AD3D-74135EC67143}" destId="{BF4B8CFC-B752-4CE9-96F3-53FCC877DE4E}" srcOrd="0" destOrd="0" presId="urn:microsoft.com/office/officeart/2005/8/layout/hList1"/>
    <dgm:cxn modelId="{DD1188DF-D7C9-419C-8D48-F357870F33D5}" srcId="{9B762E99-1953-4F6B-8724-9830F72EA5E8}" destId="{6B3A6158-FFD6-493D-B4BA-B9CD0D9E6FBE}" srcOrd="1" destOrd="0" parTransId="{1D1E03E1-EEBA-48CE-9122-45A9A3740644}" sibTransId="{F1019CE3-6703-4942-905A-5959B23AB2B3}"/>
    <dgm:cxn modelId="{80FD87ED-6E18-4E14-910C-519988802EC4}" type="presOf" srcId="{D54C95B2-D7BC-4DA5-AD9B-1EDFD74C226C}" destId="{59409882-9254-4F37-BB9F-7BE9882B8CA6}" srcOrd="0" destOrd="2" presId="urn:microsoft.com/office/officeart/2005/8/layout/hList1"/>
    <dgm:cxn modelId="{43DD91F0-DF9C-4A98-B3D1-B7DEAE612ED7}" srcId="{625F9076-7CE8-4EA6-9CA3-F98A1624B51A}" destId="{0C27CAE5-8581-4409-90D1-C0CC2E197913}" srcOrd="2" destOrd="0" parTransId="{03CFA4A9-0217-4BAD-BA5D-A94017BBFA80}" sibTransId="{AEEFCFF0-61DB-4ECF-B85D-C27649C2F50C}"/>
    <dgm:cxn modelId="{FF4EE1FF-0F22-46EE-8D51-E24AAF75D1D1}" type="presOf" srcId="{0CD8B85A-431D-4426-8023-D52B4AE631E2}" destId="{BF4B8CFC-B752-4CE9-96F3-53FCC877DE4E}" srcOrd="0" destOrd="1" presId="urn:microsoft.com/office/officeart/2005/8/layout/hList1"/>
    <dgm:cxn modelId="{46DB2C67-27D3-4060-836D-F94D82E00C44}" type="presParOf" srcId="{FDB18787-1ECB-487A-8B3C-5C93FCCCF352}" destId="{51D8F4C8-EA94-4668-A4BC-6443F38F46A1}" srcOrd="0" destOrd="0" presId="urn:microsoft.com/office/officeart/2005/8/layout/hList1"/>
    <dgm:cxn modelId="{C4D354F3-DB33-461E-84A5-DD49D3C1C7D1}" type="presParOf" srcId="{51D8F4C8-EA94-4668-A4BC-6443F38F46A1}" destId="{D1DFAA02-0BDD-4117-BF37-D408C21D44F3}" srcOrd="0" destOrd="0" presId="urn:microsoft.com/office/officeart/2005/8/layout/hList1"/>
    <dgm:cxn modelId="{0EAC0045-FBB2-416B-B684-E46ECD722257}" type="presParOf" srcId="{51D8F4C8-EA94-4668-A4BC-6443F38F46A1}" destId="{B5744DCE-6CDD-455F-AFF7-DF89F93051F5}" srcOrd="1" destOrd="0" presId="urn:microsoft.com/office/officeart/2005/8/layout/hList1"/>
    <dgm:cxn modelId="{4ED74ECB-57FB-4D81-9955-3602DBBB704B}" type="presParOf" srcId="{FDB18787-1ECB-487A-8B3C-5C93FCCCF352}" destId="{CB4BD4ED-F222-4D57-B61F-1E00EEADB487}" srcOrd="1" destOrd="0" presId="urn:microsoft.com/office/officeart/2005/8/layout/hList1"/>
    <dgm:cxn modelId="{E3FE17B7-B3C6-42C7-BD87-9DB74A4F4770}" type="presParOf" srcId="{FDB18787-1ECB-487A-8B3C-5C93FCCCF352}" destId="{23DC47E2-18D1-40E8-B159-64CA4DFB5935}" srcOrd="2" destOrd="0" presId="urn:microsoft.com/office/officeart/2005/8/layout/hList1"/>
    <dgm:cxn modelId="{F4134AC9-5E69-4FDF-8598-06662860169D}" type="presParOf" srcId="{23DC47E2-18D1-40E8-B159-64CA4DFB5935}" destId="{AA303CE4-7A83-4913-99F1-BD50E033237F}" srcOrd="0" destOrd="0" presId="urn:microsoft.com/office/officeart/2005/8/layout/hList1"/>
    <dgm:cxn modelId="{6E110A08-BD45-4215-B74A-79340352CBC8}" type="presParOf" srcId="{23DC47E2-18D1-40E8-B159-64CA4DFB5935}" destId="{59409882-9254-4F37-BB9F-7BE9882B8CA6}" srcOrd="1" destOrd="0" presId="urn:microsoft.com/office/officeart/2005/8/layout/hList1"/>
    <dgm:cxn modelId="{A6B72D15-01BC-4515-8501-CBC99C8C390B}" type="presParOf" srcId="{FDB18787-1ECB-487A-8B3C-5C93FCCCF352}" destId="{BFDC8AF5-96E3-42BC-A4FB-D080B336C97B}" srcOrd="3" destOrd="0" presId="urn:microsoft.com/office/officeart/2005/8/layout/hList1"/>
    <dgm:cxn modelId="{F65D84D6-3793-4074-AFFE-1E79ACD1BEAC}" type="presParOf" srcId="{FDB18787-1ECB-487A-8B3C-5C93FCCCF352}" destId="{E9ACB0DA-B356-4D1C-AE25-3AEBDDDBC053}" srcOrd="4" destOrd="0" presId="urn:microsoft.com/office/officeart/2005/8/layout/hList1"/>
    <dgm:cxn modelId="{DBDBDA18-AD0E-4421-B435-D7C62A3D18AD}" type="presParOf" srcId="{E9ACB0DA-B356-4D1C-AE25-3AEBDDDBC053}" destId="{5CEAE4F9-BE40-4D84-8795-F6465C733917}" srcOrd="0" destOrd="0" presId="urn:microsoft.com/office/officeart/2005/8/layout/hList1"/>
    <dgm:cxn modelId="{9B4A081A-0B99-440D-B9D1-69AD17B2E0B0}" type="presParOf" srcId="{E9ACB0DA-B356-4D1C-AE25-3AEBDDDBC053}" destId="{BF4B8CFC-B752-4CE9-96F3-53FCC877DE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9D472-FFD9-4D0B-A6BB-29E16E5F3FCC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276D4-ADA0-411A-843C-1F752E6B43C1}">
      <dsp:nvSpPr>
        <dsp:cNvPr id="0" name=""/>
        <dsp:cNvSpPr/>
      </dsp:nvSpPr>
      <dsp:spPr>
        <a:xfrm>
          <a:off x="350606" y="229141"/>
          <a:ext cx="5005806" cy="458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1. Définition et contexte</a:t>
          </a:r>
        </a:p>
      </dsp:txBody>
      <dsp:txXfrm>
        <a:off x="350606" y="229141"/>
        <a:ext cx="5005806" cy="458108"/>
      </dsp:txXfrm>
    </dsp:sp>
    <dsp:sp modelId="{EC7C5E1B-C1CA-4BB2-B163-963AC70EC603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83F59C5-C53B-425D-AE34-A558F3C5D450}">
      <dsp:nvSpPr>
        <dsp:cNvPr id="0" name=""/>
        <dsp:cNvSpPr/>
      </dsp:nvSpPr>
      <dsp:spPr>
        <a:xfrm>
          <a:off x="727432" y="916217"/>
          <a:ext cx="4628980" cy="458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2. Les acteurs et leurs rôles</a:t>
          </a:r>
        </a:p>
      </dsp:txBody>
      <dsp:txXfrm>
        <a:off x="727432" y="916217"/>
        <a:ext cx="4628980" cy="458108"/>
      </dsp:txXfrm>
    </dsp:sp>
    <dsp:sp modelId="{8DA7CD68-7745-44C2-97F8-B2E78D288AA9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6B46084-68C1-4C53-926B-F2BD7808458C}">
      <dsp:nvSpPr>
        <dsp:cNvPr id="0" name=""/>
        <dsp:cNvSpPr/>
      </dsp:nvSpPr>
      <dsp:spPr>
        <a:xfrm>
          <a:off x="899745" y="1603293"/>
          <a:ext cx="4456667" cy="458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3. Les artéfacts</a:t>
          </a:r>
        </a:p>
      </dsp:txBody>
      <dsp:txXfrm>
        <a:off x="899745" y="1603293"/>
        <a:ext cx="4456667" cy="458108"/>
      </dsp:txXfrm>
    </dsp:sp>
    <dsp:sp modelId="{C04ADDDF-4E3B-4C07-90FE-BD88011AC213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5B46DBD-EF42-400E-BB6A-DA9149A9FC75}">
      <dsp:nvSpPr>
        <dsp:cNvPr id="0" name=""/>
        <dsp:cNvSpPr/>
      </dsp:nvSpPr>
      <dsp:spPr>
        <a:xfrm>
          <a:off x="899745" y="2289935"/>
          <a:ext cx="4456667" cy="458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4. Chronologie d’un sprint</a:t>
          </a:r>
        </a:p>
      </dsp:txBody>
      <dsp:txXfrm>
        <a:off x="899745" y="2289935"/>
        <a:ext cx="4456667" cy="458108"/>
      </dsp:txXfrm>
    </dsp:sp>
    <dsp:sp modelId="{7111CFAA-86EB-4AD9-A113-FD19896FB2C1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5880884-0224-4E21-88AE-D74E35191D7C}">
      <dsp:nvSpPr>
        <dsp:cNvPr id="0" name=""/>
        <dsp:cNvSpPr/>
      </dsp:nvSpPr>
      <dsp:spPr>
        <a:xfrm>
          <a:off x="727432" y="2977011"/>
          <a:ext cx="4628980" cy="458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5. Outils et exemples</a:t>
          </a:r>
        </a:p>
      </dsp:txBody>
      <dsp:txXfrm>
        <a:off x="727432" y="2977011"/>
        <a:ext cx="4628980" cy="458108"/>
      </dsp:txXfrm>
    </dsp:sp>
    <dsp:sp modelId="{787DF0D0-B4AC-420F-9A88-A9DB93484FE4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14322E-B3C3-4617-BF2B-DB7C96445452}">
      <dsp:nvSpPr>
        <dsp:cNvPr id="0" name=""/>
        <dsp:cNvSpPr/>
      </dsp:nvSpPr>
      <dsp:spPr>
        <a:xfrm>
          <a:off x="350606" y="3664087"/>
          <a:ext cx="5005806" cy="458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6. Conclusion</a:t>
          </a:r>
        </a:p>
      </dsp:txBody>
      <dsp:txXfrm>
        <a:off x="350606" y="3664087"/>
        <a:ext cx="5005806" cy="458108"/>
      </dsp:txXfrm>
    </dsp:sp>
    <dsp:sp modelId="{F103E867-CC85-4C0C-8765-FD256534347B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8F6F4-B0B5-46DE-97B0-79556BD34208}">
      <dsp:nvSpPr>
        <dsp:cNvPr id="0" name=""/>
        <dsp:cNvSpPr/>
      </dsp:nvSpPr>
      <dsp:spPr>
        <a:xfrm>
          <a:off x="1019138" y="1083434"/>
          <a:ext cx="2159965" cy="108000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Processus empirique</a:t>
          </a:r>
        </a:p>
      </dsp:txBody>
      <dsp:txXfrm>
        <a:off x="1019138" y="1083434"/>
        <a:ext cx="2159965" cy="1080003"/>
      </dsp:txXfrm>
    </dsp:sp>
    <dsp:sp modelId="{41E568F9-FA68-4318-A925-2F93531E394E}">
      <dsp:nvSpPr>
        <dsp:cNvPr id="0" name=""/>
        <dsp:cNvSpPr/>
      </dsp:nvSpPr>
      <dsp:spPr>
        <a:xfrm>
          <a:off x="4242811" y="1083434"/>
          <a:ext cx="2159965" cy="108000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8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8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Self-organisation</a:t>
          </a:r>
        </a:p>
      </dsp:txBody>
      <dsp:txXfrm>
        <a:off x="4242811" y="1083434"/>
        <a:ext cx="2159965" cy="1080003"/>
      </dsp:txXfrm>
    </dsp:sp>
    <dsp:sp modelId="{9C9E07AA-6550-41E2-BABF-F992DE4543B2}">
      <dsp:nvSpPr>
        <dsp:cNvPr id="0" name=""/>
        <dsp:cNvSpPr/>
      </dsp:nvSpPr>
      <dsp:spPr>
        <a:xfrm>
          <a:off x="7466484" y="1083434"/>
          <a:ext cx="2159965" cy="108000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6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6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6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Processus participatif</a:t>
          </a:r>
        </a:p>
      </dsp:txBody>
      <dsp:txXfrm>
        <a:off x="7466484" y="1083434"/>
        <a:ext cx="2159965" cy="1080003"/>
      </dsp:txXfrm>
    </dsp:sp>
    <dsp:sp modelId="{3D4942D1-6A72-4E09-BFAC-9F43374C23FF}">
      <dsp:nvSpPr>
        <dsp:cNvPr id="0" name=""/>
        <dsp:cNvSpPr/>
      </dsp:nvSpPr>
      <dsp:spPr>
        <a:xfrm>
          <a:off x="1061367" y="2791047"/>
          <a:ext cx="2159965" cy="108000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4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4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4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Réalisation des tâches par priorité</a:t>
          </a:r>
        </a:p>
      </dsp:txBody>
      <dsp:txXfrm>
        <a:off x="1061367" y="2791047"/>
        <a:ext cx="2159965" cy="1080003"/>
      </dsp:txXfrm>
    </dsp:sp>
    <dsp:sp modelId="{93723568-F25C-4691-BB4F-8730D2F1D6E1}">
      <dsp:nvSpPr>
        <dsp:cNvPr id="0" name=""/>
        <dsp:cNvSpPr/>
      </dsp:nvSpPr>
      <dsp:spPr>
        <a:xfrm>
          <a:off x="4262489" y="2771709"/>
          <a:ext cx="2159965" cy="108000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2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2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2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Rythme soutenu</a:t>
          </a:r>
        </a:p>
      </dsp:txBody>
      <dsp:txXfrm>
        <a:off x="4262489" y="2771709"/>
        <a:ext cx="2159965" cy="1080003"/>
      </dsp:txXfrm>
    </dsp:sp>
    <dsp:sp modelId="{AFED27E6-36CA-4E7B-928E-F7AE6F9B5176}">
      <dsp:nvSpPr>
        <dsp:cNvPr id="0" name=""/>
        <dsp:cNvSpPr/>
      </dsp:nvSpPr>
      <dsp:spPr>
        <a:xfrm>
          <a:off x="7479780" y="2759072"/>
          <a:ext cx="2159965" cy="1080003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Développement itérative</a:t>
          </a:r>
        </a:p>
      </dsp:txBody>
      <dsp:txXfrm>
        <a:off x="7479780" y="2759072"/>
        <a:ext cx="2159965" cy="1080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7E449-F204-4378-AF8D-3C37657C085A}">
      <dsp:nvSpPr>
        <dsp:cNvPr id="0" name=""/>
        <dsp:cNvSpPr/>
      </dsp:nvSpPr>
      <dsp:spPr>
        <a:xfrm>
          <a:off x="24" y="139359"/>
          <a:ext cx="2360478" cy="798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Product Owner (BA)</a:t>
          </a:r>
        </a:p>
      </dsp:txBody>
      <dsp:txXfrm>
        <a:off x="24" y="139359"/>
        <a:ext cx="2360478" cy="798601"/>
      </dsp:txXfrm>
    </dsp:sp>
    <dsp:sp modelId="{73362029-974A-40FF-BA78-11F0CC6ADA13}">
      <dsp:nvSpPr>
        <dsp:cNvPr id="0" name=""/>
        <dsp:cNvSpPr/>
      </dsp:nvSpPr>
      <dsp:spPr>
        <a:xfrm>
          <a:off x="24" y="937961"/>
          <a:ext cx="2360478" cy="1600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Maximise la vision produit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Fixe les priorités dans le </a:t>
          </a:r>
          <a:r>
            <a:rPr lang="fr-FR" sz="2200" kern="1200" dirty="0" err="1"/>
            <a:t>Backlog</a:t>
          </a:r>
          <a:endParaRPr lang="fr-FR" sz="2200" kern="1200" dirty="0"/>
        </a:p>
      </dsp:txBody>
      <dsp:txXfrm>
        <a:off x="24" y="937961"/>
        <a:ext cx="2360478" cy="1600335"/>
      </dsp:txXfrm>
    </dsp:sp>
    <dsp:sp modelId="{8BCD160B-8F25-497F-9C39-3974CECB8B7A}">
      <dsp:nvSpPr>
        <dsp:cNvPr id="0" name=""/>
        <dsp:cNvSpPr/>
      </dsp:nvSpPr>
      <dsp:spPr>
        <a:xfrm>
          <a:off x="2690969" y="139359"/>
          <a:ext cx="2360478" cy="798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Business Analyst</a:t>
          </a:r>
        </a:p>
      </dsp:txBody>
      <dsp:txXfrm>
        <a:off x="2690969" y="139359"/>
        <a:ext cx="2360478" cy="798601"/>
      </dsp:txXfrm>
    </dsp:sp>
    <dsp:sp modelId="{8DE68811-C3B2-422E-8AFB-7EE3DC687CD6}">
      <dsp:nvSpPr>
        <dsp:cNvPr id="0" name=""/>
        <dsp:cNvSpPr/>
      </dsp:nvSpPr>
      <dsp:spPr>
        <a:xfrm>
          <a:off x="2690969" y="937961"/>
          <a:ext cx="2360478" cy="1600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Subordonnés du PO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Rédige les US</a:t>
          </a:r>
        </a:p>
      </dsp:txBody>
      <dsp:txXfrm>
        <a:off x="2690969" y="937961"/>
        <a:ext cx="2360478" cy="1600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5F3CC-B5C6-4AC2-B40F-E2FC2C2F990C}">
      <dsp:nvSpPr>
        <dsp:cNvPr id="0" name=""/>
        <dsp:cNvSpPr/>
      </dsp:nvSpPr>
      <dsp:spPr>
        <a:xfrm>
          <a:off x="26" y="209193"/>
          <a:ext cx="2570286" cy="793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Scrum master</a:t>
          </a:r>
        </a:p>
      </dsp:txBody>
      <dsp:txXfrm>
        <a:off x="26" y="209193"/>
        <a:ext cx="2570286" cy="793871"/>
      </dsp:txXfrm>
    </dsp:sp>
    <dsp:sp modelId="{CF47A05A-99EE-4F85-B914-48874ABB6A43}">
      <dsp:nvSpPr>
        <dsp:cNvPr id="0" name=""/>
        <dsp:cNvSpPr/>
      </dsp:nvSpPr>
      <dsp:spPr>
        <a:xfrm>
          <a:off x="26" y="1003065"/>
          <a:ext cx="2570286" cy="1600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Connait le guide scrum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Leader-serviteur de l’équipe </a:t>
          </a:r>
          <a:r>
            <a:rPr lang="fr-FR" sz="2200" kern="1200" dirty="0" err="1"/>
            <a:t>scrum</a:t>
          </a:r>
          <a:endParaRPr lang="fr-FR" sz="2200" kern="1200" dirty="0"/>
        </a:p>
      </dsp:txBody>
      <dsp:txXfrm>
        <a:off x="26" y="1003065"/>
        <a:ext cx="2570286" cy="1600335"/>
      </dsp:txXfrm>
    </dsp:sp>
    <dsp:sp modelId="{7BA1050A-AAF0-4B14-9237-D3C313DE0322}">
      <dsp:nvSpPr>
        <dsp:cNvPr id="0" name=""/>
        <dsp:cNvSpPr/>
      </dsp:nvSpPr>
      <dsp:spPr>
        <a:xfrm>
          <a:off x="2930153" y="209193"/>
          <a:ext cx="2570286" cy="793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  L’équipe de développement</a:t>
          </a:r>
        </a:p>
      </dsp:txBody>
      <dsp:txXfrm>
        <a:off x="2930153" y="209193"/>
        <a:ext cx="2570286" cy="793871"/>
      </dsp:txXfrm>
    </dsp:sp>
    <dsp:sp modelId="{59171F66-59FA-4868-B785-212A35E83DE9}">
      <dsp:nvSpPr>
        <dsp:cNvPr id="0" name=""/>
        <dsp:cNvSpPr/>
      </dsp:nvSpPr>
      <dsp:spPr>
        <a:xfrm>
          <a:off x="2930153" y="1003065"/>
          <a:ext cx="2570286" cy="1600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Assure la production des incréments produits</a:t>
          </a:r>
        </a:p>
      </dsp:txBody>
      <dsp:txXfrm>
        <a:off x="2930153" y="1003065"/>
        <a:ext cx="2570286" cy="16003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98701-DC7B-41AE-8C2D-FB31078D2A32}">
      <dsp:nvSpPr>
        <dsp:cNvPr id="0" name=""/>
        <dsp:cNvSpPr/>
      </dsp:nvSpPr>
      <dsp:spPr>
        <a:xfrm rot="5400000">
          <a:off x="6791904" y="-2914561"/>
          <a:ext cx="71740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précision le contenu d’une fonctionnalité à développer</a:t>
          </a:r>
        </a:p>
      </dsp:txBody>
      <dsp:txXfrm rot="-5400000">
        <a:off x="3785616" y="126748"/>
        <a:ext cx="6694963" cy="647365"/>
      </dsp:txXfrm>
    </dsp:sp>
    <dsp:sp modelId="{8343E2E4-C86C-4797-B27C-02978F6C7F57}">
      <dsp:nvSpPr>
        <dsp:cNvPr id="0" name=""/>
        <dsp:cNvSpPr/>
      </dsp:nvSpPr>
      <dsp:spPr>
        <a:xfrm>
          <a:off x="0" y="2051"/>
          <a:ext cx="3785616" cy="8967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1" kern="1200"/>
            <a:t>User Story</a:t>
          </a:r>
          <a:endParaRPr lang="fr-FR" sz="3500" kern="1200"/>
        </a:p>
      </dsp:txBody>
      <dsp:txXfrm>
        <a:off x="43776" y="45827"/>
        <a:ext cx="3698064" cy="809207"/>
      </dsp:txXfrm>
    </dsp:sp>
    <dsp:sp modelId="{6FCCDC11-7B47-4651-9AF4-172D0DBC4D79}">
      <dsp:nvSpPr>
        <dsp:cNvPr id="0" name=""/>
        <dsp:cNvSpPr/>
      </dsp:nvSpPr>
      <dsp:spPr>
        <a:xfrm rot="5400000">
          <a:off x="6791904" y="-1972964"/>
          <a:ext cx="71740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/>
            <a:t>Classement des US par ordre de priorité </a:t>
          </a:r>
        </a:p>
      </dsp:txBody>
      <dsp:txXfrm rot="-5400000">
        <a:off x="3785616" y="1068345"/>
        <a:ext cx="6694963" cy="647365"/>
      </dsp:txXfrm>
    </dsp:sp>
    <dsp:sp modelId="{6113814E-C879-43E0-BAD9-F71BC364DE5E}">
      <dsp:nvSpPr>
        <dsp:cNvPr id="0" name=""/>
        <dsp:cNvSpPr/>
      </dsp:nvSpPr>
      <dsp:spPr>
        <a:xfrm>
          <a:off x="0" y="943648"/>
          <a:ext cx="3785616" cy="8967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1" kern="1200"/>
            <a:t>Product backlog</a:t>
          </a:r>
          <a:endParaRPr lang="fr-FR" sz="3500" kern="1200"/>
        </a:p>
      </dsp:txBody>
      <dsp:txXfrm>
        <a:off x="43776" y="987424"/>
        <a:ext cx="3698064" cy="809207"/>
      </dsp:txXfrm>
    </dsp:sp>
    <dsp:sp modelId="{CEF26D2D-6B36-4B7F-9DB8-3776BA6B6B3C}">
      <dsp:nvSpPr>
        <dsp:cNvPr id="0" name=""/>
        <dsp:cNvSpPr/>
      </dsp:nvSpPr>
      <dsp:spPr>
        <a:xfrm rot="5400000">
          <a:off x="6791904" y="-1031367"/>
          <a:ext cx="71740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/>
            <a:t>Les US en haut du product backlog à effectuer lors d’un sprint</a:t>
          </a:r>
        </a:p>
      </dsp:txBody>
      <dsp:txXfrm rot="-5400000">
        <a:off x="3785616" y="2009942"/>
        <a:ext cx="6694963" cy="647365"/>
      </dsp:txXfrm>
    </dsp:sp>
    <dsp:sp modelId="{09ADE0D2-E598-4D83-8D65-9B035ACA4E35}">
      <dsp:nvSpPr>
        <dsp:cNvPr id="0" name=""/>
        <dsp:cNvSpPr/>
      </dsp:nvSpPr>
      <dsp:spPr>
        <a:xfrm>
          <a:off x="0" y="1885245"/>
          <a:ext cx="3785616" cy="8967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1" kern="1200"/>
            <a:t>Sprint backlog</a:t>
          </a:r>
          <a:endParaRPr lang="fr-FR" sz="3500" kern="1200"/>
        </a:p>
      </dsp:txBody>
      <dsp:txXfrm>
        <a:off x="43776" y="1929021"/>
        <a:ext cx="3698064" cy="809207"/>
      </dsp:txXfrm>
    </dsp:sp>
    <dsp:sp modelId="{ABB33BE3-4B22-49E6-9A2A-D9EE2F4799A1}">
      <dsp:nvSpPr>
        <dsp:cNvPr id="0" name=""/>
        <dsp:cNvSpPr/>
      </dsp:nvSpPr>
      <dsp:spPr>
        <a:xfrm rot="5400000">
          <a:off x="6791904" y="-89769"/>
          <a:ext cx="71740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/>
            <a:t>Graphe représentant la diminution des points de complexité dans le temps</a:t>
          </a:r>
        </a:p>
      </dsp:txBody>
      <dsp:txXfrm rot="-5400000">
        <a:off x="3785616" y="2951540"/>
        <a:ext cx="6694963" cy="647365"/>
      </dsp:txXfrm>
    </dsp:sp>
    <dsp:sp modelId="{CE9714FE-B57E-472F-9C17-573B9229643B}">
      <dsp:nvSpPr>
        <dsp:cNvPr id="0" name=""/>
        <dsp:cNvSpPr/>
      </dsp:nvSpPr>
      <dsp:spPr>
        <a:xfrm>
          <a:off x="0" y="2826842"/>
          <a:ext cx="3785616" cy="8967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1" kern="1200"/>
            <a:t>Burndown chart</a:t>
          </a:r>
          <a:endParaRPr lang="fr-FR" sz="3500" kern="1200"/>
        </a:p>
      </dsp:txBody>
      <dsp:txXfrm>
        <a:off x="43776" y="2870618"/>
        <a:ext cx="3698064" cy="809207"/>
      </dsp:txXfrm>
    </dsp:sp>
    <dsp:sp modelId="{A707F8F3-E0BA-452A-9D1F-862C2F7027C3}">
      <dsp:nvSpPr>
        <dsp:cNvPr id="0" name=""/>
        <dsp:cNvSpPr/>
      </dsp:nvSpPr>
      <dsp:spPr>
        <a:xfrm rot="5400000">
          <a:off x="6791904" y="851827"/>
          <a:ext cx="71740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/>
            <a:t>Fonctionnalité prête pour la démo</a:t>
          </a:r>
        </a:p>
      </dsp:txBody>
      <dsp:txXfrm rot="-5400000">
        <a:off x="3785616" y="3893137"/>
        <a:ext cx="6694963" cy="647365"/>
      </dsp:txXfrm>
    </dsp:sp>
    <dsp:sp modelId="{6B074D53-9DFC-4832-9BB4-3F49F3859ABD}">
      <dsp:nvSpPr>
        <dsp:cNvPr id="0" name=""/>
        <dsp:cNvSpPr/>
      </dsp:nvSpPr>
      <dsp:spPr>
        <a:xfrm>
          <a:off x="0" y="3768439"/>
          <a:ext cx="3785616" cy="8967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1" kern="1200"/>
            <a:t>Incrément produit</a:t>
          </a:r>
          <a:endParaRPr lang="fr-FR" sz="3500" kern="1200"/>
        </a:p>
      </dsp:txBody>
      <dsp:txXfrm>
        <a:off x="43776" y="3812215"/>
        <a:ext cx="3698064" cy="8092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FAA02-0BDD-4117-BF37-D408C21D44F3}">
      <dsp:nvSpPr>
        <dsp:cNvPr id="0" name=""/>
        <dsp:cNvSpPr/>
      </dsp:nvSpPr>
      <dsp:spPr>
        <a:xfrm>
          <a:off x="2540" y="1217021"/>
          <a:ext cx="2476500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Product </a:t>
          </a:r>
          <a:r>
            <a:rPr lang="fr-FR" sz="2500" b="1" kern="1200" dirty="0" err="1"/>
            <a:t>backlog</a:t>
          </a:r>
          <a:endParaRPr lang="fr-FR" sz="2500" b="1" kern="1200" dirty="0"/>
        </a:p>
      </dsp:txBody>
      <dsp:txXfrm>
        <a:off x="2540" y="1217021"/>
        <a:ext cx="2476500" cy="720000"/>
      </dsp:txXfrm>
    </dsp:sp>
    <dsp:sp modelId="{B5744DCE-6CDD-455F-AFF7-DF89F93051F5}">
      <dsp:nvSpPr>
        <dsp:cNvPr id="0" name=""/>
        <dsp:cNvSpPr/>
      </dsp:nvSpPr>
      <dsp:spPr>
        <a:xfrm>
          <a:off x="2540" y="1937021"/>
          <a:ext cx="2476500" cy="2264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US1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US2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US3</a:t>
          </a:r>
        </a:p>
      </dsp:txBody>
      <dsp:txXfrm>
        <a:off x="2540" y="1937021"/>
        <a:ext cx="2476500" cy="2264625"/>
      </dsp:txXfrm>
    </dsp:sp>
    <dsp:sp modelId="{AA303CE4-7A83-4913-99F1-BD50E033237F}">
      <dsp:nvSpPr>
        <dsp:cNvPr id="0" name=""/>
        <dsp:cNvSpPr/>
      </dsp:nvSpPr>
      <dsp:spPr>
        <a:xfrm>
          <a:off x="2825750" y="1217021"/>
          <a:ext cx="2476500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Fichier US1</a:t>
          </a:r>
        </a:p>
      </dsp:txBody>
      <dsp:txXfrm>
        <a:off x="2825750" y="1217021"/>
        <a:ext cx="2476500" cy="720000"/>
      </dsp:txXfrm>
    </dsp:sp>
    <dsp:sp modelId="{59409882-9254-4F37-BB9F-7BE9882B8CA6}">
      <dsp:nvSpPr>
        <dsp:cNvPr id="0" name=""/>
        <dsp:cNvSpPr/>
      </dsp:nvSpPr>
      <dsp:spPr>
        <a:xfrm>
          <a:off x="2825750" y="1937021"/>
          <a:ext cx="2476500" cy="2264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description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URL Confluence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PJ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Commentaires</a:t>
          </a:r>
        </a:p>
      </dsp:txBody>
      <dsp:txXfrm>
        <a:off x="2825750" y="1937021"/>
        <a:ext cx="2476500" cy="2264625"/>
      </dsp:txXfrm>
    </dsp:sp>
    <dsp:sp modelId="{5CEAE4F9-BE40-4D84-8795-F6465C733917}">
      <dsp:nvSpPr>
        <dsp:cNvPr id="0" name=""/>
        <dsp:cNvSpPr/>
      </dsp:nvSpPr>
      <dsp:spPr>
        <a:xfrm>
          <a:off x="5648960" y="1217021"/>
          <a:ext cx="2476500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Confluence</a:t>
          </a:r>
        </a:p>
      </dsp:txBody>
      <dsp:txXfrm>
        <a:off x="5648960" y="1217021"/>
        <a:ext cx="2476500" cy="720000"/>
      </dsp:txXfrm>
    </dsp:sp>
    <dsp:sp modelId="{BF4B8CFC-B752-4CE9-96F3-53FCC877DE4E}">
      <dsp:nvSpPr>
        <dsp:cNvPr id="0" name=""/>
        <dsp:cNvSpPr/>
      </dsp:nvSpPr>
      <dsp:spPr>
        <a:xfrm>
          <a:off x="5648960" y="1937021"/>
          <a:ext cx="2476500" cy="2264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Détail de l’US1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Tests d’acceptance</a:t>
          </a:r>
        </a:p>
      </dsp:txBody>
      <dsp:txXfrm>
        <a:off x="5648960" y="1937021"/>
        <a:ext cx="2476500" cy="2264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2DBE4-481C-4D92-BED7-8AB05A7AAB64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05CA7-988A-478F-8512-87E002749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99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9AFE9-59B2-4252-9549-90C650EBC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AE868A-CE0A-4D84-A87B-3DDCB0CB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9F467-2D05-4DAE-8AA6-4AEEB61F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CFE-58A4-4FA6-9735-51F29592111B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755606-37F0-43E7-862D-A67D6AB0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5935E4-0C92-45A6-8414-99C3156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1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AE182-0C33-4F91-A4F9-EEF97409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7D2147-AC89-4F79-A190-4D611FCFC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17F19-B9F4-4253-A0AA-85AFF96B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3658-18E1-40B3-A4E0-14CD0AEE150C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0D0C8B-D17D-437E-8D7E-E369573C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0327BE-4020-49B3-BADB-469C8ED2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78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ECC2A5-8D67-41A2-A34B-13A0EBD9C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22964C-7D1E-43E5-B07F-640CE9B24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280577-C06C-4CD9-8ABC-5731B2F6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8E1D-79E5-4249-A39A-0FC994B596A1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7013C8-21CC-4CF4-82DF-13CC3906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F0724E-4770-4DC8-A7A9-351E218F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24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0C21E-272C-4AA0-83CC-0C4252A0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F97A9-563B-4DF2-9E33-4CDC3C06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1423DA-0D9E-4751-8771-F65F3E50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AF5F-16F4-4D18-93DF-C8B4C53EB7A5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58DC9-F80F-4724-B164-5E6482BE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87967-37C4-4509-BF8A-E5B84D4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72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04AF1-ECC5-45F3-954F-9F58235E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43CDDD-7F0F-4B2A-B248-E67BD8C7B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638C13-B0CA-4423-8C6D-B2CF1B82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198C-B79C-4AFA-8492-F8BA9023CBFD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640EC-092E-464F-8B88-8E18E5B7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35F7E-9BA8-4957-A848-183404F2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53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A653B-4862-4B6C-A097-93D58657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627C3C-449C-497C-949D-5DB73B8BD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29DBF3-F752-4C14-8CAB-FD5E8B63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47E9CC-2B42-4090-9B36-243FBF83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EB79-76EF-45D1-9139-54879F03C9BC}" type="datetime1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B37325-47D3-4335-859E-A333BA3B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BC5983-D5D1-42A7-B6C4-61D4FA83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48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9CCE7-FC67-4A9A-8310-6EBFEBB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F32A7C-B452-411E-AD50-593882F09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F21FC7-A5F1-4D33-A40C-20B9BFC90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C66EF1-A144-401B-BAD9-59B9F1B0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478B54-3C52-45FD-BCDE-D2BC3A319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5A3746-E410-49BE-A1B1-D58FCBC4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D7F-FDCD-4800-9FB4-517C6092274A}" type="datetime1">
              <a:rPr lang="fr-FR" smtClean="0"/>
              <a:t>14/02/2022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E56009-42B3-4A3E-AE23-665CC0F3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04D506-1F46-4165-9CE9-EFBD797E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28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1D3B0-2737-4460-8FEC-AF1EF54B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7C9363-BEAE-479C-929F-394E8655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50F9-A185-4222-932A-EE090204927E}" type="datetime1">
              <a:rPr lang="fr-FR" smtClean="0"/>
              <a:t>14/02/2022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526A73-8C79-4276-92AD-99DEE2ED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648D3C-D3BA-4914-B403-DFFCC633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71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1AF01D-1E86-48E9-BAF0-D016624D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84DB-FC57-49F0-A322-8BBAF1143707}" type="datetime1">
              <a:rPr lang="fr-FR" smtClean="0"/>
              <a:t>14/02/2022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1BC8D0-80A0-4361-B17B-FD678F1E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E162B4-43D5-43E3-8AC9-730AD113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99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24A16-A612-4BFE-BDB6-7E3D258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3F6AC6-8086-4090-94EC-16855BE84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E6FD3F-017E-449B-95DF-29B65167B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F52114-89D6-494A-A547-30FAF0A6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E35-AD61-44E1-8C17-21D7759E6984}" type="datetime1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E106FE-E155-4AD8-A63C-0E37BA3D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B01D8B-5947-485F-B7F6-B969D098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4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14863-13D3-4D17-AA78-447757F3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BDB5DD-1D2E-4670-BFAC-9B67414BE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7AB717-6F6B-4BFB-9B82-A7492C675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2E38C2-B862-48FC-BB80-6A09A7E1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DAD8-B8EF-43A9-A98E-5D402CE5FF25}" type="datetime1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F14FBE-A7B9-412A-B22C-E5967BBD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96A27F-C6E1-49A6-A065-E76091B1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44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AA149D-A642-4497-94CF-943409F0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36F0D8-A988-4921-BF22-608C7141E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C8161A-32C8-42EA-BED6-366EE2F63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00C9-D7DA-49A0-82E7-AE49FF3B0797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7AA23D-8D64-4E8D-8B19-A8999BBD7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8054B-5C20-496D-B2F9-FF1EEBA75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02725-03DE-42CF-9BDF-144032C3F8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9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611FD-CC70-43DB-BD8B-5C59349A0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0922"/>
            <a:ext cx="9144000" cy="2387600"/>
          </a:xfrm>
        </p:spPr>
        <p:txBody>
          <a:bodyPr/>
          <a:lstStyle/>
          <a:p>
            <a:r>
              <a:rPr lang="fr-FR" b="1" dirty="0"/>
              <a:t>SCRUM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770D2D-1FA6-4DCE-891D-FBF04B8D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379" y="4219555"/>
            <a:ext cx="9144000" cy="1655762"/>
          </a:xfrm>
        </p:spPr>
        <p:txBody>
          <a:bodyPr>
            <a:normAutofit/>
          </a:bodyPr>
          <a:lstStyle/>
          <a:p>
            <a:r>
              <a:rPr lang="fr-FR" sz="1800" dirty="0"/>
              <a:t>Présenté par </a:t>
            </a:r>
            <a:r>
              <a:rPr lang="fr-FR" sz="1800" b="1" dirty="0"/>
              <a:t>BIZANDRY T. Fortunat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D568C8-A52C-4FC3-AC24-C3D2A483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30A9-D573-41B9-8735-A083F50ECE87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B4654A-C8E1-4FFD-AE67-D5E791FD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Homepage | HighTech Compass">
            <a:extLst>
              <a:ext uri="{FF2B5EF4-FFF2-40B4-BE49-F238E27FC236}">
                <a16:creationId xmlns:a16="http://schemas.microsoft.com/office/drawing/2014/main" id="{3FDD7183-DC8B-4979-88FD-3CF3243A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91" y="1122363"/>
            <a:ext cx="1841418" cy="85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UM – Concepteur &amp;amp; Développeur">
            <a:extLst>
              <a:ext uri="{FF2B5EF4-FFF2-40B4-BE49-F238E27FC236}">
                <a16:creationId xmlns:a16="http://schemas.microsoft.com/office/drawing/2014/main" id="{0ACF386E-0CB4-4436-8286-8FEC97F13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21" y="210417"/>
            <a:ext cx="2135579" cy="213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03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940E1-3A58-4A6A-8C50-C46AEBA1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Scrum </a:t>
            </a:r>
            <a:r>
              <a:rPr lang="fr-FR" dirty="0" err="1"/>
              <a:t>board</a:t>
            </a:r>
            <a:r>
              <a:rPr lang="fr-FR" dirty="0"/>
              <a:t> (Trello ou Jira)</a:t>
            </a:r>
          </a:p>
        </p:txBody>
      </p:sp>
      <p:pic>
        <p:nvPicPr>
          <p:cNvPr id="4" name="Espace réservé du contenu 3" descr="Use active sprints | Jira Software Cloud | Atlassian Support">
            <a:extLst>
              <a:ext uri="{FF2B5EF4-FFF2-40B4-BE49-F238E27FC236}">
                <a16:creationId xmlns:a16="http://schemas.microsoft.com/office/drawing/2014/main" id="{0E05D7E0-7636-4F7A-8F67-A44EEAC68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/>
          <a:stretch/>
        </p:blipFill>
        <p:spPr bwMode="auto">
          <a:xfrm>
            <a:off x="838200" y="1519311"/>
            <a:ext cx="11015423" cy="46685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62C638-F197-44D9-9F78-F272C180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593B-0DAA-4C17-A355-3C5C13C883F5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C0EFB5-6A55-4A72-BF7A-6CEA94A2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91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FECB7-54D3-4C7A-AC68-22D5AA6A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</a:t>
            </a:r>
            <a:r>
              <a:rPr lang="fr-FR" dirty="0" err="1"/>
              <a:t>Burndown</a:t>
            </a:r>
            <a:r>
              <a:rPr lang="fr-FR" dirty="0"/>
              <a:t> chart</a:t>
            </a:r>
          </a:p>
        </p:txBody>
      </p:sp>
      <p:pic>
        <p:nvPicPr>
          <p:cNvPr id="4" name="Espace réservé du contenu 3" descr="How to read Burndown Charts in JIRA – Management Bliss">
            <a:extLst>
              <a:ext uri="{FF2B5EF4-FFF2-40B4-BE49-F238E27FC236}">
                <a16:creationId xmlns:a16="http://schemas.microsoft.com/office/drawing/2014/main" id="{94B74142-D5BE-4A64-8E75-DA495480B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54" y="1359088"/>
            <a:ext cx="9499044" cy="46382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046926-FD87-4574-96AD-E14D577B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6A51-AE7B-469E-8676-64283AF3818D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53F79-DD81-4240-947C-8388CAA7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39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A14F5-F75E-4DC0-9014-32417955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B5BF9-45DE-42BD-A4D9-1AE76891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1358" cy="4351338"/>
          </a:xfrm>
        </p:spPr>
        <p:txBody>
          <a:bodyPr/>
          <a:lstStyle/>
          <a:p>
            <a:r>
              <a:rPr lang="fr-FR" dirty="0"/>
              <a:t>Chaque entreprise a son application de la méthode </a:t>
            </a:r>
            <a:r>
              <a:rPr lang="fr-FR" dirty="0" err="1"/>
              <a:t>scrum</a:t>
            </a:r>
            <a:endParaRPr lang="fr-FR" dirty="0"/>
          </a:p>
          <a:p>
            <a:r>
              <a:rPr lang="fr-FR" dirty="0"/>
              <a:t>L’adaptation est la clé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81C542-C7C4-468E-BD77-A011B4AB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A749-AFFE-4B7A-9AE5-26BAA811A5F7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8BD04F-675C-4A48-99E9-45BAE935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12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A3F6099-9C8C-4F2E-9943-B4B6BAEFA5DB}"/>
              </a:ext>
            </a:extLst>
          </p:cNvPr>
          <p:cNvSpPr/>
          <p:nvPr/>
        </p:nvSpPr>
        <p:spPr>
          <a:xfrm>
            <a:off x="724395" y="1690688"/>
            <a:ext cx="5985163" cy="1738312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54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1A4533-1B87-4F04-9C57-3F84AB57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954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b="1" dirty="0"/>
              <a:t>MERCI DE VOTRE ATTENTION!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428DA4-C552-4729-8BB6-517E1937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3B0D-A4FA-4062-ACF6-13E8037C40CE}" type="datetime1">
              <a:rPr lang="fr-FR" smtClean="0"/>
              <a:t>14/02/2022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9033FD-6897-4D22-8D4F-C6B855EB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77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02846-4D7F-4779-8719-62FE0E50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611" y="365125"/>
            <a:ext cx="10515600" cy="1325563"/>
          </a:xfrm>
        </p:spPr>
        <p:txBody>
          <a:bodyPr/>
          <a:lstStyle/>
          <a:p>
            <a:r>
              <a:rPr lang="fr-FR" b="1" dirty="0"/>
              <a:t>Sommaire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7396618-FF0F-46A0-A79F-F6CAAE377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597331"/>
              </p:ext>
            </p:extLst>
          </p:nvPr>
        </p:nvGraphicFramePr>
        <p:xfrm>
          <a:off x="2896589" y="1690688"/>
          <a:ext cx="541613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84F2BC-FA90-4793-A0EF-1F6F5A1A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1B97-E3ED-4AD8-8D79-546D2059F093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B63248-8A1E-47CB-96B9-E30CF88B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70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8EF75-CA17-4020-B603-8AB4B9CB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Contexte et généralités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B5D463-3E2D-4EAF-A0D6-9EC45B34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	Les projets informatiques</a:t>
            </a:r>
          </a:p>
          <a:p>
            <a:r>
              <a:rPr lang="fr-FR" dirty="0"/>
              <a:t>Taux d’échec élevé</a:t>
            </a:r>
          </a:p>
          <a:p>
            <a:r>
              <a:rPr lang="fr-FR" dirty="0"/>
              <a:t>Le risque d’échec augmente avec la taille </a:t>
            </a:r>
          </a:p>
          <a:p>
            <a:pPr marL="0" indent="0">
              <a:buNone/>
            </a:pPr>
            <a:r>
              <a:rPr lang="fr-FR" dirty="0"/>
              <a:t>	et la complexité du projet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	Solutions</a:t>
            </a:r>
          </a:p>
          <a:p>
            <a:r>
              <a:rPr lang="fr-FR" dirty="0"/>
              <a:t>Travailler en agilité</a:t>
            </a:r>
          </a:p>
          <a:p>
            <a:r>
              <a:rPr lang="fr-FR" dirty="0"/>
              <a:t>Diviser pour mieux régner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5AF4B-3D47-4F34-853A-6A773515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44B8-E6DF-45B4-81C8-8613335CDAEC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563624-D6E9-4070-8505-1F80E3DD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50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C2C1F-D461-457A-AA58-48C1C4D3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Méthode AGILES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E43D17-7DB3-4259-8D7D-AC70B1118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49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 de gestion de projet informatique</a:t>
            </a:r>
          </a:p>
          <a:p>
            <a:pPr marL="0" indent="0">
              <a:buNone/>
            </a:pP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Exemples: </a:t>
            </a:r>
            <a:r>
              <a:rPr lang="fr-FR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eXtrem</a:t>
            </a: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XP, SCRUM , Kanban</a:t>
            </a:r>
          </a:p>
          <a:p>
            <a:pPr marL="0" indent="0">
              <a:buNone/>
            </a:pP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b="1" dirty="0">
                <a:sym typeface="Wingdings" panose="05000000000000000000" pitchFamily="2" charset="2"/>
              </a:rPr>
              <a:t>Objectif</a:t>
            </a:r>
            <a:endParaRPr lang="fr-FR" b="1" dirty="0"/>
          </a:p>
          <a:p>
            <a:r>
              <a:rPr lang="fr-FR" dirty="0"/>
              <a:t>La vision produit ou la valeur ajoutée</a:t>
            </a:r>
          </a:p>
          <a:p>
            <a:r>
              <a:rPr lang="fr-FR" dirty="0"/>
              <a:t>Client impliqué en permanence</a:t>
            </a:r>
          </a:p>
          <a:p>
            <a:r>
              <a:rPr lang="fr-FR" dirty="0"/>
              <a:t>Souplesse de l’équipe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Satisfaction client et rapidité livraison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331D7-B0F4-441F-8701-6E833485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D864-2963-4EAE-A19B-49BE8D8E190C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EF09A0-45C0-46F4-BCEB-3361219C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9B68B8D-67EA-48E6-ACE6-CF63CB71A72F}"/>
              </a:ext>
            </a:extLst>
          </p:cNvPr>
          <p:cNvSpPr/>
          <p:nvPr/>
        </p:nvSpPr>
        <p:spPr>
          <a:xfrm>
            <a:off x="838200" y="2783053"/>
            <a:ext cx="6020790" cy="2030680"/>
          </a:xfrm>
          <a:prstGeom prst="roundRect">
            <a:avLst>
              <a:gd name="adj" fmla="val 7310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9FA24-3E5C-4E5B-8820-ABD5B496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SCRUM</a:t>
            </a:r>
          </a:p>
        </p:txBody>
      </p:sp>
      <p:pic>
        <p:nvPicPr>
          <p:cNvPr id="1026" name="Picture 2" descr="31 Rugby Mêlée Illustrations - Getty Images">
            <a:extLst>
              <a:ext uri="{FF2B5EF4-FFF2-40B4-BE49-F238E27FC236}">
                <a16:creationId xmlns:a16="http://schemas.microsoft.com/office/drawing/2014/main" id="{DB4D8715-F1C1-4D80-80E5-6CD7E9797A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71"/>
          <a:stretch/>
        </p:blipFill>
        <p:spPr bwMode="auto">
          <a:xfrm>
            <a:off x="3273286" y="495832"/>
            <a:ext cx="4099958" cy="106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7A640DC-452D-4A54-8CD3-C79A03F6D9B5}"/>
              </a:ext>
            </a:extLst>
          </p:cNvPr>
          <p:cNvSpPr txBox="1"/>
          <p:nvPr/>
        </p:nvSpPr>
        <p:spPr>
          <a:xfrm>
            <a:off x="838200" y="1821395"/>
            <a:ext cx="951426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Avant tout un état d’esprit (ou </a:t>
            </a:r>
            <a:r>
              <a:rPr lang="fr-FR" sz="2800" dirty="0" err="1"/>
              <a:t>mindset</a:t>
            </a:r>
            <a:r>
              <a:rPr lang="fr-FR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Client est roi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Dialogue (transparence et responsabilité)</a:t>
            </a:r>
          </a:p>
          <a:p>
            <a:endParaRPr lang="fr-FR" sz="2800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56172F4-FFA4-4C21-9C3A-CCB891F5C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519523"/>
              </p:ext>
            </p:extLst>
          </p:nvPr>
        </p:nvGraphicFramePr>
        <p:xfrm>
          <a:off x="590113" y="1439333"/>
          <a:ext cx="1063707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876F38-5630-4463-A35D-2B228558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138F-A9F2-4115-B984-E54EE74B1A06}" type="datetime1">
              <a:rPr lang="fr-FR" smtClean="0"/>
              <a:t>14/02/2022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02BDE4-C9FF-4FDB-BFCE-D4BF5753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28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BCE4B-2E92-4798-9344-148B6B8A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Les acteurs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8946617C-AA0D-4D44-A911-1EEDE8319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000456"/>
              </p:ext>
            </p:extLst>
          </p:nvPr>
        </p:nvGraphicFramePr>
        <p:xfrm>
          <a:off x="838201" y="1741220"/>
          <a:ext cx="5051473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16AB9C3-286C-4AD2-90BF-637F6BDF66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459927"/>
              </p:ext>
            </p:extLst>
          </p:nvPr>
        </p:nvGraphicFramePr>
        <p:xfrm>
          <a:off x="6302327" y="1662552"/>
          <a:ext cx="5500467" cy="2812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4499CA3-3B10-4215-8486-A330D7DA3064}"/>
              </a:ext>
            </a:extLst>
          </p:cNvPr>
          <p:cNvSpPr/>
          <p:nvPr/>
        </p:nvSpPr>
        <p:spPr>
          <a:xfrm>
            <a:off x="993530" y="4314661"/>
            <a:ext cx="4740813" cy="64711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Equipe PO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D1D4EA-0376-47EF-A5E2-54390CDA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D75C-26E8-4D0D-BECB-955AD73DFD43}" type="datetime1">
              <a:rPr lang="fr-FR" smtClean="0"/>
              <a:t>14/02/2022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F6777B-8422-4811-916A-9EE5F3CE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76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DB46A-C3B5-4C57-ADB2-02737790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Les artéfacts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AA7F6F2-ECC3-4699-B866-A077D21DB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648730"/>
              </p:ext>
            </p:extLst>
          </p:nvPr>
        </p:nvGraphicFramePr>
        <p:xfrm>
          <a:off x="838200" y="1690688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C568BD-7FEA-42B7-8CD3-0ACFC9F7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9A1B-DE37-48AD-B9D2-8801B314D790}" type="datetime1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37CB25-BC5E-4BB0-8903-116EC184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54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FE38C-6786-44E0-8074-CE53DCEC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fr-FR" dirty="0"/>
              <a:t>4. Chronologie d’un sprint</a:t>
            </a:r>
          </a:p>
        </p:txBody>
      </p:sp>
      <p:pic>
        <p:nvPicPr>
          <p:cNvPr id="11" name="Espace réservé du contenu 10" descr="Actualiser (droite à gauche)">
            <a:extLst>
              <a:ext uri="{FF2B5EF4-FFF2-40B4-BE49-F238E27FC236}">
                <a16:creationId xmlns:a16="http://schemas.microsoft.com/office/drawing/2014/main" id="{AB9BD6A5-50B9-455B-9D8D-1AA4AA217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2044" y="2630557"/>
            <a: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C3BBB92-BF5B-4254-BCE2-C570D9C42622}"/>
              </a:ext>
            </a:extLst>
          </p:cNvPr>
          <p:cNvSpPr/>
          <p:nvPr/>
        </p:nvSpPr>
        <p:spPr>
          <a:xfrm>
            <a:off x="1364974" y="2570922"/>
            <a:ext cx="1656522" cy="10336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Sprint planning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03D1B21-3E81-4240-9216-4A7B0292386B}"/>
              </a:ext>
            </a:extLst>
          </p:cNvPr>
          <p:cNvSpPr/>
          <p:nvPr/>
        </p:nvSpPr>
        <p:spPr>
          <a:xfrm>
            <a:off x="3048000" y="2570922"/>
            <a:ext cx="4015410" cy="10336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Daily sprint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DBDFE83-BF85-45A3-A0FE-34248585BF3B}"/>
              </a:ext>
            </a:extLst>
          </p:cNvPr>
          <p:cNvSpPr/>
          <p:nvPr/>
        </p:nvSpPr>
        <p:spPr>
          <a:xfrm>
            <a:off x="7089914" y="2570922"/>
            <a:ext cx="1523998" cy="10336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Sprint </a:t>
            </a:r>
          </a:p>
          <a:p>
            <a:pPr algn="ctr"/>
            <a:r>
              <a:rPr lang="fr-FR" b="1" dirty="0"/>
              <a:t>Démo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530AE7C-306D-481F-BF5C-5D55A4A9AD68}"/>
              </a:ext>
            </a:extLst>
          </p:cNvPr>
          <p:cNvSpPr/>
          <p:nvPr/>
        </p:nvSpPr>
        <p:spPr>
          <a:xfrm>
            <a:off x="8653670" y="2570922"/>
            <a:ext cx="1139683" cy="10336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Sprint</a:t>
            </a:r>
          </a:p>
          <a:p>
            <a:pPr algn="ctr"/>
            <a:r>
              <a:rPr lang="fr-FR" b="1" dirty="0"/>
              <a:t>Rétro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FB4C75C-890D-426E-8FB2-F330A91844BB}"/>
              </a:ext>
            </a:extLst>
          </p:cNvPr>
          <p:cNvSpPr/>
          <p:nvPr/>
        </p:nvSpPr>
        <p:spPr>
          <a:xfrm>
            <a:off x="1364974" y="1974574"/>
            <a:ext cx="8428380" cy="39756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Sprint 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75159A3-6216-482F-A628-A0CFD239E79C}"/>
              </a:ext>
            </a:extLst>
          </p:cNvPr>
          <p:cNvSpPr/>
          <p:nvPr/>
        </p:nvSpPr>
        <p:spPr>
          <a:xfrm>
            <a:off x="10157792" y="1974574"/>
            <a:ext cx="1702904" cy="39756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Sprint n+1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57C4A3D-08F5-436F-B5BD-50AF5F64AE1A}"/>
              </a:ext>
            </a:extLst>
          </p:cNvPr>
          <p:cNvSpPr txBox="1"/>
          <p:nvPr/>
        </p:nvSpPr>
        <p:spPr>
          <a:xfrm>
            <a:off x="1457739" y="1974574"/>
            <a:ext cx="4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57C0677-CD4D-4BA0-9401-1F4F43702947}"/>
              </a:ext>
            </a:extLst>
          </p:cNvPr>
          <p:cNvSpPr txBox="1"/>
          <p:nvPr/>
        </p:nvSpPr>
        <p:spPr>
          <a:xfrm>
            <a:off x="9329527" y="2002807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J14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9DEF9B8-C22A-44E7-B7DD-71076DCA09BD}"/>
              </a:ext>
            </a:extLst>
          </p:cNvPr>
          <p:cNvSpPr/>
          <p:nvPr/>
        </p:nvSpPr>
        <p:spPr>
          <a:xfrm>
            <a:off x="1364974" y="3776870"/>
            <a:ext cx="1656522" cy="1258956"/>
          </a:xfrm>
          <a:prstGeom prst="roundRect">
            <a:avLst>
              <a:gd name="adj" fmla="val 54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Lecture US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Poker planning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8A82C80-07BB-439B-AA81-0972B54E9F44}"/>
              </a:ext>
            </a:extLst>
          </p:cNvPr>
          <p:cNvSpPr/>
          <p:nvPr/>
        </p:nvSpPr>
        <p:spPr>
          <a:xfrm>
            <a:off x="3047999" y="3776870"/>
            <a:ext cx="4015409" cy="1258956"/>
          </a:xfrm>
          <a:prstGeom prst="roundRect">
            <a:avLst>
              <a:gd name="adj" fmla="val 54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Daily meeting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Scrum </a:t>
            </a:r>
            <a:r>
              <a:rPr lang="fr-FR" b="1" dirty="0" err="1">
                <a:solidFill>
                  <a:schemeClr val="tx1"/>
                </a:solidFill>
              </a:rPr>
              <a:t>board</a:t>
            </a:r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 err="1">
                <a:solidFill>
                  <a:schemeClr val="tx1"/>
                </a:solidFill>
              </a:rPr>
              <a:t>Burndown</a:t>
            </a:r>
            <a:r>
              <a:rPr lang="fr-FR" b="1" dirty="0">
                <a:solidFill>
                  <a:schemeClr val="tx1"/>
                </a:solidFill>
              </a:rPr>
              <a:t> chart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6C92ED9-6133-439E-A9F0-A6FA13564643}"/>
              </a:ext>
            </a:extLst>
          </p:cNvPr>
          <p:cNvSpPr/>
          <p:nvPr/>
        </p:nvSpPr>
        <p:spPr>
          <a:xfrm>
            <a:off x="7089912" y="3743740"/>
            <a:ext cx="1523998" cy="1292086"/>
          </a:xfrm>
          <a:prstGeom prst="roundRect">
            <a:avLst>
              <a:gd name="adj" fmla="val 54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Tests sur Incrément produit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6ABB333-D419-48A3-9531-BFE7CAD75A49}"/>
              </a:ext>
            </a:extLst>
          </p:cNvPr>
          <p:cNvSpPr/>
          <p:nvPr/>
        </p:nvSpPr>
        <p:spPr>
          <a:xfrm>
            <a:off x="8653670" y="3743740"/>
            <a:ext cx="1139683" cy="1292086"/>
          </a:xfrm>
          <a:prstGeom prst="roundRect">
            <a:avLst>
              <a:gd name="adj" fmla="val 54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 descr="Visage souriant sans remplissage">
            <a:extLst>
              <a:ext uri="{FF2B5EF4-FFF2-40B4-BE49-F238E27FC236}">
                <a16:creationId xmlns:a16="http://schemas.microsoft.com/office/drawing/2014/main" id="{88F9DF7A-E99E-4A4C-AE6E-F8A268187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4911" y="3932583"/>
            <a:ext cx="457200" cy="457200"/>
          </a:xfrm>
          <a:prstGeom prst="rect">
            <a:avLst/>
          </a:prstGeom>
        </p:spPr>
      </p:pic>
      <p:pic>
        <p:nvPicPr>
          <p:cNvPr id="28" name="Graphique 27" descr="Visage triste sans remplissage">
            <a:extLst>
              <a:ext uri="{FF2B5EF4-FFF2-40B4-BE49-F238E27FC236}">
                <a16:creationId xmlns:a16="http://schemas.microsoft.com/office/drawing/2014/main" id="{B0192148-5686-4893-A960-7A9ECC5AE3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4911" y="4412354"/>
            <a:ext cx="457200" cy="457200"/>
          </a:xfrm>
          <a:prstGeom prst="rect">
            <a:avLst/>
          </a:prstGeo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03662FD-50EE-42B8-BC27-C8A6179C5EE6}"/>
              </a:ext>
            </a:extLst>
          </p:cNvPr>
          <p:cNvSpPr/>
          <p:nvPr/>
        </p:nvSpPr>
        <p:spPr>
          <a:xfrm>
            <a:off x="1361659" y="5208105"/>
            <a:ext cx="1683025" cy="5300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 SM TEAM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56FA0610-E96F-4BB9-87FF-B82C2E48C7D8}"/>
              </a:ext>
            </a:extLst>
          </p:cNvPr>
          <p:cNvSpPr/>
          <p:nvPr/>
        </p:nvSpPr>
        <p:spPr>
          <a:xfrm>
            <a:off x="3071187" y="5208105"/>
            <a:ext cx="3992221" cy="5300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SM TEAM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A9FA284-32F3-42EA-867D-E70AE9F95B57}"/>
              </a:ext>
            </a:extLst>
          </p:cNvPr>
          <p:cNvSpPr/>
          <p:nvPr/>
        </p:nvSpPr>
        <p:spPr>
          <a:xfrm>
            <a:off x="7086596" y="5208104"/>
            <a:ext cx="1523998" cy="5300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 TEAM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9AD1E9A-9566-46EE-A992-9F76B5CADC84}"/>
              </a:ext>
            </a:extLst>
          </p:cNvPr>
          <p:cNvSpPr/>
          <p:nvPr/>
        </p:nvSpPr>
        <p:spPr>
          <a:xfrm>
            <a:off x="8653670" y="5208104"/>
            <a:ext cx="1139683" cy="5300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 TEAM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64B3FA-D7C5-4397-85AE-AC9DAE23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9241-7E1A-45DC-963B-E8D845417BE8}" type="datetime1">
              <a:rPr lang="fr-FR" smtClean="0"/>
              <a:t>14/02/2022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718736-63C8-4FF0-A455-1A8CF6C8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56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73004-3764-4516-A997-165C4864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Outils et 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F0F419-FA97-475B-829F-DF3135783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7E092A-4B39-4242-99B0-F2FDDB590502}"/>
              </a:ext>
            </a:extLst>
          </p:cNvPr>
          <p:cNvSpPr txBox="1"/>
          <p:nvPr/>
        </p:nvSpPr>
        <p:spPr>
          <a:xfrm>
            <a:off x="956603" y="1825625"/>
            <a:ext cx="10128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Confluence</a:t>
            </a:r>
            <a:r>
              <a:rPr lang="fr-FR" sz="2400" dirty="0"/>
              <a:t> </a:t>
            </a:r>
            <a:r>
              <a:rPr lang="fr-FR" sz="2400" dirty="0">
                <a:sym typeface="Wingdings" panose="05000000000000000000" pitchFamily="2" charset="2"/>
              </a:rPr>
              <a:t> un logiciel p</a:t>
            </a:r>
            <a:r>
              <a:rPr lang="fr-FR" sz="2400" dirty="0"/>
              <a:t>our écrire les US</a:t>
            </a:r>
          </a:p>
          <a:p>
            <a:endParaRPr lang="fr-FR" sz="2400" dirty="0"/>
          </a:p>
          <a:p>
            <a:endParaRPr lang="fr-FR" sz="2400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80C2C2A-2C6D-49FA-AA4B-FC2AC8764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124485"/>
              </p:ext>
            </p:extLst>
          </p:nvPr>
        </p:nvGraphicFramePr>
        <p:xfrm>
          <a:off x="1595902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BB3D78-180E-4115-8240-1510FB3D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5C90-2895-4244-B1EC-BC978676C651}" type="datetime1">
              <a:rPr lang="fr-FR" smtClean="0"/>
              <a:t>14/02/2022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3AA382-24A9-4C3E-BE00-60459010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2725-03DE-42CF-9BDF-144032C3F86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090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1614</TotalTime>
  <Words>389</Words>
  <Application>Microsoft Office PowerPoint</Application>
  <PresentationFormat>Grand écran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SCRUM</vt:lpstr>
      <vt:lpstr>Sommaire</vt:lpstr>
      <vt:lpstr>1. Contexte et généralités</vt:lpstr>
      <vt:lpstr>1. Méthode AGILES</vt:lpstr>
      <vt:lpstr>1. SCRUM</vt:lpstr>
      <vt:lpstr>2. Les acteurs</vt:lpstr>
      <vt:lpstr>3. Les artéfacts</vt:lpstr>
      <vt:lpstr>4. Chronologie d’un sprint</vt:lpstr>
      <vt:lpstr>5. Outils et exemples</vt:lpstr>
      <vt:lpstr>5. Scrum board (Trello ou Jira)</vt:lpstr>
      <vt:lpstr>5. Burndown chart</vt:lpstr>
      <vt:lpstr>6. 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Fortunat Bizandry</dc:creator>
  <cp:lastModifiedBy>Fortunat BIZANDRY TIAVARISAN</cp:lastModifiedBy>
  <cp:revision>12</cp:revision>
  <dcterms:created xsi:type="dcterms:W3CDTF">2022-02-14T04:54:55Z</dcterms:created>
  <dcterms:modified xsi:type="dcterms:W3CDTF">2022-02-15T11:00:37Z</dcterms:modified>
</cp:coreProperties>
</file>