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C807-614D-4855-8E01-D65295AF8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BC9E-C399-4984-9391-C0AC50E255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5"/>
            <a:ext cx="12192000" cy="685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创作理念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提到中医药，人们第一能想到的事就是各种情节里存在的上山采药。</a:t>
            </a:r>
            <a:endParaRPr lang="en-US" altLang="zh-CN" dirty="0"/>
          </a:p>
          <a:p>
            <a:r>
              <a:rPr lang="zh-CN" altLang="en-US" dirty="0"/>
              <a:t>把中医药赋予现实主义色彩，贴近生活，联系实际</a:t>
            </a:r>
            <a:endParaRPr lang="en-US" altLang="zh-CN" dirty="0"/>
          </a:p>
          <a:p>
            <a:r>
              <a:rPr lang="zh-CN" altLang="en-US" dirty="0"/>
              <a:t>弘扬中华传统美德，将小事转变为大事，用游戏让人们深刻理解到采药的困难与制药的不易</a:t>
            </a:r>
            <a:endParaRPr lang="en-US" altLang="zh-CN" dirty="0"/>
          </a:p>
          <a:p>
            <a:r>
              <a:rPr lang="zh-CN" altLang="en-US" dirty="0"/>
              <a:t>再加上合理的背景故事，一个游戏就出来了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86"/>
            <a:ext cx="9724292" cy="54699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292" y="322263"/>
            <a:ext cx="6242539" cy="917452"/>
          </a:xfrm>
        </p:spPr>
        <p:txBody>
          <a:bodyPr/>
          <a:lstStyle/>
          <a:p>
            <a:r>
              <a:rPr lang="zh-CN" altLang="en-US" dirty="0"/>
              <a:t>游戏画面节选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创作时遇到的困难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虽然对</a:t>
            </a:r>
            <a:r>
              <a:rPr lang="en-US" altLang="zh-CN" dirty="0"/>
              <a:t>python</a:t>
            </a:r>
            <a:r>
              <a:rPr lang="zh-CN" altLang="en-US" dirty="0"/>
              <a:t>有天然优势，但对</a:t>
            </a:r>
            <a:r>
              <a:rPr lang="en-US" altLang="zh-CN" dirty="0" err="1"/>
              <a:t>pygame</a:t>
            </a:r>
            <a:r>
              <a:rPr lang="zh-CN" altLang="en-US" dirty="0"/>
              <a:t>相关基础薄弱</a:t>
            </a:r>
            <a:endParaRPr lang="en-US" altLang="zh-CN" dirty="0"/>
          </a:p>
          <a:p>
            <a:r>
              <a:rPr lang="zh-CN" altLang="en-US" dirty="0"/>
              <a:t>时间紧迫，刻不容缓</a:t>
            </a:r>
            <a:endParaRPr lang="en-US" altLang="zh-CN" dirty="0"/>
          </a:p>
          <a:p>
            <a:r>
              <a:rPr lang="zh-CN" altLang="en-US" dirty="0"/>
              <a:t>先驱者，没有前人经验可吸收</a:t>
            </a:r>
            <a:endParaRPr lang="en-US" altLang="zh-CN" dirty="0"/>
          </a:p>
          <a:p>
            <a:r>
              <a:rPr lang="zh-CN" altLang="en-US" dirty="0"/>
              <a:t>没有比赛经验，完全从零开始</a:t>
            </a:r>
            <a:endParaRPr lang="en-US" altLang="zh-CN" dirty="0"/>
          </a:p>
          <a:p>
            <a:r>
              <a:rPr lang="zh-CN" altLang="en-US" dirty="0"/>
              <a:t>素材不足，无法更新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"/>
            <a:ext cx="12192000" cy="68539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不懈的努力</a:t>
            </a:r>
            <a:endParaRPr lang="en-US" altLang="zh-CN" dirty="0"/>
          </a:p>
          <a:p>
            <a:r>
              <a:rPr lang="zh-CN" altLang="en-US" dirty="0"/>
              <a:t>刻苦的钻研</a:t>
            </a:r>
            <a:endParaRPr lang="en-US" altLang="zh-CN" dirty="0"/>
          </a:p>
          <a:p>
            <a:r>
              <a:rPr lang="zh-CN" altLang="en-US" dirty="0"/>
              <a:t>合理的时间分配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e132a977-9fb6-49eb-bf07-8fc0b91a92ad"/>
  <p:tag name="COMMONDATA" val="eyJoZGlkIjoiNWMxZDVmMzIyMTFjY2RlMzUyNWVjODIwNDAzZjRiZ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创作理念</vt:lpstr>
      <vt:lpstr>游戏画面节选</vt:lpstr>
      <vt:lpstr>创作时遇到的困难</vt:lpstr>
      <vt:lpstr>如何解决困难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创作理念</dc:title>
  <dc:creator>Square step disorder</dc:creator>
  <cp:lastModifiedBy>方步 乱</cp:lastModifiedBy>
  <cp:revision>2</cp:revision>
  <dcterms:created xsi:type="dcterms:W3CDTF">2023-04-11T16:37:00Z</dcterms:created>
  <dcterms:modified xsi:type="dcterms:W3CDTF">2023-04-12T04:15:00Z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8000E759233646A88EB4D108CE57CC05_12</vt:lpwstr>
  </property>
  <property fmtid="{D5CDD505-2E9C-101B-9397-08002B2CF9AE}" pid="3" name="KSOProductBuildVer">
    <vt:lpwstr>2052-11.1.0.14036</vt:lpwstr>
  </property>
</Properties>
</file>