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comments/comment3.xml" ContentType="application/vnd.openxmlformats-officedocument.presentationml.comments+xml"/>
  <Override PartName="/ppt/notesSlides/notesSlide5.xml" ContentType="application/vnd.openxmlformats-officedocument.presentationml.notesSlide+xml"/>
  <Override PartName="/ppt/comments/comment4.xml" ContentType="application/vnd.openxmlformats-officedocument.presentationml.comments+xml"/>
  <Override PartName="/ppt/notesSlides/notesSlide6.xml" ContentType="application/vnd.openxmlformats-officedocument.presentationml.notesSlide+xml"/>
  <Override PartName="/ppt/comments/comment5.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6.xml" ContentType="application/vnd.openxmlformats-officedocument.presentationml.comments+xml"/>
  <Override PartName="/ppt/notesSlides/notesSlide11.xml" ContentType="application/vnd.openxmlformats-officedocument.presentationml.notesSlide+xml"/>
  <Override PartName="/ppt/comments/comment7.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Lst>
  <p:sldSz cx="9144000" cy="5143500" type="screen16x9"/>
  <p:notesSz cx="6858000" cy="9144000"/>
  <p:embeddedFontLst>
    <p:embeddedFont>
      <p:font typeface="Roboto"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eter VanDerKolk" initials="" lastIdx="6" clrIdx="0"/>
  <p:cmAuthor id="1" name="Jonah Casimir" initial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6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7-04-02T21:52:06.913" idx="1">
    <p:pos x="6000" y="0"/>
    <p:text>Peter</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7-04-02T21:49:53.061" idx="2">
    <p:pos x="6000" y="0"/>
    <p:text>Seth</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7-04-02T21:50:39.752" idx="3">
    <p:pos x="6000" y="0"/>
    <p:text>Jonah, maybe add some to the slide, or at least talk about other stuff</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7-04-02T21:52:46.594" idx="4">
    <p:pos x="6000" y="0"/>
    <p:text>Seth</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17-04-02T21:52:21.875" idx="5">
    <p:pos x="6000" y="0"/>
    <p:text>Peter</p:text>
  </p:cm>
</p:cmLst>
</file>

<file path=ppt/comments/comment6.xml><?xml version="1.0" encoding="utf-8"?>
<p:cmLst xmlns:a="http://schemas.openxmlformats.org/drawingml/2006/main" xmlns:r="http://schemas.openxmlformats.org/officeDocument/2006/relationships" xmlns:p="http://schemas.openxmlformats.org/presentationml/2006/main">
  <p:cm authorId="1" dt="2017-04-03T18:34:07.358" idx="2">
    <p:pos x="6000" y="0"/>
    <p:text>Jonah</p:text>
  </p:cm>
</p:cmLst>
</file>

<file path=ppt/comments/comment7.xml><?xml version="1.0" encoding="utf-8"?>
<p:cmLst xmlns:a="http://schemas.openxmlformats.org/drawingml/2006/main" xmlns:r="http://schemas.openxmlformats.org/officeDocument/2006/relationships" xmlns:p="http://schemas.openxmlformats.org/presentationml/2006/main">
  <p:cm authorId="0" dt="2017-04-02T21:51:05.981" idx="6">
    <p:pos x="6000" y="0"/>
    <p:text>Seth</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Hi, my name is Peter VanDerKolk, (then Jonah and Seth say their names), we are students at Xavier High School here in Appleton, and today we will be presenting to you, Parking Palooza</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Shape 14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New challenges - pedestrians, other cars, oil, cones, holes in the road	Objective is explained for the first level, stays the same throughout, New hazards are defined before each level 		</a:t>
            </a:r>
          </a:p>
          <a:p>
            <a:pPr lvl="0">
              <a:spcBef>
                <a:spcPts val="0"/>
              </a:spcBef>
              <a:buNone/>
            </a:pPr>
            <a:r>
              <a:rPr lang="en"/>
              <a:t>Knowledge of previous hazards assists in later levels		Coding stuff</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4" name="Shape 15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Get a feel for the keyboard		Anyone can play	Decisions - can I make this turn? Do I have time? Should I park or get the stars?		Motor control skill, hand-eye coordination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Shape 16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6" name="Shape 16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Controls - WASD or Arrow Keys	Objective is defined in short, easy to read sentences before each level	Easy to grasp concept	</a:t>
            </a:r>
          </a:p>
          <a:p>
            <a:pPr lvl="0">
              <a:spcBef>
                <a:spcPts val="0"/>
              </a:spcBef>
              <a:buNone/>
            </a:pPr>
            <a:r>
              <a:rPr lang="en"/>
              <a:t>Levels get harder - more hazards, less time	Fun to play, engaging		Decision making - Trial and error, compensating for drift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Brainstormed ideas - list other ideas		Frequent meetings, often talked at the lunch table about plan, spent time outside of school programming and making the presentation</a:t>
            </a:r>
          </a:p>
          <a:p>
            <a:pPr lvl="0">
              <a:spcBef>
                <a:spcPts val="0"/>
              </a:spcBef>
              <a:buNone/>
            </a:pPr>
            <a:r>
              <a:rPr lang="en"/>
              <a:t>Programmed and designed the game, made the levels, etc. 		Designed the presentation, decided who would explain which things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Jonah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Talk about the controls, more than just the WASD		WASD or Arrow Keys		Pace of levels - can choose timed or untimed		Simple graphics, runs smoothly	Backwards compatible?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Shape 11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Timing/spatial relationships - drifting, turning correctly; can I get the stars before parking</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Thank you for listening to our presentation on Parking Palooza. Are there any questions about the game?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 name="Shape 14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grpSp>
        <p:nvGrpSpPr>
          <p:cNvPr id="10" name="Shape 10"/>
          <p:cNvGrpSpPr/>
          <p:nvPr/>
        </p:nvGrpSpPr>
        <p:grpSpPr>
          <a:xfrm>
            <a:off x="6098378" y="4"/>
            <a:ext cx="3045625" cy="2030570"/>
            <a:chOff x="6098378" y="4"/>
            <a:chExt cx="3045625" cy="2030570"/>
          </a:xfrm>
        </p:grpSpPr>
        <p:sp>
          <p:nvSpPr>
            <p:cNvPr id="11" name="Shape 1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14" name="Shape 1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16" name="Shape 16"/>
          <p:cNvSpPr txBox="1">
            <a:spLocks noGrp="1"/>
          </p:cNvSpPr>
          <p:nvPr>
            <p:ph type="ctrTitle"/>
          </p:nvPr>
        </p:nvSpPr>
        <p:spPr>
          <a:xfrm>
            <a:off x="598100" y="1775222"/>
            <a:ext cx="8222100" cy="838800"/>
          </a:xfrm>
          <a:prstGeom prst="rect">
            <a:avLst/>
          </a:prstGeom>
        </p:spPr>
        <p:txBody>
          <a:bodyPr lIns="91425" tIns="91425" rIns="91425" bIns="91425" anchor="b" anchorCtr="0"/>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a:endParaRPr/>
          </a:p>
        </p:txBody>
      </p:sp>
      <p:sp>
        <p:nvSpPr>
          <p:cNvPr id="17" name="Shape 17"/>
          <p:cNvSpPr txBox="1">
            <a:spLocks noGrp="1"/>
          </p:cNvSpPr>
          <p:nvPr>
            <p:ph type="subTitle" idx="1"/>
          </p:nvPr>
        </p:nvSpPr>
        <p:spPr>
          <a:xfrm>
            <a:off x="598088" y="2715912"/>
            <a:ext cx="8222100" cy="432900"/>
          </a:xfrm>
          <a:prstGeom prst="rect">
            <a:avLst/>
          </a:prstGeom>
        </p:spPr>
        <p:txBody>
          <a:bodyPr lIns="91425" tIns="91425" rIns="91425" bIns="91425" anchor="t" anchorCtr="0"/>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a:endParaRPr/>
          </a:p>
        </p:txBody>
      </p:sp>
      <p:sp>
        <p:nvSpPr>
          <p:cNvPr id="18" name="Shape 1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dk1"/>
        </a:solidFill>
        <a:effectLst/>
      </p:bgPr>
    </p:bg>
    <p:spTree>
      <p:nvGrpSpPr>
        <p:cNvPr id="1" name="Shape 69"/>
        <p:cNvGrpSpPr/>
        <p:nvPr/>
      </p:nvGrpSpPr>
      <p:grpSpPr>
        <a:xfrm>
          <a:off x="0" y="0"/>
          <a:ext cx="0" cy="0"/>
          <a:chOff x="0" y="0"/>
          <a:chExt cx="0" cy="0"/>
        </a:xfrm>
      </p:grpSpPr>
      <p:grpSp>
        <p:nvGrpSpPr>
          <p:cNvPr id="70" name="Shape 70"/>
          <p:cNvGrpSpPr/>
          <p:nvPr/>
        </p:nvGrpSpPr>
        <p:grpSpPr>
          <a:xfrm>
            <a:off x="6098378" y="4"/>
            <a:ext cx="3045625" cy="2030570"/>
            <a:chOff x="6098378" y="4"/>
            <a:chExt cx="3045625" cy="2030570"/>
          </a:xfrm>
        </p:grpSpPr>
        <p:sp>
          <p:nvSpPr>
            <p:cNvPr id="71" name="Shape 7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2" name="Shape 7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73" name="Shape 7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74" name="Shape 7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76" name="Shape 76"/>
          <p:cNvSpPr txBox="1">
            <a:spLocks noGrp="1"/>
          </p:cNvSpPr>
          <p:nvPr>
            <p:ph type="title"/>
          </p:nvPr>
        </p:nvSpPr>
        <p:spPr>
          <a:xfrm>
            <a:off x="311700" y="1256050"/>
            <a:ext cx="8520600" cy="2030700"/>
          </a:xfrm>
          <a:prstGeom prst="rect">
            <a:avLst/>
          </a:prstGeom>
        </p:spPr>
        <p:txBody>
          <a:bodyPr lIns="91425" tIns="91425" rIns="91425" bIns="91425" anchor="b" anchorCtr="0"/>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a:endParaRPr/>
          </a:p>
        </p:txBody>
      </p:sp>
      <p:sp>
        <p:nvSpPr>
          <p:cNvPr id="77" name="Shape 77"/>
          <p:cNvSpPr txBox="1">
            <a:spLocks noGrp="1"/>
          </p:cNvSpPr>
          <p:nvPr>
            <p:ph type="body" idx="1"/>
          </p:nvPr>
        </p:nvSpPr>
        <p:spPr>
          <a:xfrm>
            <a:off x="311700" y="3369225"/>
            <a:ext cx="8520600" cy="1281900"/>
          </a:xfrm>
          <a:prstGeom prst="rect">
            <a:avLst/>
          </a:prstGeom>
        </p:spPr>
        <p:txBody>
          <a:bodyPr lIns="91425" tIns="91425" rIns="91425" bIns="91425" anchor="t" anchorCtr="0"/>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endParaRPr/>
          </a:p>
        </p:txBody>
      </p:sp>
      <p:sp>
        <p:nvSpPr>
          <p:cNvPr id="78" name="Shape 7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9"/>
        <p:cNvGrpSpPr/>
        <p:nvPr/>
      </p:nvGrpSpPr>
      <p:grpSpPr>
        <a:xfrm>
          <a:off x="0" y="0"/>
          <a:ext cx="0" cy="0"/>
          <a:chOff x="0" y="0"/>
          <a:chExt cx="0" cy="0"/>
        </a:xfrm>
      </p:grpSpPr>
      <p:sp>
        <p:nvSpPr>
          <p:cNvPr id="80" name="Shape 80"/>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9"/>
        <p:cNvGrpSpPr/>
        <p:nvPr/>
      </p:nvGrpSpPr>
      <p:grpSpPr>
        <a:xfrm>
          <a:off x="0" y="0"/>
          <a:ext cx="0" cy="0"/>
          <a:chOff x="0" y="0"/>
          <a:chExt cx="0" cy="0"/>
        </a:xfrm>
      </p:grpSpPr>
      <p:grpSp>
        <p:nvGrpSpPr>
          <p:cNvPr id="20" name="Shape 20"/>
          <p:cNvGrpSpPr/>
          <p:nvPr/>
        </p:nvGrpSpPr>
        <p:grpSpPr>
          <a:xfrm>
            <a:off x="6098378" y="4"/>
            <a:ext cx="3045625" cy="2030570"/>
            <a:chOff x="6098378" y="4"/>
            <a:chExt cx="3045625" cy="2030570"/>
          </a:xfrm>
        </p:grpSpPr>
        <p:sp>
          <p:nvSpPr>
            <p:cNvPr id="21" name="Shape 2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22" name="Shape 2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23" name="Shape 2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24" name="Shape 2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26" name="Shape 26"/>
          <p:cNvSpPr txBox="1">
            <a:spLocks noGrp="1"/>
          </p:cNvSpPr>
          <p:nvPr>
            <p:ph type="title"/>
          </p:nvPr>
        </p:nvSpPr>
        <p:spPr>
          <a:xfrm>
            <a:off x="598100" y="2152347"/>
            <a:ext cx="8222100" cy="838800"/>
          </a:xfrm>
          <a:prstGeom prst="rect">
            <a:avLst/>
          </a:prstGeom>
        </p:spPr>
        <p:txBody>
          <a:bodyPr lIns="91425" tIns="91425" rIns="91425" bIns="91425" anchor="ctr" anchorCtr="0"/>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a:endParaRPr/>
          </a:p>
        </p:txBody>
      </p:sp>
      <p:sp>
        <p:nvSpPr>
          <p:cNvPr id="27" name="Shape 27"/>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31" name="Shape 31"/>
            <p:cNvSpPr/>
            <p:nvPr/>
          </p:nvSpPr>
          <p:spPr>
            <a:xfrm flipH="1">
              <a:off x="6181162" y="3903669"/>
              <a:ext cx="989100" cy="9879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32" name="Shape 32"/>
            <p:cNvSpPr/>
            <p:nvPr/>
          </p:nvSpPr>
          <p:spPr>
            <a:xfrm>
              <a:off x="7170274" y="3903669"/>
              <a:ext cx="989100" cy="987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a:off x="0" y="4891594"/>
              <a:ext cx="9144000" cy="2520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grpSp>
      <p:sp>
        <p:nvSpPr>
          <p:cNvPr id="35" name="Shape 35"/>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6" name="Shape 36"/>
          <p:cNvSpPr txBox="1">
            <a:spLocks noGrp="1"/>
          </p:cNvSpPr>
          <p:nvPr>
            <p:ph type="body" idx="1"/>
          </p:nvPr>
        </p:nvSpPr>
        <p:spPr>
          <a:xfrm>
            <a:off x="311700" y="1229875"/>
            <a:ext cx="8520600" cy="3339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body" idx="1"/>
          </p:nvPr>
        </p:nvSpPr>
        <p:spPr>
          <a:xfrm>
            <a:off x="311700" y="1229975"/>
            <a:ext cx="3999900" cy="33390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1" name="Shape 41"/>
          <p:cNvSpPr txBox="1">
            <a:spLocks noGrp="1"/>
          </p:cNvSpPr>
          <p:nvPr>
            <p:ph type="body" idx="2"/>
          </p:nvPr>
        </p:nvSpPr>
        <p:spPr>
          <a:xfrm>
            <a:off x="4832400" y="1229975"/>
            <a:ext cx="3999900" cy="33390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2" name="Shape 42"/>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5" name="Shape 45"/>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8" name="Shape 48"/>
          <p:cNvSpPr txBox="1">
            <a:spLocks noGrp="1"/>
          </p:cNvSpPr>
          <p:nvPr>
            <p:ph type="body" idx="1"/>
          </p:nvPr>
        </p:nvSpPr>
        <p:spPr>
          <a:xfrm>
            <a:off x="311700" y="1465804"/>
            <a:ext cx="2808000" cy="31032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9" name="Shape 49"/>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4"/>
        </a:solidFill>
        <a:effectLst/>
      </p:bgPr>
    </p:bg>
    <p:spTree>
      <p:nvGrpSpPr>
        <p:cNvPr id="1" name="Shape 50"/>
        <p:cNvGrpSpPr/>
        <p:nvPr/>
      </p:nvGrpSpPr>
      <p:grpSpPr>
        <a:xfrm>
          <a:off x="0" y="0"/>
          <a:ext cx="0" cy="0"/>
          <a:chOff x="0" y="0"/>
          <a:chExt cx="0" cy="0"/>
        </a:xfrm>
      </p:grpSpPr>
      <p:grpSp>
        <p:nvGrpSpPr>
          <p:cNvPr id="51" name="Shape 51"/>
          <p:cNvGrpSpPr/>
          <p:nvPr/>
        </p:nvGrpSpPr>
        <p:grpSpPr>
          <a:xfrm>
            <a:off x="6098378" y="4"/>
            <a:ext cx="3045625" cy="2030570"/>
            <a:chOff x="6098378" y="4"/>
            <a:chExt cx="3045625" cy="2030570"/>
          </a:xfrm>
        </p:grpSpPr>
        <p:sp>
          <p:nvSpPr>
            <p:cNvPr id="52" name="Shape 52"/>
            <p:cNvSpPr/>
            <p:nvPr/>
          </p:nvSpPr>
          <p:spPr>
            <a:xfrm>
              <a:off x="8128803" y="15"/>
              <a:ext cx="1015200" cy="10152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53" name="Shape 53"/>
            <p:cNvSpPr/>
            <p:nvPr/>
          </p:nvSpPr>
          <p:spPr>
            <a:xfrm flipH="1">
              <a:off x="7113463" y="4"/>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rot="10800000" flipH="1">
              <a:off x="7113588" y="106"/>
              <a:ext cx="1015200" cy="1015200"/>
            </a:xfrm>
            <a:prstGeom prst="rtTriangle">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rot="10800000">
              <a:off x="6098378" y="96"/>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grpSp>
      <p:sp>
        <p:nvSpPr>
          <p:cNvPr id="57" name="Shape 57"/>
          <p:cNvSpPr txBox="1">
            <a:spLocks noGrp="1"/>
          </p:cNvSpPr>
          <p:nvPr>
            <p:ph type="title"/>
          </p:nvPr>
        </p:nvSpPr>
        <p:spPr>
          <a:xfrm>
            <a:off x="490250" y="526350"/>
            <a:ext cx="5618700" cy="4090800"/>
          </a:xfrm>
          <a:prstGeom prst="rect">
            <a:avLst/>
          </a:prstGeom>
        </p:spPr>
        <p:txBody>
          <a:bodyPr lIns="91425" tIns="91425" rIns="91425" bIns="91425" anchor="ctr"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58" name="Shape 5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61" name="Shape 61"/>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62" name="Shape 62"/>
          <p:cNvSpPr txBox="1">
            <a:spLocks noGrp="1"/>
          </p:cNvSpPr>
          <p:nvPr>
            <p:ph type="title"/>
          </p:nvPr>
        </p:nvSpPr>
        <p:spPr>
          <a:xfrm>
            <a:off x="265500" y="1151100"/>
            <a:ext cx="4045200" cy="15645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63" name="Shape 63"/>
          <p:cNvSpPr txBox="1">
            <a:spLocks noGrp="1"/>
          </p:cNvSpPr>
          <p:nvPr>
            <p:ph type="subTitle" idx="1"/>
          </p:nvPr>
        </p:nvSpPr>
        <p:spPr>
          <a:xfrm>
            <a:off x="265500" y="2769001"/>
            <a:ext cx="4045200" cy="12693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64" name="Shape 64"/>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65" name="Shape 65"/>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319500" y="4230575"/>
            <a:ext cx="5998800" cy="5988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68" name="Shape 6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10000"/>
            <a:ext cx="8520600" cy="607800"/>
          </a:xfrm>
          <a:prstGeom prst="rect">
            <a:avLst/>
          </a:prstGeom>
          <a:noFill/>
          <a:ln>
            <a:noFill/>
          </a:ln>
        </p:spPr>
        <p:txBody>
          <a:bodyPr lIns="91425" tIns="91425" rIns="91425" bIns="91425" anchor="t" anchorCtr="0"/>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311700" y="1229875"/>
            <a:ext cx="8520600" cy="33390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460431" y="4651190"/>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lt1"/>
                </a:solidFill>
                <a:latin typeface="Roboto"/>
                <a:ea typeface="Roboto"/>
                <a:cs typeface="Roboto"/>
                <a:sym typeface="Roboto"/>
              </a:rPr>
              <a:t>‹#›</a:t>
            </a:fld>
            <a:endParaRPr lang="en" sz="1000">
              <a:solidFill>
                <a:schemeClr val="lt1"/>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comments" Target="../comments/comment3.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ctrTitle"/>
          </p:nvPr>
        </p:nvSpPr>
        <p:spPr>
          <a:xfrm>
            <a:off x="598100" y="1775222"/>
            <a:ext cx="8222100" cy="838800"/>
          </a:xfrm>
          <a:prstGeom prst="rect">
            <a:avLst/>
          </a:prstGeom>
        </p:spPr>
        <p:txBody>
          <a:bodyPr lIns="91425" tIns="91425" rIns="91425" bIns="91425" anchor="b" anchorCtr="0">
            <a:noAutofit/>
          </a:bodyPr>
          <a:lstStyle/>
          <a:p>
            <a:pPr lvl="0">
              <a:spcBef>
                <a:spcPts val="0"/>
              </a:spcBef>
              <a:buNone/>
            </a:pPr>
            <a:r>
              <a:rPr lang="en"/>
              <a:t>Parking Palooza</a:t>
            </a:r>
          </a:p>
        </p:txBody>
      </p:sp>
      <p:sp>
        <p:nvSpPr>
          <p:cNvPr id="86" name="Shape 86"/>
          <p:cNvSpPr txBox="1">
            <a:spLocks noGrp="1"/>
          </p:cNvSpPr>
          <p:nvPr>
            <p:ph type="subTitle" idx="1"/>
          </p:nvPr>
        </p:nvSpPr>
        <p:spPr>
          <a:xfrm>
            <a:off x="598088" y="2715912"/>
            <a:ext cx="8222100" cy="432900"/>
          </a:xfrm>
          <a:prstGeom prst="rect">
            <a:avLst/>
          </a:prstGeom>
        </p:spPr>
        <p:txBody>
          <a:bodyPr lIns="91425" tIns="91425" rIns="91425" bIns="91425" anchor="t" anchorCtr="0">
            <a:noAutofit/>
          </a:bodyPr>
          <a:lstStyle/>
          <a:p>
            <a:pPr lvl="0">
              <a:spcBef>
                <a:spcPts val="0"/>
              </a:spcBef>
              <a:buNone/>
            </a:pPr>
            <a:r>
              <a:rPr lang="en" sz="1400"/>
              <a:t>Peter VanDerKolk, Jonah Casimir, Seth Julien</a:t>
            </a:r>
          </a:p>
        </p:txBody>
      </p:sp>
      <p:sp>
        <p:nvSpPr>
          <p:cNvPr id="87" name="Shape 87"/>
          <p:cNvSpPr txBox="1">
            <a:spLocks noGrp="1"/>
          </p:cNvSpPr>
          <p:nvPr>
            <p:ph type="subTitle" idx="1"/>
          </p:nvPr>
        </p:nvSpPr>
        <p:spPr>
          <a:xfrm>
            <a:off x="4794074" y="4710600"/>
            <a:ext cx="4350000" cy="432900"/>
          </a:xfrm>
          <a:prstGeom prst="rect">
            <a:avLst/>
          </a:prstGeom>
        </p:spPr>
        <p:txBody>
          <a:bodyPr lIns="91425" tIns="91425" rIns="91425" bIns="91425" anchor="t" anchorCtr="0">
            <a:noAutofit/>
          </a:bodyPr>
          <a:lstStyle/>
          <a:p>
            <a:pPr lvl="0" rtl="0">
              <a:spcBef>
                <a:spcPts val="0"/>
              </a:spcBef>
              <a:buNone/>
            </a:pPr>
            <a:r>
              <a:rPr lang="en" sz="1400"/>
              <a:t>2017 FBLA National Leadership Conference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Inside Parking Palooza</a:t>
            </a:r>
          </a:p>
        </p:txBody>
      </p:sp>
      <p:sp>
        <p:nvSpPr>
          <p:cNvPr id="151" name="Shape 151"/>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marL="457200" lvl="0" indent="-228600" rtl="0">
              <a:spcBef>
                <a:spcPts val="0"/>
              </a:spcBef>
            </a:pPr>
            <a:r>
              <a:rPr lang="en"/>
              <a:t>Modules</a:t>
            </a:r>
          </a:p>
          <a:p>
            <a:pPr marL="914400" lvl="1" indent="-228600" rtl="0">
              <a:spcBef>
                <a:spcPts val="0"/>
              </a:spcBef>
            </a:pPr>
            <a:r>
              <a:rPr lang="en"/>
              <a:t>Prefabs</a:t>
            </a:r>
          </a:p>
          <a:p>
            <a:pPr marL="457200" lvl="0" indent="-228600" rtl="0">
              <a:spcBef>
                <a:spcPts val="0"/>
              </a:spcBef>
            </a:pPr>
            <a:r>
              <a:rPr lang="en"/>
              <a:t>Comments</a:t>
            </a:r>
          </a:p>
          <a:p>
            <a:pPr marL="914400" lvl="1" indent="-228600" rtl="0">
              <a:spcBef>
                <a:spcPts val="0"/>
              </a:spcBef>
            </a:pPr>
            <a:r>
              <a:rPr lang="en"/>
              <a:t>Debugging</a:t>
            </a:r>
          </a:p>
          <a:p>
            <a:pPr marL="914400" lvl="1" indent="-228600" rtl="0">
              <a:spcBef>
                <a:spcPts val="0"/>
              </a:spcBef>
            </a:pPr>
            <a:r>
              <a:rPr lang="en"/>
              <a:t>Understandability</a:t>
            </a:r>
          </a:p>
          <a:p>
            <a:pPr marL="457200" lvl="0" indent="-228600" rtl="0">
              <a:spcBef>
                <a:spcPts val="0"/>
              </a:spcBef>
            </a:pPr>
            <a:r>
              <a:rPr lang="en"/>
              <a:t>Structure</a:t>
            </a:r>
          </a:p>
          <a:p>
            <a:pPr marL="914400" lvl="1" indent="-228600" rtl="0">
              <a:spcBef>
                <a:spcPts val="0"/>
              </a:spcBef>
            </a:pPr>
            <a:r>
              <a:rPr lang="en"/>
              <a:t>Scenes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Usefulness in Education</a:t>
            </a:r>
          </a:p>
        </p:txBody>
      </p:sp>
      <p:sp>
        <p:nvSpPr>
          <p:cNvPr id="157" name="Shape 157"/>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marL="457200" lvl="0" indent="-228600" rtl="0">
              <a:spcBef>
                <a:spcPts val="0"/>
              </a:spcBef>
            </a:pPr>
            <a:r>
              <a:rPr lang="en" dirty="0"/>
              <a:t>Helps decision making</a:t>
            </a:r>
          </a:p>
          <a:p>
            <a:pPr marL="457200" indent="-228600"/>
            <a:r>
              <a:rPr lang="en-US" dirty="0"/>
              <a:t>Builds good driving habits</a:t>
            </a:r>
            <a:endParaRPr lang="en" dirty="0"/>
          </a:p>
          <a:p>
            <a:pPr marL="457200" lvl="0" indent="-228600" rtl="0">
              <a:spcBef>
                <a:spcPts val="0"/>
              </a:spcBef>
            </a:pPr>
            <a:r>
              <a:rPr lang="en" dirty="0"/>
              <a:t>Playable by any age</a:t>
            </a:r>
          </a:p>
          <a:p>
            <a:pPr marL="457200" lvl="0" indent="-228600" rtl="0">
              <a:spcBef>
                <a:spcPts val="0"/>
              </a:spcBef>
            </a:pPr>
            <a:r>
              <a:rPr lang="en" dirty="0"/>
              <a:t>Simple wording</a:t>
            </a:r>
          </a:p>
          <a:p>
            <a:pPr lvl="0" rtl="0">
              <a:spcBef>
                <a:spcPts val="0"/>
              </a:spcBef>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Final Thoughts</a:t>
            </a:r>
          </a:p>
        </p:txBody>
      </p:sp>
      <p:sp>
        <p:nvSpPr>
          <p:cNvPr id="163" name="Shape 163"/>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marL="457200" lvl="0" indent="-228600" rtl="0">
              <a:spcBef>
                <a:spcPts val="0"/>
              </a:spcBef>
            </a:pPr>
            <a:r>
              <a:rPr lang="en" dirty="0"/>
              <a:t>Brainstorming</a:t>
            </a:r>
          </a:p>
          <a:p>
            <a:pPr marL="457200" lvl="0" indent="-228600" rtl="0">
              <a:spcBef>
                <a:spcPts val="0"/>
              </a:spcBef>
            </a:pPr>
            <a:r>
              <a:rPr lang="en" dirty="0"/>
              <a:t>Testing is vital</a:t>
            </a:r>
          </a:p>
          <a:p>
            <a:pPr marL="457200" lvl="0" indent="-228600" rtl="0">
              <a:spcBef>
                <a:spcPts val="0"/>
              </a:spcBef>
            </a:pPr>
            <a:r>
              <a:rPr lang="en" dirty="0"/>
              <a:t>Possible Changes</a:t>
            </a:r>
          </a:p>
          <a:p>
            <a:pPr marL="914400" lvl="1" indent="-342900" rtl="0">
              <a:spcBef>
                <a:spcPts val="0"/>
              </a:spcBef>
              <a:buSzPct val="100000"/>
              <a:buFontTx/>
              <a:buChar char="-"/>
            </a:pPr>
            <a:r>
              <a:rPr lang="en" sz="1800" dirty="0"/>
              <a:t>Difficulty scaling</a:t>
            </a:r>
          </a:p>
          <a:p>
            <a:pPr marL="914400" lvl="1" indent="-342900" rtl="0">
              <a:spcBef>
                <a:spcPts val="0"/>
              </a:spcBef>
              <a:buSzPct val="100000"/>
              <a:buFontTx/>
              <a:buChar char="-"/>
            </a:pPr>
            <a:r>
              <a:rPr lang="en" sz="1800" dirty="0"/>
              <a:t>Fix drift bug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a:xfrm>
            <a:off x="598100" y="2152347"/>
            <a:ext cx="8222100" cy="838800"/>
          </a:xfrm>
          <a:prstGeom prst="rect">
            <a:avLst/>
          </a:prstGeom>
        </p:spPr>
        <p:txBody>
          <a:bodyPr lIns="91425" tIns="91425" rIns="91425" bIns="91425" anchor="ctr" anchorCtr="0">
            <a:noAutofit/>
          </a:bodyPr>
          <a:lstStyle/>
          <a:p>
            <a:pPr lvl="0">
              <a:spcBef>
                <a:spcPts val="0"/>
              </a:spcBef>
              <a:buNone/>
            </a:pPr>
            <a:r>
              <a:rPr lang="en"/>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The Challenge</a:t>
            </a:r>
          </a:p>
        </p:txBody>
      </p:sp>
      <p:sp>
        <p:nvSpPr>
          <p:cNvPr id="93" name="Shape 93"/>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marL="457200" lvl="0" indent="-228600" rtl="0">
              <a:spcBef>
                <a:spcPts val="0"/>
              </a:spcBef>
            </a:pPr>
            <a:r>
              <a:rPr lang="en"/>
              <a:t>Make it simple, entertaining, and engaging </a:t>
            </a:r>
          </a:p>
          <a:p>
            <a:pPr marL="914400" lvl="1" indent="-228600" rtl="0">
              <a:spcBef>
                <a:spcPts val="0"/>
              </a:spcBef>
            </a:pPr>
            <a:r>
              <a:rPr lang="en"/>
              <a:t>Easy concept </a:t>
            </a:r>
          </a:p>
          <a:p>
            <a:pPr marL="914400" lvl="1" indent="-228600" rtl="0">
              <a:spcBef>
                <a:spcPts val="0"/>
              </a:spcBef>
            </a:pPr>
            <a:r>
              <a:rPr lang="en"/>
              <a:t>Increasing Difficulty</a:t>
            </a:r>
          </a:p>
          <a:p>
            <a:pPr marL="914400" lvl="1" indent="-228600" rtl="0">
              <a:spcBef>
                <a:spcPts val="0"/>
              </a:spcBef>
            </a:pPr>
            <a:r>
              <a:rPr lang="en"/>
              <a:t>Fun to play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Planning Process </a:t>
            </a:r>
          </a:p>
        </p:txBody>
      </p:sp>
      <p:sp>
        <p:nvSpPr>
          <p:cNvPr id="99" name="Shape 99"/>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marL="457200" lvl="0" indent="-228600" rtl="0">
              <a:spcBef>
                <a:spcPts val="0"/>
              </a:spcBef>
            </a:pPr>
            <a:r>
              <a:rPr lang="en" dirty="0"/>
              <a:t>Identified the challenge</a:t>
            </a:r>
          </a:p>
          <a:p>
            <a:pPr marL="457200" lvl="0" indent="-228600" rtl="0">
              <a:spcBef>
                <a:spcPts val="0"/>
              </a:spcBef>
            </a:pPr>
            <a:r>
              <a:rPr lang="en" dirty="0"/>
              <a:t>Brainstormed ideas </a:t>
            </a:r>
          </a:p>
          <a:p>
            <a:pPr marL="457200" lvl="0" indent="-228600" rtl="0">
              <a:spcBef>
                <a:spcPts val="0"/>
              </a:spcBef>
            </a:pPr>
            <a:r>
              <a:rPr lang="en" dirty="0"/>
              <a:t>Started the programming </a:t>
            </a:r>
          </a:p>
          <a:p>
            <a:pPr marL="457200" lvl="0" indent="-228600">
              <a:spcBef>
                <a:spcPts val="0"/>
              </a:spcBef>
            </a:pPr>
            <a:r>
              <a:rPr lang="en" dirty="0"/>
              <a:t>Designed the presentation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Software Selection</a:t>
            </a:r>
          </a:p>
        </p:txBody>
      </p:sp>
      <p:sp>
        <p:nvSpPr>
          <p:cNvPr id="105" name="Shape 105"/>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marL="457200" lvl="0" indent="-228600" rtl="0">
              <a:spcBef>
                <a:spcPts val="0"/>
              </a:spcBef>
            </a:pPr>
            <a:r>
              <a:rPr lang="en" dirty="0"/>
              <a:t>Unity</a:t>
            </a:r>
          </a:p>
          <a:p>
            <a:pPr marL="914400" lvl="1" indent="-228600" rtl="0">
              <a:spcBef>
                <a:spcPts val="0"/>
              </a:spcBef>
            </a:pPr>
            <a:r>
              <a:rPr lang="en" dirty="0"/>
              <a:t>Free</a:t>
            </a:r>
          </a:p>
          <a:p>
            <a:pPr marL="914400" lvl="1" indent="-228600" rtl="0">
              <a:spcBef>
                <a:spcPts val="0"/>
              </a:spcBef>
            </a:pPr>
            <a:r>
              <a:rPr lang="en" dirty="0"/>
              <a:t>Open Source</a:t>
            </a:r>
          </a:p>
          <a:p>
            <a:pPr marL="914400" lvl="1" indent="-228600" rtl="0">
              <a:spcBef>
                <a:spcPts val="0"/>
              </a:spcBef>
            </a:pPr>
            <a:r>
              <a:rPr lang="en" dirty="0"/>
              <a:t>Easy to learn</a:t>
            </a:r>
          </a:p>
        </p:txBody>
      </p:sp>
      <p:pic>
        <p:nvPicPr>
          <p:cNvPr id="106" name="Shape 106"/>
          <p:cNvPicPr preferRelativeResize="0"/>
          <p:nvPr/>
        </p:nvPicPr>
        <p:blipFill>
          <a:blip r:embed="rId3">
            <a:alphaModFix/>
          </a:blip>
          <a:stretch>
            <a:fillRect/>
          </a:stretch>
        </p:blipFill>
        <p:spPr>
          <a:xfrm>
            <a:off x="4734046" y="1405250"/>
            <a:ext cx="3294277" cy="181251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User Interface</a:t>
            </a:r>
          </a:p>
        </p:txBody>
      </p:sp>
      <p:sp>
        <p:nvSpPr>
          <p:cNvPr id="112" name="Shape 112"/>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marL="457200" lvl="0" indent="-228600" rtl="0">
              <a:spcBef>
                <a:spcPts val="0"/>
              </a:spcBef>
            </a:pPr>
            <a:r>
              <a:rPr lang="en"/>
              <a:t>Input</a:t>
            </a:r>
          </a:p>
          <a:p>
            <a:pPr marL="914400" lvl="1" indent="-228600" rtl="0">
              <a:spcBef>
                <a:spcPts val="0"/>
              </a:spcBef>
            </a:pPr>
            <a:r>
              <a:rPr lang="en"/>
              <a:t>Easy to use controls</a:t>
            </a:r>
          </a:p>
          <a:p>
            <a:pPr marL="914400" lvl="1" indent="-228600" rtl="0">
              <a:spcBef>
                <a:spcPts val="0"/>
              </a:spcBef>
            </a:pPr>
            <a:r>
              <a:rPr lang="en"/>
              <a:t>Interchangeable controls</a:t>
            </a:r>
          </a:p>
          <a:p>
            <a:pPr marL="914400" lvl="1" indent="-228600" rtl="0">
              <a:spcBef>
                <a:spcPts val="0"/>
              </a:spcBef>
            </a:pPr>
            <a:r>
              <a:rPr lang="en"/>
              <a:t>Can choose pace of levels</a:t>
            </a:r>
          </a:p>
          <a:p>
            <a:pPr marL="457200" lvl="0" indent="-228600" rtl="0">
              <a:spcBef>
                <a:spcPts val="0"/>
              </a:spcBef>
            </a:pPr>
            <a:r>
              <a:rPr lang="en"/>
              <a:t>Output</a:t>
            </a:r>
          </a:p>
          <a:p>
            <a:pPr marL="914400" lvl="1" indent="-228600" rtl="0">
              <a:spcBef>
                <a:spcPts val="0"/>
              </a:spcBef>
            </a:pPr>
            <a:r>
              <a:rPr lang="en"/>
              <a:t>Simple graphics</a:t>
            </a:r>
          </a:p>
          <a:p>
            <a:pPr marL="914400" lvl="1" indent="-228600">
              <a:spcBef>
                <a:spcPts val="0"/>
              </a:spcBef>
            </a:pPr>
            <a:r>
              <a:rPr lang="en"/>
              <a:t>Backwards compatible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User Interaction	</a:t>
            </a:r>
          </a:p>
        </p:txBody>
      </p:sp>
      <p:sp>
        <p:nvSpPr>
          <p:cNvPr id="118" name="Shape 118"/>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marL="457200" lvl="0" indent="-228600" rtl="0">
              <a:spcBef>
                <a:spcPts val="0"/>
              </a:spcBef>
            </a:pPr>
            <a:r>
              <a:rPr lang="en"/>
              <a:t>Entertaining</a:t>
            </a:r>
          </a:p>
          <a:p>
            <a:pPr marL="914400" lvl="1" indent="-228600" rtl="0">
              <a:spcBef>
                <a:spcPts val="0"/>
              </a:spcBef>
            </a:pPr>
            <a:r>
              <a:rPr lang="en"/>
              <a:t>Fun, but simple to follow</a:t>
            </a:r>
          </a:p>
          <a:p>
            <a:pPr marL="457200" lvl="0" indent="-228600" rtl="0">
              <a:spcBef>
                <a:spcPts val="0"/>
              </a:spcBef>
            </a:pPr>
            <a:r>
              <a:rPr lang="en"/>
              <a:t>Engaging</a:t>
            </a:r>
          </a:p>
          <a:p>
            <a:pPr marL="914400" lvl="1" indent="-228600" rtl="0">
              <a:spcBef>
                <a:spcPts val="0"/>
              </a:spcBef>
            </a:pPr>
            <a:r>
              <a:rPr lang="en"/>
              <a:t>Simple concept, allows user to focus on the game</a:t>
            </a:r>
          </a:p>
          <a:p>
            <a:pPr marL="914400" lvl="1" indent="-228600">
              <a:spcBef>
                <a:spcPts val="0"/>
              </a:spcBef>
            </a:pPr>
            <a:r>
              <a:rPr lang="en"/>
              <a:t>Gradually increases in difficulty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ctrTitle"/>
          </p:nvPr>
        </p:nvSpPr>
        <p:spPr>
          <a:xfrm>
            <a:off x="598100" y="1775222"/>
            <a:ext cx="8222100" cy="838800"/>
          </a:xfrm>
          <a:prstGeom prst="rect">
            <a:avLst/>
          </a:prstGeom>
        </p:spPr>
        <p:txBody>
          <a:bodyPr lIns="91425" tIns="91425" rIns="91425" bIns="91425" anchor="b" anchorCtr="0">
            <a:noAutofit/>
          </a:bodyPr>
          <a:lstStyle/>
          <a:p>
            <a:pPr lvl="0" rtl="0">
              <a:spcBef>
                <a:spcPts val="0"/>
              </a:spcBef>
              <a:buNone/>
            </a:pPr>
            <a:r>
              <a:rPr lang="en"/>
              <a:t>Parking Palooza</a:t>
            </a:r>
          </a:p>
        </p:txBody>
      </p:sp>
      <p:sp>
        <p:nvSpPr>
          <p:cNvPr id="130" name="Shape 130"/>
          <p:cNvSpPr txBox="1">
            <a:spLocks noGrp="1"/>
          </p:cNvSpPr>
          <p:nvPr>
            <p:ph type="subTitle" idx="1"/>
          </p:nvPr>
        </p:nvSpPr>
        <p:spPr>
          <a:xfrm>
            <a:off x="598088" y="2715912"/>
            <a:ext cx="8222100" cy="432900"/>
          </a:xfrm>
          <a:prstGeom prst="rect">
            <a:avLst/>
          </a:prstGeom>
        </p:spPr>
        <p:txBody>
          <a:bodyPr lIns="91425" tIns="91425" rIns="91425" bIns="91425" anchor="t" anchorCtr="0">
            <a:noAutofit/>
          </a:bodyPr>
          <a:lstStyle/>
          <a:p>
            <a:pPr lvl="0" rtl="0">
              <a:spcBef>
                <a:spcPts val="0"/>
              </a:spcBef>
              <a:buNone/>
            </a:pPr>
            <a:r>
              <a:rPr lang="en"/>
              <a:t>Add a picture of the game here?</a:t>
            </a:r>
          </a:p>
        </p:txBody>
      </p:sp>
      <p:pic>
        <p:nvPicPr>
          <p:cNvPr id="131" name="Shape 131"/>
          <p:cNvPicPr preferRelativeResize="0"/>
          <p:nvPr/>
        </p:nvPicPr>
        <p:blipFill>
          <a:blip r:embed="rId3">
            <a:alphaModFix/>
          </a:blip>
          <a:stretch>
            <a:fillRect/>
          </a:stretch>
        </p:blipFill>
        <p:spPr>
          <a:xfrm>
            <a:off x="0" y="0"/>
            <a:ext cx="9267051"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ctrTitle"/>
          </p:nvPr>
        </p:nvSpPr>
        <p:spPr>
          <a:xfrm>
            <a:off x="598100" y="1775222"/>
            <a:ext cx="8222100" cy="838800"/>
          </a:xfrm>
          <a:prstGeom prst="rect">
            <a:avLst/>
          </a:prstGeom>
        </p:spPr>
        <p:txBody>
          <a:bodyPr lIns="91425" tIns="91425" rIns="91425" bIns="91425" anchor="b" anchorCtr="0">
            <a:noAutofit/>
          </a:bodyPr>
          <a:lstStyle/>
          <a:p>
            <a:pPr lvl="0" rtl="0">
              <a:spcBef>
                <a:spcPts val="0"/>
              </a:spcBef>
              <a:buNone/>
            </a:pPr>
            <a:endParaRPr/>
          </a:p>
        </p:txBody>
      </p:sp>
      <p:sp>
        <p:nvSpPr>
          <p:cNvPr id="137" name="Shape 137"/>
          <p:cNvSpPr txBox="1">
            <a:spLocks noGrp="1"/>
          </p:cNvSpPr>
          <p:nvPr>
            <p:ph type="subTitle" idx="1"/>
          </p:nvPr>
        </p:nvSpPr>
        <p:spPr>
          <a:xfrm>
            <a:off x="598088" y="2715912"/>
            <a:ext cx="8222100" cy="432900"/>
          </a:xfrm>
          <a:prstGeom prst="rect">
            <a:avLst/>
          </a:prstGeom>
        </p:spPr>
        <p:txBody>
          <a:bodyPr lIns="91425" tIns="91425" rIns="91425" bIns="91425" anchor="t" anchorCtr="0">
            <a:noAutofit/>
          </a:bodyPr>
          <a:lstStyle/>
          <a:p>
            <a:pPr lvl="0" rtl="0">
              <a:spcBef>
                <a:spcPts val="0"/>
              </a:spcBef>
              <a:buNone/>
            </a:pPr>
            <a:endParaRPr/>
          </a:p>
        </p:txBody>
      </p:sp>
      <p:pic>
        <p:nvPicPr>
          <p:cNvPr id="138" name="Shape 138"/>
          <p:cNvPicPr preferRelativeResize="0"/>
          <p:nvPr/>
        </p:nvPicPr>
        <p:blipFill>
          <a:blip r:embed="rId3">
            <a:alphaModFix/>
          </a:blip>
          <a:stretch>
            <a:fillRect/>
          </a:stretch>
        </p:blipFill>
        <p:spPr>
          <a:xfrm>
            <a:off x="0" y="0"/>
            <a:ext cx="9233875"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ctrTitle"/>
          </p:nvPr>
        </p:nvSpPr>
        <p:spPr>
          <a:xfrm>
            <a:off x="598100" y="1775222"/>
            <a:ext cx="8222100" cy="838800"/>
          </a:xfrm>
          <a:prstGeom prst="rect">
            <a:avLst/>
          </a:prstGeom>
        </p:spPr>
        <p:txBody>
          <a:bodyPr lIns="91425" tIns="91425" rIns="91425" bIns="91425" anchor="b" anchorCtr="0">
            <a:noAutofit/>
          </a:bodyPr>
          <a:lstStyle/>
          <a:p>
            <a:pPr lvl="0" rtl="0">
              <a:spcBef>
                <a:spcPts val="0"/>
              </a:spcBef>
              <a:buNone/>
            </a:pPr>
            <a:endParaRPr/>
          </a:p>
        </p:txBody>
      </p:sp>
      <p:sp>
        <p:nvSpPr>
          <p:cNvPr id="144" name="Shape 144"/>
          <p:cNvSpPr txBox="1">
            <a:spLocks noGrp="1"/>
          </p:cNvSpPr>
          <p:nvPr>
            <p:ph type="subTitle" idx="1"/>
          </p:nvPr>
        </p:nvSpPr>
        <p:spPr>
          <a:xfrm>
            <a:off x="598088" y="2715912"/>
            <a:ext cx="8222100" cy="432900"/>
          </a:xfrm>
          <a:prstGeom prst="rect">
            <a:avLst/>
          </a:prstGeom>
        </p:spPr>
        <p:txBody>
          <a:bodyPr lIns="91425" tIns="91425" rIns="91425" bIns="91425" anchor="t" anchorCtr="0">
            <a:noAutofit/>
          </a:bodyPr>
          <a:lstStyle/>
          <a:p>
            <a:pPr lvl="0" rtl="0">
              <a:spcBef>
                <a:spcPts val="0"/>
              </a:spcBef>
              <a:buNone/>
            </a:pPr>
            <a:endParaRPr/>
          </a:p>
        </p:txBody>
      </p:sp>
      <p:pic>
        <p:nvPicPr>
          <p:cNvPr id="145" name="Shape 145"/>
          <p:cNvPicPr preferRelativeResize="0"/>
          <p:nvPr/>
        </p:nvPicPr>
        <p:blipFill>
          <a:blip r:embed="rId3">
            <a:alphaModFix/>
          </a:blip>
          <a:stretch>
            <a:fillRect/>
          </a:stretch>
        </p:blipFill>
        <p:spPr>
          <a:xfrm>
            <a:off x="0" y="1"/>
            <a:ext cx="9160824" cy="5143499"/>
          </a:xfrm>
          <a:prstGeom prst="rect">
            <a:avLst/>
          </a:prstGeom>
          <a:noFill/>
          <a:ln>
            <a:noFill/>
          </a:ln>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269</Words>
  <Application>Microsoft Office PowerPoint</Application>
  <PresentationFormat>On-screen Show (16:9)</PresentationFormat>
  <Paragraphs>66</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Roboto</vt:lpstr>
      <vt:lpstr>geometric</vt:lpstr>
      <vt:lpstr>Parking Palooza</vt:lpstr>
      <vt:lpstr>The Challenge</vt:lpstr>
      <vt:lpstr>Planning Process </vt:lpstr>
      <vt:lpstr>Software Selection</vt:lpstr>
      <vt:lpstr>User Interface</vt:lpstr>
      <vt:lpstr>User Interaction </vt:lpstr>
      <vt:lpstr>Parking Palooza</vt:lpstr>
      <vt:lpstr>PowerPoint Presentation</vt:lpstr>
      <vt:lpstr>PowerPoint Presentation</vt:lpstr>
      <vt:lpstr>Inside Parking Palooza</vt:lpstr>
      <vt:lpstr>Usefulness in Education</vt:lpstr>
      <vt:lpstr>Final Thoughts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Parking Palooza</dc:title>
  <cp:lastModifiedBy>Jonah Casimir</cp:lastModifiedBy>
  <cp:revision>3</cp:revision>
  <dcterms:modified xsi:type="dcterms:W3CDTF">2017-07-01T16:55:31Z</dcterms:modified>
</cp:coreProperties>
</file>