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57" r:id="rId5"/>
    <p:sldId id="258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855F7-2550-458A-BA7C-214FB196E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ADB152-1072-46A1-AB13-788D2BDFE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798B4A-D661-4FCC-9C65-8253A6333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61E1-FC9D-4389-914C-A3DD1372492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4E5CD9-FC43-45A9-805E-48673607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7936D-A29A-4BD6-AEF1-16979911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6007-59FF-481C-9FD6-BE755F7AD0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4AA10-3C4E-4618-8614-F0DA36D2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ADD73A-0F85-40B5-908F-78EA04F81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238CAE-7A20-43CB-B25A-338B68E1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61E1-FC9D-4389-914C-A3DD1372492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E3211D-283B-42CE-8029-682B75B9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30A9A9-311F-47DF-9742-64888BDE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6007-59FF-481C-9FD6-BE755F7AD0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2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D82490-EEB1-4796-B414-D64CFE31D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E136C6-2499-430C-AB4A-0BD0969A9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6A6CC2-00D8-4D0F-AED8-28EE4A1E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61E1-FC9D-4389-914C-A3DD1372492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7B735D-2C73-4C6F-A5BE-D563F3E9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4CF19-7099-4007-A2FB-BBBCE418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6007-59FF-481C-9FD6-BE755F7AD0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4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7142B-877E-41EA-B623-8D1FB26C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689AD4-4470-4F18-A3EC-103B429C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4B551C-504F-4CB6-8E14-01F9C8E4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61E1-FC9D-4389-914C-A3DD1372492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175B88-9D32-42AD-A878-3A16E5C7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9B8781-9837-4454-A0EC-A374C848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6007-59FF-481C-9FD6-BE755F7AD0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A244D-BB31-44E5-B64C-842A081F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F83377-B63C-41E8-9CD1-019828A10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8E823F-32BE-4B2B-9DAC-A619F5AC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61E1-FC9D-4389-914C-A3DD1372492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768CCC-4B18-4671-AB1A-A3E9CC13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05AA92-7110-4F6B-83F6-BA1D0EDC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6007-59FF-481C-9FD6-BE755F7AD0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74CDA-758B-4799-8CF6-5D971AAF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695C87-AADA-4EC6-938B-7A874B17A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8AF089-A0BD-41C0-A5E3-9D6D0C1F0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7C7F1B-E3E9-46FF-ACED-8AA549F5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61E1-FC9D-4389-914C-A3DD1372492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52F250-0750-430D-A10B-034F77BF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BB625F-0F9F-419F-9CC2-4A325CB5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6007-59FF-481C-9FD6-BE755F7AD0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77765-8460-4B8C-8666-76CC4D71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3EA858-7487-45C3-BA6B-BB9F097C4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16E322-EAA6-4D51-9BDD-30DB997F1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8661F2-F977-49C2-BCBC-1244C6207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B2512F-CB9E-4163-AE99-B72ADB52F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BBA18A6-0254-48FF-A99D-23E12DD3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61E1-FC9D-4389-914C-A3DD1372492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66798F-9FDE-4DA9-B5A3-EE11DFBB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384706-B4FC-4235-A483-CF75ADD5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6007-59FF-481C-9FD6-BE755F7AD0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6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CD581-5BD4-4759-A9C7-FFF0529A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B18DE4-4218-4CDF-90E9-389C50E7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61E1-FC9D-4389-914C-A3DD1372492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6B8A4B-AB35-4533-A8BF-8D35370F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C08600-B414-4CC3-8F70-9A0976A0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6007-59FF-481C-9FD6-BE755F7AD0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B2091B-6E56-404D-919E-0D3849FC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61E1-FC9D-4389-914C-A3DD1372492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01CA3DB-D844-4097-B6CA-6FE7D4B3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F769B7-4260-4671-AFDC-461E953A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6007-59FF-481C-9FD6-BE755F7AD0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7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0282C-24E2-49CA-A79D-AE804541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A491CF-6921-4A2F-9065-52654C911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566526-5D18-488B-93E8-BCE77235F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1821C1-FE3D-48A0-9E60-616CDCAA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61E1-FC9D-4389-914C-A3DD1372492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48514E-1157-4A70-AB87-3F80D626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0F1FE7-87C0-4053-952E-EFCCB2BB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6007-59FF-481C-9FD6-BE755F7AD0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8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C04EA-5B5C-421B-BDC8-0A6BFAE0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DA5864-5A8A-489C-A5E5-E307FBC60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97B588-061A-473B-AD35-72E397871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A4D751-DB23-469A-BC29-538E706E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61E1-FC9D-4389-914C-A3DD1372492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8D9409-82A0-4F5B-A5CA-F1954CCA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E7549F-6A84-45E5-8939-C98C6A29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6007-59FF-481C-9FD6-BE755F7AD0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4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8EE30C-F219-41C3-813C-0CC6CD6C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55A8F5-39A1-4AA0-ACEE-A90E4413F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601772-13CB-4BE6-A48A-37C4DA0D2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361E1-FC9D-4389-914C-A3DD1372492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7BB83B-0F00-4E38-A407-8E2308272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9F221D-FBE5-46B8-9027-F2E96214A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6007-59FF-481C-9FD6-BE755F7AD0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9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Pincelada">
            <a:extLst>
              <a:ext uri="{FF2B5EF4-FFF2-40B4-BE49-F238E27FC236}">
                <a16:creationId xmlns:a16="http://schemas.microsoft.com/office/drawing/2014/main" id="{DB676165-2911-43D2-B8B9-D3505130A5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67" b="16667"/>
          <a:stretch/>
        </p:blipFill>
        <p:spPr>
          <a:xfrm>
            <a:off x="2046000" y="729000"/>
            <a:ext cx="81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6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Pincelada">
            <a:extLst>
              <a:ext uri="{FF2B5EF4-FFF2-40B4-BE49-F238E27FC236}">
                <a16:creationId xmlns:a16="http://schemas.microsoft.com/office/drawing/2014/main" id="{2DDB5504-A147-4ED0-8178-0E499CC84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67" b="16667"/>
          <a:stretch/>
        </p:blipFill>
        <p:spPr>
          <a:xfrm flipH="1">
            <a:off x="2046000" y="729000"/>
            <a:ext cx="81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7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Pincelada">
            <a:extLst>
              <a:ext uri="{FF2B5EF4-FFF2-40B4-BE49-F238E27FC236}">
                <a16:creationId xmlns:a16="http://schemas.microsoft.com/office/drawing/2014/main" id="{DB676165-2911-43D2-B8B9-D3505130A5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67" b="16667"/>
          <a:stretch/>
        </p:blipFill>
        <p:spPr>
          <a:xfrm>
            <a:off x="2143125" y="793750"/>
            <a:ext cx="790575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1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Pincelada">
            <a:extLst>
              <a:ext uri="{FF2B5EF4-FFF2-40B4-BE49-F238E27FC236}">
                <a16:creationId xmlns:a16="http://schemas.microsoft.com/office/drawing/2014/main" id="{DB676165-2911-43D2-B8B9-D3505130A5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67" b="16667"/>
          <a:stretch/>
        </p:blipFill>
        <p:spPr>
          <a:xfrm>
            <a:off x="2143125" y="793750"/>
            <a:ext cx="790575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4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Pincelada">
            <a:extLst>
              <a:ext uri="{FF2B5EF4-FFF2-40B4-BE49-F238E27FC236}">
                <a16:creationId xmlns:a16="http://schemas.microsoft.com/office/drawing/2014/main" id="{DB676165-2911-43D2-B8B9-D3505130A5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67" b="16667"/>
          <a:stretch/>
        </p:blipFill>
        <p:spPr>
          <a:xfrm>
            <a:off x="2143125" y="793750"/>
            <a:ext cx="790575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5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Pincelada">
            <a:extLst>
              <a:ext uri="{FF2B5EF4-FFF2-40B4-BE49-F238E27FC236}">
                <a16:creationId xmlns:a16="http://schemas.microsoft.com/office/drawing/2014/main" id="{DB676165-2911-43D2-B8B9-D3505130A5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67" b="16667"/>
          <a:stretch/>
        </p:blipFill>
        <p:spPr>
          <a:xfrm>
            <a:off x="2143125" y="793750"/>
            <a:ext cx="790575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1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 descr="Rama pequeña con capullo en flor">
            <a:extLst>
              <a:ext uri="{FF2B5EF4-FFF2-40B4-BE49-F238E27FC236}">
                <a16:creationId xmlns:a16="http://schemas.microsoft.com/office/drawing/2014/main" id="{E4393140-4CDC-4921-929C-8E90FABE19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67" b="16667"/>
          <a:stretch/>
        </p:blipFill>
        <p:spPr>
          <a:xfrm>
            <a:off x="3810000" y="1905000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19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 descr="Una rama de olivas">
            <a:extLst>
              <a:ext uri="{FF2B5EF4-FFF2-40B4-BE49-F238E27FC236}">
                <a16:creationId xmlns:a16="http://schemas.microsoft.com/office/drawing/2014/main" id="{E6E57370-6172-4CBA-9904-7E2A28E80A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67" b="16667"/>
          <a:stretch/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9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Ramillete de flores">
            <a:extLst>
              <a:ext uri="{FF2B5EF4-FFF2-40B4-BE49-F238E27FC236}">
                <a16:creationId xmlns:a16="http://schemas.microsoft.com/office/drawing/2014/main" id="{F87E9E78-50CD-42BD-9CA8-8DDD0A90E3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2500" b="12500"/>
          <a:stretch/>
        </p:blipFill>
        <p:spPr>
          <a:xfrm>
            <a:off x="4318000" y="17145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28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0</Words>
  <Application>Microsoft Office PowerPoint</Application>
  <PresentationFormat>Panorámica</PresentationFormat>
  <Paragraphs>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Blangino, Federico</dc:creator>
  <cp:lastModifiedBy>Blangino, Federico</cp:lastModifiedBy>
  <cp:revision>5</cp:revision>
  <dcterms:created xsi:type="dcterms:W3CDTF">2021-11-11T14:56:53Z</dcterms:created>
  <dcterms:modified xsi:type="dcterms:W3CDTF">2021-11-11T18:53:14Z</dcterms:modified>
</cp:coreProperties>
</file>