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  <a:srgbClr val="C0C0C0"/>
    <a:srgbClr val="DEE6D9"/>
    <a:srgbClr val="051181"/>
    <a:srgbClr val="0718B9"/>
    <a:srgbClr val="11C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300" d="100"/>
          <a:sy n="300" d="100"/>
        </p:scale>
        <p:origin x="7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87136-09F3-406B-96B4-BB5B1A8B1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5C906B-00A7-4A92-B273-8B7A1A036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AA0E2-4A25-4EB5-9A46-4CDCA143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76D-0028-495E-8F6B-44753C906D1A}" type="datetimeFigureOut">
              <a:rPr lang="fr-CA" smtClean="0"/>
              <a:t>2023-07-01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520ACF-A4D4-48C5-84A3-C12B3389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7789DA-98EE-41BA-98F8-B08884AD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13E-647B-4ABF-870E-52F94E12C06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908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23690-7B41-42B3-A450-FA340060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ED54DF-D365-4D06-91C2-3AAD3440F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DB1A34-3510-4C66-B6FF-5A2DE3D3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76D-0028-495E-8F6B-44753C906D1A}" type="datetimeFigureOut">
              <a:rPr lang="fr-CA" smtClean="0"/>
              <a:t>2023-07-01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77F32A-6FE8-4B54-A490-22712309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8C5124-1522-4028-84D9-DC6BE859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13E-647B-4ABF-870E-52F94E12C06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821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7C9581-8684-406D-B164-BFBD4E230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1F792E-637F-4856-B71D-6E2C53F64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FE1405-29FE-4DFC-B0B2-7BE2A200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76D-0028-495E-8F6B-44753C906D1A}" type="datetimeFigureOut">
              <a:rPr lang="fr-CA" smtClean="0"/>
              <a:t>2023-07-01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F92543-808F-4488-9349-7D23D5C9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180AB0-92F8-475C-BD0B-AC6084A4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13E-647B-4ABF-870E-52F94E12C06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405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816BCA-6021-443D-B945-B955AA38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4103BD-D516-44A5-A9D3-39EC831E3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3ED975-0E59-454D-8330-B18431E4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76D-0028-495E-8F6B-44753C906D1A}" type="datetimeFigureOut">
              <a:rPr lang="fr-CA" smtClean="0"/>
              <a:t>2023-07-01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BA8CE9-8BA6-452F-B54A-6BBF1F23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D8849E-C296-49A8-8CD7-A96797FC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13E-647B-4ABF-870E-52F94E12C06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227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A1709-CCCA-46E3-A60B-6BE85545F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2A64E3-4531-4519-A37B-6B3536751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E25A29-03D9-4A6B-B814-F24DDCC2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76D-0028-495E-8F6B-44753C906D1A}" type="datetimeFigureOut">
              <a:rPr lang="fr-CA" smtClean="0"/>
              <a:t>2023-07-01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73E435-3500-41F7-B8C5-BA0D3E5F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0954DD-6AE7-4A06-9E27-6A4BBF7A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13E-647B-4ABF-870E-52F94E12C06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5407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FFDF5-4E6F-48AA-A0C3-963582FE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129745-DD5B-47E0-9014-8EC77A42A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F935CA-D48D-476E-A7DC-FDF5A86F8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951B1A-191C-4891-B413-A0A1D39F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76D-0028-495E-8F6B-44753C906D1A}" type="datetimeFigureOut">
              <a:rPr lang="fr-CA" smtClean="0"/>
              <a:t>2023-07-01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61AB04-852E-4A3B-A984-40FC09FC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4FC71D-CFF0-4355-BA10-CC47D261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13E-647B-4ABF-870E-52F94E12C06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404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2AA3B-9B31-43A6-99A3-A3B188F8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A5DD8B-AABC-4AAE-990A-C5894C985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3B29EA-813B-4AAF-B8B3-E9F9B9010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77EC6C6-F15E-44A3-983D-2496FFACA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442FD7-10DA-4D29-807D-8DD70168A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606102-78E1-47E9-AD9A-5D742B39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76D-0028-495E-8F6B-44753C906D1A}" type="datetimeFigureOut">
              <a:rPr lang="fr-CA" smtClean="0"/>
              <a:t>2023-07-01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E0B93A-AF06-4D0A-B161-E729F5B9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D59434D-2BF1-42C5-8776-6F2506DA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13E-647B-4ABF-870E-52F94E12C06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997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6EC66-189E-4EA1-A7E4-571656F4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50DDBB-A192-4770-BB7D-3E05EB64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76D-0028-495E-8F6B-44753C906D1A}" type="datetimeFigureOut">
              <a:rPr lang="fr-CA" smtClean="0"/>
              <a:t>2023-07-01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81DDEE-9720-444C-9A23-C30D3C3B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C7CA66-6203-45F5-9650-9DE692E3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13E-647B-4ABF-870E-52F94E12C06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6532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E7D3290-FE60-4022-B6F7-75864922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76D-0028-495E-8F6B-44753C906D1A}" type="datetimeFigureOut">
              <a:rPr lang="fr-CA" smtClean="0"/>
              <a:t>2023-07-01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5E32111-8C0E-4ADD-A6A8-66B71F7A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E259AB-F1F9-488A-9630-5FDF2D42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13E-647B-4ABF-870E-52F94E12C06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780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18AB73-A2B1-4205-AB8A-CDCFBB65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0B138-6823-4978-9400-8BB1478FA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9BAB01-C668-478B-988A-59850283D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1C234F-F563-4005-8E8D-B703E88E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76D-0028-495E-8F6B-44753C906D1A}" type="datetimeFigureOut">
              <a:rPr lang="fr-CA" smtClean="0"/>
              <a:t>2023-07-01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A73015-004B-4707-8200-942EF177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F65DCB-D90E-4898-9525-37AB0905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13E-647B-4ABF-870E-52F94E12C06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955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27351-EED8-4D31-8BDB-3F9D1537A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6D9CF9-B06A-46D3-8F83-91C5EA18D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D18FF4-91C2-4B08-B70C-F3F1E758E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4FB356-710B-40EC-B6DC-62989E2B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576D-0028-495E-8F6B-44753C906D1A}" type="datetimeFigureOut">
              <a:rPr lang="fr-CA" smtClean="0"/>
              <a:t>2023-07-01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1602A9-A5EE-45BE-B458-38361206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F57587-B6CC-4D68-B456-29CD76CB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13E-647B-4ABF-870E-52F94E12C06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69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A5D2CE-A122-49CE-BF81-F94EAAE3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902BAF-7F7F-4B1B-9F4C-E1CEDB5E9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486FBC-A0E5-42E7-B91F-8292251FE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C576D-0028-495E-8F6B-44753C906D1A}" type="datetimeFigureOut">
              <a:rPr lang="fr-CA" smtClean="0"/>
              <a:t>2023-07-01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0935DD-2E31-4DF9-B55B-9F38C644F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30FCF9-99DC-4CCE-BC46-1C2BA2722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4B13E-647B-4ABF-870E-52F94E12C06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611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362855-2560-4840-A9BF-58C41FE87D18}"/>
              </a:ext>
            </a:extLst>
          </p:cNvPr>
          <p:cNvSpPr/>
          <p:nvPr/>
        </p:nvSpPr>
        <p:spPr>
          <a:xfrm>
            <a:off x="2409914" y="1166501"/>
            <a:ext cx="384561" cy="162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C0B29C-159E-45F1-8835-CB70C23789A2}"/>
              </a:ext>
            </a:extLst>
          </p:cNvPr>
          <p:cNvSpPr/>
          <p:nvPr/>
        </p:nvSpPr>
        <p:spPr>
          <a:xfrm>
            <a:off x="2409913" y="1669279"/>
            <a:ext cx="384561" cy="162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7112A5-DD71-49D2-985A-8FE7F3E7B7CD}"/>
              </a:ext>
            </a:extLst>
          </p:cNvPr>
          <p:cNvSpPr/>
          <p:nvPr/>
        </p:nvSpPr>
        <p:spPr>
          <a:xfrm>
            <a:off x="3613446" y="1669279"/>
            <a:ext cx="384561" cy="162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D01137-3302-40AE-9E81-CA74E12E25DA}"/>
              </a:ext>
            </a:extLst>
          </p:cNvPr>
          <p:cNvSpPr/>
          <p:nvPr/>
        </p:nvSpPr>
        <p:spPr>
          <a:xfrm>
            <a:off x="3613446" y="1166501"/>
            <a:ext cx="384561" cy="162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760008-A758-4090-B307-5B6501E28F07}"/>
              </a:ext>
            </a:extLst>
          </p:cNvPr>
          <p:cNvSpPr/>
          <p:nvPr/>
        </p:nvSpPr>
        <p:spPr>
          <a:xfrm>
            <a:off x="5056261" y="1166501"/>
            <a:ext cx="384561" cy="162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CEFC07-5687-44EF-B0CC-8A2226D12B96}"/>
              </a:ext>
            </a:extLst>
          </p:cNvPr>
          <p:cNvSpPr/>
          <p:nvPr/>
        </p:nvSpPr>
        <p:spPr>
          <a:xfrm>
            <a:off x="5056261" y="1669279"/>
            <a:ext cx="384561" cy="162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E085D6C-BB57-4AA5-AE50-BB38E8A732C0}"/>
              </a:ext>
            </a:extLst>
          </p:cNvPr>
          <p:cNvSpPr/>
          <p:nvPr/>
        </p:nvSpPr>
        <p:spPr>
          <a:xfrm>
            <a:off x="2230452" y="1237716"/>
            <a:ext cx="2016807" cy="512748"/>
          </a:xfrm>
          <a:prstGeom prst="roundRect">
            <a:avLst/>
          </a:prstGeom>
          <a:solidFill>
            <a:srgbClr val="11CA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7ACC7EB-A587-4FE9-A6DC-79292D93D7E5}"/>
              </a:ext>
            </a:extLst>
          </p:cNvPr>
          <p:cNvSpPr/>
          <p:nvPr/>
        </p:nvSpPr>
        <p:spPr>
          <a:xfrm>
            <a:off x="4042160" y="1237716"/>
            <a:ext cx="1468452" cy="512748"/>
          </a:xfrm>
          <a:prstGeom prst="roundRect">
            <a:avLst/>
          </a:prstGeom>
          <a:solidFill>
            <a:srgbClr val="11CA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7026C6-54CD-469B-A493-0E999823543E}"/>
              </a:ext>
            </a:extLst>
          </p:cNvPr>
          <p:cNvSpPr/>
          <p:nvPr/>
        </p:nvSpPr>
        <p:spPr>
          <a:xfrm>
            <a:off x="4319123" y="1237716"/>
            <a:ext cx="273941" cy="512748"/>
          </a:xfrm>
          <a:prstGeom prst="rect">
            <a:avLst/>
          </a:prstGeom>
          <a:pattFill prst="dkVert">
            <a:fgClr>
              <a:schemeClr val="bg2">
                <a:lumMod val="25000"/>
              </a:schemeClr>
            </a:fgClr>
            <a:bgClr>
              <a:schemeClr val="bg2">
                <a:lumMod val="9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363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F83D343-1AA5-438F-828F-6333805483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1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CB1E6093-5633-456F-A057-51F820D6723F}"/>
              </a:ext>
            </a:extLst>
          </p:cNvPr>
          <p:cNvSpPr/>
          <p:nvPr/>
        </p:nvSpPr>
        <p:spPr>
          <a:xfrm>
            <a:off x="148697" y="828995"/>
            <a:ext cx="1274623" cy="439659"/>
          </a:xfrm>
          <a:prstGeom prst="roundRect">
            <a:avLst/>
          </a:prstGeom>
          <a:solidFill>
            <a:srgbClr val="008E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406741-6627-4F40-86CA-C58E876B5BBF}"/>
              </a:ext>
            </a:extLst>
          </p:cNvPr>
          <p:cNvSpPr/>
          <p:nvPr/>
        </p:nvSpPr>
        <p:spPr>
          <a:xfrm>
            <a:off x="0" y="1581151"/>
            <a:ext cx="12192000" cy="14993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A6E43-CD15-4440-8C82-2D6C8E1D3AE5}"/>
              </a:ext>
            </a:extLst>
          </p:cNvPr>
          <p:cNvSpPr/>
          <p:nvPr/>
        </p:nvSpPr>
        <p:spPr>
          <a:xfrm>
            <a:off x="339428" y="225511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8983B-6988-4D93-A575-4B5B427C2CFE}"/>
              </a:ext>
            </a:extLst>
          </p:cNvPr>
          <p:cNvSpPr/>
          <p:nvPr/>
        </p:nvSpPr>
        <p:spPr>
          <a:xfrm>
            <a:off x="1423320" y="225511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E7FC0-D008-4F98-91BD-63D44EFF2C08}"/>
              </a:ext>
            </a:extLst>
          </p:cNvPr>
          <p:cNvSpPr/>
          <p:nvPr/>
        </p:nvSpPr>
        <p:spPr>
          <a:xfrm>
            <a:off x="2507212" y="225511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F3AF02-356E-443D-9A54-578F63AC5A5D}"/>
              </a:ext>
            </a:extLst>
          </p:cNvPr>
          <p:cNvSpPr/>
          <p:nvPr/>
        </p:nvSpPr>
        <p:spPr>
          <a:xfrm>
            <a:off x="3596799" y="225511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E3AF20-66E7-464E-87EA-E3DB27A2A95C}"/>
              </a:ext>
            </a:extLst>
          </p:cNvPr>
          <p:cNvSpPr/>
          <p:nvPr/>
        </p:nvSpPr>
        <p:spPr>
          <a:xfrm>
            <a:off x="4680691" y="225511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72B518-C285-48BE-BE0E-0C67183575AB}"/>
              </a:ext>
            </a:extLst>
          </p:cNvPr>
          <p:cNvSpPr/>
          <p:nvPr/>
        </p:nvSpPr>
        <p:spPr>
          <a:xfrm>
            <a:off x="5764583" y="225511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A2B867-E2D2-493C-920F-BA38DE349405}"/>
              </a:ext>
            </a:extLst>
          </p:cNvPr>
          <p:cNvSpPr/>
          <p:nvPr/>
        </p:nvSpPr>
        <p:spPr>
          <a:xfrm>
            <a:off x="6848475" y="225511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2AE70-5B4A-4366-BB6B-E550C2950281}"/>
              </a:ext>
            </a:extLst>
          </p:cNvPr>
          <p:cNvSpPr/>
          <p:nvPr/>
        </p:nvSpPr>
        <p:spPr>
          <a:xfrm>
            <a:off x="7932367" y="225511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90E5F3-D546-4D59-80B7-EFDE3426087C}"/>
              </a:ext>
            </a:extLst>
          </p:cNvPr>
          <p:cNvSpPr/>
          <p:nvPr/>
        </p:nvSpPr>
        <p:spPr>
          <a:xfrm>
            <a:off x="9016259" y="225511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738246-8103-4644-AA23-8F7E9267A8DA}"/>
              </a:ext>
            </a:extLst>
          </p:cNvPr>
          <p:cNvSpPr/>
          <p:nvPr/>
        </p:nvSpPr>
        <p:spPr>
          <a:xfrm>
            <a:off x="10100151" y="225511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1ADCB6-82D6-4167-8CD3-027630C51F58}"/>
              </a:ext>
            </a:extLst>
          </p:cNvPr>
          <p:cNvSpPr/>
          <p:nvPr/>
        </p:nvSpPr>
        <p:spPr>
          <a:xfrm>
            <a:off x="11184043" y="225511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2D7A77-A2B6-40FC-B8AB-B81A54AFD84C}"/>
              </a:ext>
            </a:extLst>
          </p:cNvPr>
          <p:cNvSpPr/>
          <p:nvPr/>
        </p:nvSpPr>
        <p:spPr>
          <a:xfrm>
            <a:off x="0" y="3962401"/>
            <a:ext cx="12192000" cy="149934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96825A-71D7-4E2C-8417-DFBBB8D322BB}"/>
              </a:ext>
            </a:extLst>
          </p:cNvPr>
          <p:cNvSpPr/>
          <p:nvPr/>
        </p:nvSpPr>
        <p:spPr>
          <a:xfrm>
            <a:off x="339428" y="463636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A54C2B-DD16-4F93-898D-E297F3952F01}"/>
              </a:ext>
            </a:extLst>
          </p:cNvPr>
          <p:cNvSpPr/>
          <p:nvPr/>
        </p:nvSpPr>
        <p:spPr>
          <a:xfrm>
            <a:off x="1423320" y="463636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89A4C1-C136-4425-BE6F-4C273FB67512}"/>
              </a:ext>
            </a:extLst>
          </p:cNvPr>
          <p:cNvSpPr/>
          <p:nvPr/>
        </p:nvSpPr>
        <p:spPr>
          <a:xfrm>
            <a:off x="2507212" y="463636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13FB67-70B3-49CC-B19E-6C900A17FE12}"/>
              </a:ext>
            </a:extLst>
          </p:cNvPr>
          <p:cNvSpPr/>
          <p:nvPr/>
        </p:nvSpPr>
        <p:spPr>
          <a:xfrm>
            <a:off x="3596799" y="463636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3B2702-1335-4CCB-B1F4-9F31B68D1A10}"/>
              </a:ext>
            </a:extLst>
          </p:cNvPr>
          <p:cNvSpPr/>
          <p:nvPr/>
        </p:nvSpPr>
        <p:spPr>
          <a:xfrm>
            <a:off x="4680691" y="463636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6515C6-673E-4874-8659-A4761C633465}"/>
              </a:ext>
            </a:extLst>
          </p:cNvPr>
          <p:cNvSpPr/>
          <p:nvPr/>
        </p:nvSpPr>
        <p:spPr>
          <a:xfrm>
            <a:off x="5764583" y="463636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413FFC-982C-4C57-A01B-9E883E1A9755}"/>
              </a:ext>
            </a:extLst>
          </p:cNvPr>
          <p:cNvSpPr/>
          <p:nvPr/>
        </p:nvSpPr>
        <p:spPr>
          <a:xfrm>
            <a:off x="6848475" y="463636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DCA0B9-597B-4AC9-B67C-9A9DF2737B95}"/>
              </a:ext>
            </a:extLst>
          </p:cNvPr>
          <p:cNvSpPr/>
          <p:nvPr/>
        </p:nvSpPr>
        <p:spPr>
          <a:xfrm>
            <a:off x="7932367" y="463636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B6B82E-B05C-4B20-9D61-3EF4C1DA8BB7}"/>
              </a:ext>
            </a:extLst>
          </p:cNvPr>
          <p:cNvSpPr/>
          <p:nvPr/>
        </p:nvSpPr>
        <p:spPr>
          <a:xfrm>
            <a:off x="9016259" y="463636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A080ED-BEB9-413B-912C-3063C5C6CF58}"/>
              </a:ext>
            </a:extLst>
          </p:cNvPr>
          <p:cNvSpPr/>
          <p:nvPr/>
        </p:nvSpPr>
        <p:spPr>
          <a:xfrm>
            <a:off x="10100151" y="463636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531721-3946-4B95-B016-56D82867E9C0}"/>
              </a:ext>
            </a:extLst>
          </p:cNvPr>
          <p:cNvSpPr/>
          <p:nvPr/>
        </p:nvSpPr>
        <p:spPr>
          <a:xfrm>
            <a:off x="11184043" y="4636361"/>
            <a:ext cx="615297" cy="128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5CBA36-1AF2-4D1E-9BA6-06C02F5FC28F}"/>
              </a:ext>
            </a:extLst>
          </p:cNvPr>
          <p:cNvSpPr/>
          <p:nvPr/>
        </p:nvSpPr>
        <p:spPr>
          <a:xfrm>
            <a:off x="0" y="1396257"/>
            <a:ext cx="12192000" cy="18489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2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B91B4F-E65B-4197-8EBB-191DF3F9BBE3}"/>
              </a:ext>
            </a:extLst>
          </p:cNvPr>
          <p:cNvSpPr/>
          <p:nvPr/>
        </p:nvSpPr>
        <p:spPr>
          <a:xfrm rot="10800000">
            <a:off x="0" y="3057257"/>
            <a:ext cx="12192000" cy="18489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2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3DD5E6-E8EF-4419-AC41-55E44B1F9554}"/>
              </a:ext>
            </a:extLst>
          </p:cNvPr>
          <p:cNvSpPr/>
          <p:nvPr/>
        </p:nvSpPr>
        <p:spPr>
          <a:xfrm>
            <a:off x="0" y="3777507"/>
            <a:ext cx="12192000" cy="18489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2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6BD93B-C99F-488C-B4DF-C66D8D11761A}"/>
              </a:ext>
            </a:extLst>
          </p:cNvPr>
          <p:cNvSpPr/>
          <p:nvPr/>
        </p:nvSpPr>
        <p:spPr>
          <a:xfrm rot="10800000">
            <a:off x="0" y="5438507"/>
            <a:ext cx="12192000" cy="18489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2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E6EE2CE-A3B6-4A46-B44C-44EC0A1570EF}"/>
              </a:ext>
            </a:extLst>
          </p:cNvPr>
          <p:cNvSpPr txBox="1"/>
          <p:nvPr/>
        </p:nvSpPr>
        <p:spPr>
          <a:xfrm>
            <a:off x="453728" y="86090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QUÉBEC</a:t>
            </a:r>
          </a:p>
        </p:txBody>
      </p:sp>
      <p:sp>
        <p:nvSpPr>
          <p:cNvPr id="37" name="Flèche : gauche 36">
            <a:extLst>
              <a:ext uri="{FF2B5EF4-FFF2-40B4-BE49-F238E27FC236}">
                <a16:creationId xmlns:a16="http://schemas.microsoft.com/office/drawing/2014/main" id="{A7E73051-62D0-4AD6-B540-B398D163E87E}"/>
              </a:ext>
            </a:extLst>
          </p:cNvPr>
          <p:cNvSpPr/>
          <p:nvPr/>
        </p:nvSpPr>
        <p:spPr>
          <a:xfrm>
            <a:off x="228600" y="914400"/>
            <a:ext cx="215603" cy="268209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5C664656-62D5-4E94-A5F1-65050043B1EC}"/>
              </a:ext>
            </a:extLst>
          </p:cNvPr>
          <p:cNvSpPr/>
          <p:nvPr/>
        </p:nvSpPr>
        <p:spPr>
          <a:xfrm>
            <a:off x="10754152" y="5734464"/>
            <a:ext cx="1274623" cy="439659"/>
          </a:xfrm>
          <a:prstGeom prst="roundRect">
            <a:avLst/>
          </a:prstGeom>
          <a:solidFill>
            <a:srgbClr val="008E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38E96D2-335E-4B1B-B91B-14C3DF3C8242}"/>
              </a:ext>
            </a:extLst>
          </p:cNvPr>
          <p:cNvSpPr txBox="1"/>
          <p:nvPr/>
        </p:nvSpPr>
        <p:spPr>
          <a:xfrm>
            <a:off x="10897258" y="576637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LÉVIS</a:t>
            </a:r>
          </a:p>
        </p:txBody>
      </p:sp>
      <p:sp>
        <p:nvSpPr>
          <p:cNvPr id="40" name="Flèche : gauche 39">
            <a:extLst>
              <a:ext uri="{FF2B5EF4-FFF2-40B4-BE49-F238E27FC236}">
                <a16:creationId xmlns:a16="http://schemas.microsoft.com/office/drawing/2014/main" id="{0DAD63B0-7255-40E6-9973-8F42BAE767F0}"/>
              </a:ext>
            </a:extLst>
          </p:cNvPr>
          <p:cNvSpPr/>
          <p:nvPr/>
        </p:nvSpPr>
        <p:spPr>
          <a:xfrm rot="10800000">
            <a:off x="11700830" y="5819869"/>
            <a:ext cx="215603" cy="268209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803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A4BD3-8151-397D-D025-7E6818AE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 descr="Une image contenant capture d’écran, Parallèle, ligne, Caractère coloré&#10;&#10;Description générée automatiquement">
            <a:extLst>
              <a:ext uri="{FF2B5EF4-FFF2-40B4-BE49-F238E27FC236}">
                <a16:creationId xmlns:a16="http://schemas.microsoft.com/office/drawing/2014/main" id="{C1C3734A-1DC4-8F29-4AFD-86854B7BA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310"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5E73C9-63E6-2EFE-B9AF-0FA5247E8130}"/>
              </a:ext>
            </a:extLst>
          </p:cNvPr>
          <p:cNvSpPr/>
          <p:nvPr/>
        </p:nvSpPr>
        <p:spPr>
          <a:xfrm>
            <a:off x="0" y="2375731"/>
            <a:ext cx="12192000" cy="2110811"/>
          </a:xfrm>
          <a:prstGeom prst="rect">
            <a:avLst/>
          </a:prstGeom>
          <a:solidFill>
            <a:srgbClr val="DEE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2AF3EF-878A-E8D8-47F3-E3F49B96603E}"/>
              </a:ext>
            </a:extLst>
          </p:cNvPr>
          <p:cNvSpPr/>
          <p:nvPr/>
        </p:nvSpPr>
        <p:spPr>
          <a:xfrm>
            <a:off x="-241300" y="2349500"/>
            <a:ext cx="12700000" cy="685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824C08-A7EE-21F9-5C37-D0847919E25F}"/>
              </a:ext>
            </a:extLst>
          </p:cNvPr>
          <p:cNvSpPr/>
          <p:nvPr/>
        </p:nvSpPr>
        <p:spPr>
          <a:xfrm>
            <a:off x="-241300" y="4017473"/>
            <a:ext cx="12699999" cy="6858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E354C9-57F6-1C99-B296-B12783F5FD1C}"/>
              </a:ext>
            </a:extLst>
          </p:cNvPr>
          <p:cNvSpPr/>
          <p:nvPr/>
        </p:nvSpPr>
        <p:spPr>
          <a:xfrm>
            <a:off x="1948442" y="0"/>
            <a:ext cx="68366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A86CD-EFC3-664C-7C4B-AE3554F662E2}"/>
              </a:ext>
            </a:extLst>
          </p:cNvPr>
          <p:cNvSpPr/>
          <p:nvPr/>
        </p:nvSpPr>
        <p:spPr>
          <a:xfrm>
            <a:off x="2268910" y="0"/>
            <a:ext cx="68366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753D27-965D-4EF6-084D-A31D93C8F25B}"/>
              </a:ext>
            </a:extLst>
          </p:cNvPr>
          <p:cNvSpPr/>
          <p:nvPr/>
        </p:nvSpPr>
        <p:spPr>
          <a:xfrm>
            <a:off x="4023645" y="0"/>
            <a:ext cx="68366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52D78A-7E2E-9899-CFC3-C2878B680FE3}"/>
              </a:ext>
            </a:extLst>
          </p:cNvPr>
          <p:cNvSpPr/>
          <p:nvPr/>
        </p:nvSpPr>
        <p:spPr>
          <a:xfrm>
            <a:off x="4344113" y="0"/>
            <a:ext cx="68366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AA932F-AC31-D4E9-2B52-C8789CFDDF60}"/>
              </a:ext>
            </a:extLst>
          </p:cNvPr>
          <p:cNvSpPr/>
          <p:nvPr/>
        </p:nvSpPr>
        <p:spPr>
          <a:xfrm>
            <a:off x="6096000" y="0"/>
            <a:ext cx="68366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533E2C-81E6-3F79-85E5-281E481FEC7E}"/>
              </a:ext>
            </a:extLst>
          </p:cNvPr>
          <p:cNvSpPr/>
          <p:nvPr/>
        </p:nvSpPr>
        <p:spPr>
          <a:xfrm>
            <a:off x="6416468" y="0"/>
            <a:ext cx="68366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2F0093-1F7F-DC1F-2A1D-5156AC07E3CD}"/>
              </a:ext>
            </a:extLst>
          </p:cNvPr>
          <p:cNvSpPr/>
          <p:nvPr/>
        </p:nvSpPr>
        <p:spPr>
          <a:xfrm>
            <a:off x="6751177" y="0"/>
            <a:ext cx="68366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C84C4-9BC3-4DE2-A9B3-8C0AF8FA119C}"/>
              </a:ext>
            </a:extLst>
          </p:cNvPr>
          <p:cNvSpPr/>
          <p:nvPr/>
        </p:nvSpPr>
        <p:spPr>
          <a:xfrm>
            <a:off x="7071645" y="0"/>
            <a:ext cx="68366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4ED2A5-C277-88C9-BF93-F27218D3D96E}"/>
              </a:ext>
            </a:extLst>
          </p:cNvPr>
          <p:cNvSpPr/>
          <p:nvPr/>
        </p:nvSpPr>
        <p:spPr>
          <a:xfrm>
            <a:off x="8535463" y="0"/>
            <a:ext cx="68366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87680A-FAAA-6C49-DBEE-B6BCE2AFA378}"/>
              </a:ext>
            </a:extLst>
          </p:cNvPr>
          <p:cNvSpPr/>
          <p:nvPr/>
        </p:nvSpPr>
        <p:spPr>
          <a:xfrm>
            <a:off x="8855931" y="0"/>
            <a:ext cx="68366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AAC97A-9BEF-96CB-C64D-AF0DF6FC211A}"/>
              </a:ext>
            </a:extLst>
          </p:cNvPr>
          <p:cNvSpPr/>
          <p:nvPr/>
        </p:nvSpPr>
        <p:spPr>
          <a:xfrm>
            <a:off x="10296257" y="0"/>
            <a:ext cx="68366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022125-E349-4C00-F090-6DA4DC108C42}"/>
              </a:ext>
            </a:extLst>
          </p:cNvPr>
          <p:cNvSpPr/>
          <p:nvPr/>
        </p:nvSpPr>
        <p:spPr>
          <a:xfrm>
            <a:off x="10616725" y="0"/>
            <a:ext cx="68366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6F5AC0-C4A5-3E43-093E-502031B83269}"/>
              </a:ext>
            </a:extLst>
          </p:cNvPr>
          <p:cNvSpPr/>
          <p:nvPr/>
        </p:nvSpPr>
        <p:spPr>
          <a:xfrm>
            <a:off x="11411656" y="1283494"/>
            <a:ext cx="146033" cy="6191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Organigramme : Alternative 22">
            <a:extLst>
              <a:ext uri="{FF2B5EF4-FFF2-40B4-BE49-F238E27FC236}">
                <a16:creationId xmlns:a16="http://schemas.microsoft.com/office/drawing/2014/main" id="{79902265-39BF-20D4-08C0-35EBED118282}"/>
              </a:ext>
            </a:extLst>
          </p:cNvPr>
          <p:cNvSpPr/>
          <p:nvPr/>
        </p:nvSpPr>
        <p:spPr>
          <a:xfrm>
            <a:off x="10835640" y="365124"/>
            <a:ext cx="1287994" cy="915035"/>
          </a:xfrm>
          <a:prstGeom prst="flowChartAlternateProcess">
            <a:avLst/>
          </a:prstGeom>
          <a:solidFill>
            <a:srgbClr val="008E40"/>
          </a:solidFill>
          <a:ln w="317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COLLINE DU PARLEMENT</a:t>
            </a:r>
          </a:p>
        </p:txBody>
      </p:sp>
      <p:sp>
        <p:nvSpPr>
          <p:cNvPr id="26" name="Graphique 24">
            <a:extLst>
              <a:ext uri="{FF2B5EF4-FFF2-40B4-BE49-F238E27FC236}">
                <a16:creationId xmlns:a16="http://schemas.microsoft.com/office/drawing/2014/main" id="{A28FEA52-3CB0-B558-274F-274FBEBFE593}"/>
              </a:ext>
            </a:extLst>
          </p:cNvPr>
          <p:cNvSpPr/>
          <p:nvPr/>
        </p:nvSpPr>
        <p:spPr>
          <a:xfrm>
            <a:off x="11332284" y="440052"/>
            <a:ext cx="294705" cy="355286"/>
          </a:xfrm>
          <a:custGeom>
            <a:avLst/>
            <a:gdLst>
              <a:gd name="connsiteX0" fmla="*/ 1740770 w 2085973"/>
              <a:gd name="connsiteY0" fmla="*/ 1938861 h 2848327"/>
              <a:gd name="connsiteX1" fmla="*/ 1691126 w 2085973"/>
              <a:gd name="connsiteY1" fmla="*/ 1669161 h 2848327"/>
              <a:gd name="connsiteX2" fmla="*/ 1505103 w 2085973"/>
              <a:gd name="connsiteY2" fmla="*/ 1677991 h 2848327"/>
              <a:gd name="connsiteX3" fmla="*/ 1388355 w 2085973"/>
              <a:gd name="connsiteY3" fmla="*/ 1945500 h 2848327"/>
              <a:gd name="connsiteX4" fmla="*/ 1593714 w 2085973"/>
              <a:gd name="connsiteY4" fmla="*/ 1945243 h 2848327"/>
              <a:gd name="connsiteX5" fmla="*/ 1593656 w 2085973"/>
              <a:gd name="connsiteY5" fmla="*/ 2174558 h 2848327"/>
              <a:gd name="connsiteX6" fmla="*/ 1167441 w 2085973"/>
              <a:gd name="connsiteY6" fmla="*/ 2174329 h 2848327"/>
              <a:gd name="connsiteX7" fmla="*/ 1357027 w 2085973"/>
              <a:gd name="connsiteY7" fmla="*/ 2439362 h 2848327"/>
              <a:gd name="connsiteX8" fmla="*/ 1170318 w 2085973"/>
              <a:gd name="connsiteY8" fmla="*/ 2583523 h 2848327"/>
              <a:gd name="connsiteX9" fmla="*/ 1043026 w 2085973"/>
              <a:gd name="connsiteY9" fmla="*/ 2848327 h 2848327"/>
              <a:gd name="connsiteX10" fmla="*/ 915680 w 2085973"/>
              <a:gd name="connsiteY10" fmla="*/ 2583523 h 2848327"/>
              <a:gd name="connsiteX11" fmla="*/ 728974 w 2085973"/>
              <a:gd name="connsiteY11" fmla="*/ 2439362 h 2848327"/>
              <a:gd name="connsiteX12" fmla="*/ 918557 w 2085973"/>
              <a:gd name="connsiteY12" fmla="*/ 2174329 h 2848327"/>
              <a:gd name="connsiteX13" fmla="*/ 492309 w 2085973"/>
              <a:gd name="connsiteY13" fmla="*/ 2174558 h 2848327"/>
              <a:gd name="connsiteX14" fmla="*/ 492309 w 2085973"/>
              <a:gd name="connsiteY14" fmla="*/ 1945243 h 2848327"/>
              <a:gd name="connsiteX15" fmla="*/ 697615 w 2085973"/>
              <a:gd name="connsiteY15" fmla="*/ 1945500 h 2848327"/>
              <a:gd name="connsiteX16" fmla="*/ 580892 w 2085973"/>
              <a:gd name="connsiteY16" fmla="*/ 1677991 h 2848327"/>
              <a:gd name="connsiteX17" fmla="*/ 394927 w 2085973"/>
              <a:gd name="connsiteY17" fmla="*/ 1669161 h 2848327"/>
              <a:gd name="connsiteX18" fmla="*/ 345195 w 2085973"/>
              <a:gd name="connsiteY18" fmla="*/ 1938861 h 2848327"/>
              <a:gd name="connsiteX19" fmla="*/ 102976 w 2085973"/>
              <a:gd name="connsiteY19" fmla="*/ 1289342 h 2848327"/>
              <a:gd name="connsiteX20" fmla="*/ 451920 w 2085973"/>
              <a:gd name="connsiteY20" fmla="*/ 1186348 h 2848327"/>
              <a:gd name="connsiteX21" fmla="*/ 839801 w 2085973"/>
              <a:gd name="connsiteY21" fmla="*/ 1945500 h 2848327"/>
              <a:gd name="connsiteX22" fmla="*/ 958748 w 2085973"/>
              <a:gd name="connsiteY22" fmla="*/ 1945500 h 2848327"/>
              <a:gd name="connsiteX23" fmla="*/ 727265 w 2085973"/>
              <a:gd name="connsiteY23" fmla="*/ 995477 h 2848327"/>
              <a:gd name="connsiteX24" fmla="*/ 844245 w 2085973"/>
              <a:gd name="connsiteY24" fmla="*/ 256403 h 2848327"/>
              <a:gd name="connsiteX25" fmla="*/ 1043026 w 2085973"/>
              <a:gd name="connsiteY25" fmla="*/ 0 h 2848327"/>
              <a:gd name="connsiteX26" fmla="*/ 1241755 w 2085973"/>
              <a:gd name="connsiteY26" fmla="*/ 256403 h 2848327"/>
              <a:gd name="connsiteX27" fmla="*/ 1358789 w 2085973"/>
              <a:gd name="connsiteY27" fmla="*/ 995477 h 2848327"/>
              <a:gd name="connsiteX28" fmla="*/ 1127227 w 2085973"/>
              <a:gd name="connsiteY28" fmla="*/ 1945500 h 2848327"/>
              <a:gd name="connsiteX29" fmla="*/ 1246165 w 2085973"/>
              <a:gd name="connsiteY29" fmla="*/ 1945500 h 2848327"/>
              <a:gd name="connsiteX30" fmla="*/ 1634052 w 2085973"/>
              <a:gd name="connsiteY30" fmla="*/ 1186348 h 2848327"/>
              <a:gd name="connsiteX31" fmla="*/ 1983019 w 2085973"/>
              <a:gd name="connsiteY31" fmla="*/ 1289342 h 2848327"/>
              <a:gd name="connsiteX32" fmla="*/ 1740770 w 2085973"/>
              <a:gd name="connsiteY32" fmla="*/ 1938861 h 2848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085973" h="2848327">
                <a:moveTo>
                  <a:pt x="1740770" y="1938861"/>
                </a:moveTo>
                <a:cubicBezTo>
                  <a:pt x="1786547" y="1870786"/>
                  <a:pt x="1782642" y="1721768"/>
                  <a:pt x="1691126" y="1669161"/>
                </a:cubicBezTo>
                <a:cubicBezTo>
                  <a:pt x="1621117" y="1634157"/>
                  <a:pt x="1542050" y="1647854"/>
                  <a:pt x="1505103" y="1677991"/>
                </a:cubicBezTo>
                <a:cubicBezTo>
                  <a:pt x="1445638" y="1713957"/>
                  <a:pt x="1388355" y="1829000"/>
                  <a:pt x="1388355" y="1945500"/>
                </a:cubicBezTo>
                <a:lnTo>
                  <a:pt x="1593714" y="1945243"/>
                </a:lnTo>
                <a:lnTo>
                  <a:pt x="1593656" y="2174558"/>
                </a:lnTo>
                <a:lnTo>
                  <a:pt x="1167441" y="2174329"/>
                </a:lnTo>
                <a:cubicBezTo>
                  <a:pt x="1173023" y="2292277"/>
                  <a:pt x="1237336" y="2386756"/>
                  <a:pt x="1357027" y="2439362"/>
                </a:cubicBezTo>
                <a:cubicBezTo>
                  <a:pt x="1341615" y="2489073"/>
                  <a:pt x="1269435" y="2590381"/>
                  <a:pt x="1170318" y="2583523"/>
                </a:cubicBezTo>
                <a:cubicBezTo>
                  <a:pt x="1150754" y="2690727"/>
                  <a:pt x="1132151" y="2750915"/>
                  <a:pt x="1043026" y="2848327"/>
                </a:cubicBezTo>
                <a:cubicBezTo>
                  <a:pt x="953843" y="2750944"/>
                  <a:pt x="935247" y="2690727"/>
                  <a:pt x="915680" y="2583523"/>
                </a:cubicBezTo>
                <a:cubicBezTo>
                  <a:pt x="816559" y="2590381"/>
                  <a:pt x="744384" y="2489073"/>
                  <a:pt x="728974" y="2439362"/>
                </a:cubicBezTo>
                <a:cubicBezTo>
                  <a:pt x="848659" y="2386756"/>
                  <a:pt x="912974" y="2292277"/>
                  <a:pt x="918557" y="2174329"/>
                </a:cubicBezTo>
                <a:lnTo>
                  <a:pt x="492309" y="2174558"/>
                </a:lnTo>
                <a:lnTo>
                  <a:pt x="492309" y="1945243"/>
                </a:lnTo>
                <a:lnTo>
                  <a:pt x="697615" y="1945500"/>
                </a:lnTo>
                <a:cubicBezTo>
                  <a:pt x="697615" y="1829000"/>
                  <a:pt x="640421" y="1713957"/>
                  <a:pt x="580892" y="1677991"/>
                </a:cubicBezTo>
                <a:cubicBezTo>
                  <a:pt x="543949" y="1647882"/>
                  <a:pt x="464909" y="1634185"/>
                  <a:pt x="394927" y="1669161"/>
                </a:cubicBezTo>
                <a:cubicBezTo>
                  <a:pt x="303353" y="1721768"/>
                  <a:pt x="299423" y="1870815"/>
                  <a:pt x="345195" y="1938861"/>
                </a:cubicBezTo>
                <a:cubicBezTo>
                  <a:pt x="-87233" y="1858566"/>
                  <a:pt x="-44338" y="1440952"/>
                  <a:pt x="102976" y="1289342"/>
                </a:cubicBezTo>
                <a:cubicBezTo>
                  <a:pt x="222034" y="1166860"/>
                  <a:pt x="351832" y="1147724"/>
                  <a:pt x="451920" y="1186348"/>
                </a:cubicBezTo>
                <a:cubicBezTo>
                  <a:pt x="679385" y="1267892"/>
                  <a:pt x="832367" y="1539621"/>
                  <a:pt x="839801" y="1945500"/>
                </a:cubicBezTo>
                <a:lnTo>
                  <a:pt x="958748" y="1945500"/>
                </a:lnTo>
                <a:cubicBezTo>
                  <a:pt x="958748" y="1576530"/>
                  <a:pt x="894546" y="1458897"/>
                  <a:pt x="727265" y="995477"/>
                </a:cubicBezTo>
                <a:cubicBezTo>
                  <a:pt x="643013" y="776474"/>
                  <a:pt x="693627" y="505715"/>
                  <a:pt x="844245" y="256403"/>
                </a:cubicBezTo>
                <a:cubicBezTo>
                  <a:pt x="898191" y="167052"/>
                  <a:pt x="965578" y="86389"/>
                  <a:pt x="1043026" y="0"/>
                </a:cubicBezTo>
                <a:cubicBezTo>
                  <a:pt x="1120416" y="86389"/>
                  <a:pt x="1187806" y="167052"/>
                  <a:pt x="1241755" y="256403"/>
                </a:cubicBezTo>
                <a:cubicBezTo>
                  <a:pt x="1392374" y="505715"/>
                  <a:pt x="1442981" y="776474"/>
                  <a:pt x="1358789" y="995477"/>
                </a:cubicBezTo>
                <a:cubicBezTo>
                  <a:pt x="1191425" y="1458897"/>
                  <a:pt x="1127227" y="1576502"/>
                  <a:pt x="1127227" y="1945500"/>
                </a:cubicBezTo>
                <a:lnTo>
                  <a:pt x="1246165" y="1945500"/>
                </a:lnTo>
                <a:cubicBezTo>
                  <a:pt x="1253604" y="1539621"/>
                  <a:pt x="1406643" y="1267892"/>
                  <a:pt x="1634052" y="1186348"/>
                </a:cubicBezTo>
                <a:cubicBezTo>
                  <a:pt x="1734141" y="1147753"/>
                  <a:pt x="1864024" y="1166860"/>
                  <a:pt x="1983019" y="1289342"/>
                </a:cubicBezTo>
                <a:cubicBezTo>
                  <a:pt x="2130305" y="1440952"/>
                  <a:pt x="2173205" y="1858566"/>
                  <a:pt x="1740770" y="193886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53358E-4FFE-3EB8-D2CC-2D107F8003EC}"/>
              </a:ext>
            </a:extLst>
          </p:cNvPr>
          <p:cNvSpPr/>
          <p:nvPr/>
        </p:nvSpPr>
        <p:spPr>
          <a:xfrm>
            <a:off x="816316" y="1454212"/>
            <a:ext cx="146033" cy="6191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Organigramme : Alternative 27">
            <a:extLst>
              <a:ext uri="{FF2B5EF4-FFF2-40B4-BE49-F238E27FC236}">
                <a16:creationId xmlns:a16="http://schemas.microsoft.com/office/drawing/2014/main" id="{45132682-0EA4-2AB5-382C-F41D38F9A42F}"/>
              </a:ext>
            </a:extLst>
          </p:cNvPr>
          <p:cNvSpPr/>
          <p:nvPr/>
        </p:nvSpPr>
        <p:spPr>
          <a:xfrm>
            <a:off x="57066" y="58421"/>
            <a:ext cx="1645899" cy="1493758"/>
          </a:xfrm>
          <a:prstGeom prst="flowChartAlternateProcess">
            <a:avLst/>
          </a:prstGeom>
          <a:solidFill>
            <a:srgbClr val="008E40"/>
          </a:solidFill>
          <a:ln w="317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CA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F6C665B-24C8-B878-3F03-15FC603F53E7}"/>
              </a:ext>
            </a:extLst>
          </p:cNvPr>
          <p:cNvSpPr txBox="1"/>
          <p:nvPr/>
        </p:nvSpPr>
        <p:spPr>
          <a:xfrm>
            <a:off x="104858" y="41753"/>
            <a:ext cx="156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Bienvenue à Québec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AEF61C4-7E5D-D106-044B-155D8361A119}"/>
              </a:ext>
            </a:extLst>
          </p:cNvPr>
          <p:cNvSpPr txBox="1"/>
          <p:nvPr/>
        </p:nvSpPr>
        <p:spPr>
          <a:xfrm>
            <a:off x="15239" y="690404"/>
            <a:ext cx="17303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0,4 </a:t>
            </a:r>
          </a:p>
          <a:p>
            <a:pPr algn="ctr"/>
            <a:r>
              <a:rPr lang="fr-CA" sz="16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pont-par-million-d’habitant</a:t>
            </a:r>
            <a:endParaRPr lang="fr-CA" sz="16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44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1AA19D-F1A4-8577-A25E-5675AF0372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24000">
                <a:srgbClr val="C0C0C0"/>
              </a:gs>
              <a:gs pos="75000">
                <a:srgbClr val="C0C0C0"/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1876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10</Words>
  <Application>Microsoft Office PowerPoint</Application>
  <PresentationFormat>Grand écran</PresentationFormat>
  <Paragraphs>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Bahnschrift SemiCondensed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Francis B. Lavoie</dc:creator>
  <cp:lastModifiedBy>Francis B. Lavoie</cp:lastModifiedBy>
  <cp:revision>13</cp:revision>
  <dcterms:created xsi:type="dcterms:W3CDTF">2022-04-17T14:11:32Z</dcterms:created>
  <dcterms:modified xsi:type="dcterms:W3CDTF">2023-07-02T15:34:25Z</dcterms:modified>
</cp:coreProperties>
</file>