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40"/>
    <a:srgbClr val="051181"/>
    <a:srgbClr val="0718B9"/>
    <a:srgbClr val="11C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55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87136-09F3-406B-96B4-BB5B1A8B1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85C906B-00A7-4A92-B273-8B7A1A036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EAA0E2-4A25-4EB5-9A46-4CDCA143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576D-0028-495E-8F6B-44753C906D1A}" type="datetimeFigureOut">
              <a:rPr lang="fr-CA" smtClean="0"/>
              <a:t>2022-04-17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520ACF-A4D4-48C5-84A3-C12B33891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7789DA-98EE-41BA-98F8-B08884AD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B13E-647B-4ABF-870E-52F94E12C06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5908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23690-7B41-42B3-A450-FA340060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ED54DF-D365-4D06-91C2-3AAD3440F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DB1A34-3510-4C66-B6FF-5A2DE3D3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576D-0028-495E-8F6B-44753C906D1A}" type="datetimeFigureOut">
              <a:rPr lang="fr-CA" smtClean="0"/>
              <a:t>2022-04-17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77F32A-6FE8-4B54-A490-22712309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8C5124-1522-4028-84D9-DC6BE859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B13E-647B-4ABF-870E-52F94E12C06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821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D7C9581-8684-406D-B164-BFBD4E230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1F792E-637F-4856-B71D-6E2C53F64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FE1405-29FE-4DFC-B0B2-7BE2A200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576D-0028-495E-8F6B-44753C906D1A}" type="datetimeFigureOut">
              <a:rPr lang="fr-CA" smtClean="0"/>
              <a:t>2022-04-17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F92543-808F-4488-9349-7D23D5C9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180AB0-92F8-475C-BD0B-AC6084A4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B13E-647B-4ABF-870E-52F94E12C06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4405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816BCA-6021-443D-B945-B955AA38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4103BD-D516-44A5-A9D3-39EC831E3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3ED975-0E59-454D-8330-B18431E41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576D-0028-495E-8F6B-44753C906D1A}" type="datetimeFigureOut">
              <a:rPr lang="fr-CA" smtClean="0"/>
              <a:t>2022-04-17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BA8CE9-8BA6-452F-B54A-6BBF1F235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D8849E-C296-49A8-8CD7-A96797FC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B13E-647B-4ABF-870E-52F94E12C06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4227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8A1709-CCCA-46E3-A60B-6BE85545F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2A64E3-4531-4519-A37B-6B3536751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E25A29-03D9-4A6B-B814-F24DDCC2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576D-0028-495E-8F6B-44753C906D1A}" type="datetimeFigureOut">
              <a:rPr lang="fr-CA" smtClean="0"/>
              <a:t>2022-04-17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73E435-3500-41F7-B8C5-BA0D3E5F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0954DD-6AE7-4A06-9E27-6A4BBF7A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B13E-647B-4ABF-870E-52F94E12C06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5407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FFDF5-4E6F-48AA-A0C3-963582FE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129745-DD5B-47E0-9014-8EC77A42A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F935CA-D48D-476E-A7DC-FDF5A86F8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951B1A-191C-4891-B413-A0A1D39F2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576D-0028-495E-8F6B-44753C906D1A}" type="datetimeFigureOut">
              <a:rPr lang="fr-CA" smtClean="0"/>
              <a:t>2022-04-17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61AB04-852E-4A3B-A984-40FC09FC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4FC71D-CFF0-4355-BA10-CC47D2619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B13E-647B-4ABF-870E-52F94E12C06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0404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2AA3B-9B31-43A6-99A3-A3B188F8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A5DD8B-AABC-4AAE-990A-C5894C985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3B29EA-813B-4AAF-B8B3-E9F9B9010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77EC6C6-F15E-44A3-983D-2496FFACA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442FD7-10DA-4D29-807D-8DD70168A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0606102-78E1-47E9-AD9A-5D742B39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576D-0028-495E-8F6B-44753C906D1A}" type="datetimeFigureOut">
              <a:rPr lang="fr-CA" smtClean="0"/>
              <a:t>2022-04-17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3E0B93A-AF06-4D0A-B161-E729F5B9F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D59434D-2BF1-42C5-8776-6F2506DA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B13E-647B-4ABF-870E-52F94E12C06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997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26EC66-189E-4EA1-A7E4-571656F4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C50DDBB-A192-4770-BB7D-3E05EB64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576D-0028-495E-8F6B-44753C906D1A}" type="datetimeFigureOut">
              <a:rPr lang="fr-CA" smtClean="0"/>
              <a:t>2022-04-17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481DDEE-9720-444C-9A23-C30D3C3B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C7CA66-6203-45F5-9650-9DE692E3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B13E-647B-4ABF-870E-52F94E12C06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6532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E7D3290-FE60-4022-B6F7-75864922C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576D-0028-495E-8F6B-44753C906D1A}" type="datetimeFigureOut">
              <a:rPr lang="fr-CA" smtClean="0"/>
              <a:t>2022-04-17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5E32111-8C0E-4ADD-A6A8-66B71F7A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E259AB-F1F9-488A-9630-5FDF2D42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B13E-647B-4ABF-870E-52F94E12C06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780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18AB73-A2B1-4205-AB8A-CDCFBB65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A0B138-6823-4978-9400-8BB1478FA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9BAB01-C668-478B-988A-59850283D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1C234F-F563-4005-8E8D-B703E88E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576D-0028-495E-8F6B-44753C906D1A}" type="datetimeFigureOut">
              <a:rPr lang="fr-CA" smtClean="0"/>
              <a:t>2022-04-17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A73015-004B-4707-8200-942EF177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F65DCB-D90E-4898-9525-37AB0905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B13E-647B-4ABF-870E-52F94E12C06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9955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27351-EED8-4D31-8BDB-3F9D1537A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16D9CF9-B06A-46D3-8F83-91C5EA18D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D18FF4-91C2-4B08-B70C-F3F1E758E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4FB356-710B-40EC-B6DC-62989E2B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576D-0028-495E-8F6B-44753C906D1A}" type="datetimeFigureOut">
              <a:rPr lang="fr-CA" smtClean="0"/>
              <a:t>2022-04-17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1602A9-A5EE-45BE-B458-38361206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F57587-B6CC-4D68-B456-29CD76CB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B13E-647B-4ABF-870E-52F94E12C06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469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2A5D2CE-A122-49CE-BF81-F94EAAE39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902BAF-7F7F-4B1B-9F4C-E1CEDB5E9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486FBC-A0E5-42E7-B91F-8292251FE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C576D-0028-495E-8F6B-44753C906D1A}" type="datetimeFigureOut">
              <a:rPr lang="fr-CA" smtClean="0"/>
              <a:t>2022-04-17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0935DD-2E31-4DF9-B55B-9F38C644F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30FCF9-99DC-4CCE-BC46-1C2BA2722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4B13E-647B-4ABF-870E-52F94E12C06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0611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362855-2560-4840-A9BF-58C41FE87D18}"/>
              </a:ext>
            </a:extLst>
          </p:cNvPr>
          <p:cNvSpPr/>
          <p:nvPr/>
        </p:nvSpPr>
        <p:spPr>
          <a:xfrm>
            <a:off x="2409914" y="1166501"/>
            <a:ext cx="384561" cy="162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C0B29C-159E-45F1-8835-CB70C23789A2}"/>
              </a:ext>
            </a:extLst>
          </p:cNvPr>
          <p:cNvSpPr/>
          <p:nvPr/>
        </p:nvSpPr>
        <p:spPr>
          <a:xfrm>
            <a:off x="2409913" y="1669279"/>
            <a:ext cx="384561" cy="162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7112A5-DD71-49D2-985A-8FE7F3E7B7CD}"/>
              </a:ext>
            </a:extLst>
          </p:cNvPr>
          <p:cNvSpPr/>
          <p:nvPr/>
        </p:nvSpPr>
        <p:spPr>
          <a:xfrm>
            <a:off x="3613446" y="1669279"/>
            <a:ext cx="384561" cy="162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D01137-3302-40AE-9E81-CA74E12E25DA}"/>
              </a:ext>
            </a:extLst>
          </p:cNvPr>
          <p:cNvSpPr/>
          <p:nvPr/>
        </p:nvSpPr>
        <p:spPr>
          <a:xfrm>
            <a:off x="3613446" y="1166501"/>
            <a:ext cx="384561" cy="162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760008-A758-4090-B307-5B6501E28F07}"/>
              </a:ext>
            </a:extLst>
          </p:cNvPr>
          <p:cNvSpPr/>
          <p:nvPr/>
        </p:nvSpPr>
        <p:spPr>
          <a:xfrm>
            <a:off x="5056261" y="1166501"/>
            <a:ext cx="384561" cy="162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CEFC07-5687-44EF-B0CC-8A2226D12B96}"/>
              </a:ext>
            </a:extLst>
          </p:cNvPr>
          <p:cNvSpPr/>
          <p:nvPr/>
        </p:nvSpPr>
        <p:spPr>
          <a:xfrm>
            <a:off x="5056261" y="1669279"/>
            <a:ext cx="384561" cy="162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E085D6C-BB57-4AA5-AE50-BB38E8A732C0}"/>
              </a:ext>
            </a:extLst>
          </p:cNvPr>
          <p:cNvSpPr/>
          <p:nvPr/>
        </p:nvSpPr>
        <p:spPr>
          <a:xfrm>
            <a:off x="2230452" y="1237716"/>
            <a:ext cx="2016807" cy="512748"/>
          </a:xfrm>
          <a:prstGeom prst="roundRect">
            <a:avLst/>
          </a:prstGeom>
          <a:solidFill>
            <a:srgbClr val="11CA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7ACC7EB-A587-4FE9-A6DC-79292D93D7E5}"/>
              </a:ext>
            </a:extLst>
          </p:cNvPr>
          <p:cNvSpPr/>
          <p:nvPr/>
        </p:nvSpPr>
        <p:spPr>
          <a:xfrm>
            <a:off x="4042160" y="1237716"/>
            <a:ext cx="1468452" cy="512748"/>
          </a:xfrm>
          <a:prstGeom prst="roundRect">
            <a:avLst/>
          </a:prstGeom>
          <a:solidFill>
            <a:srgbClr val="11CA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7026C6-54CD-469B-A493-0E999823543E}"/>
              </a:ext>
            </a:extLst>
          </p:cNvPr>
          <p:cNvSpPr/>
          <p:nvPr/>
        </p:nvSpPr>
        <p:spPr>
          <a:xfrm>
            <a:off x="4319123" y="1237716"/>
            <a:ext cx="273941" cy="512748"/>
          </a:xfrm>
          <a:prstGeom prst="rect">
            <a:avLst/>
          </a:prstGeom>
          <a:pattFill prst="dkVert">
            <a:fgClr>
              <a:schemeClr val="bg2">
                <a:lumMod val="25000"/>
              </a:schemeClr>
            </a:fgClr>
            <a:bgClr>
              <a:schemeClr val="bg2">
                <a:lumMod val="9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363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F83D343-1AA5-438F-828F-6333805483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1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CB1E6093-5633-456F-A057-51F820D6723F}"/>
              </a:ext>
            </a:extLst>
          </p:cNvPr>
          <p:cNvSpPr/>
          <p:nvPr/>
        </p:nvSpPr>
        <p:spPr>
          <a:xfrm>
            <a:off x="148697" y="828995"/>
            <a:ext cx="1274623" cy="439659"/>
          </a:xfrm>
          <a:prstGeom prst="roundRect">
            <a:avLst/>
          </a:prstGeom>
          <a:solidFill>
            <a:srgbClr val="008E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406741-6627-4F40-86CA-C58E876B5BBF}"/>
              </a:ext>
            </a:extLst>
          </p:cNvPr>
          <p:cNvSpPr/>
          <p:nvPr/>
        </p:nvSpPr>
        <p:spPr>
          <a:xfrm>
            <a:off x="0" y="1581151"/>
            <a:ext cx="12192000" cy="149934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BA6E43-CD15-4440-8C82-2D6C8E1D3AE5}"/>
              </a:ext>
            </a:extLst>
          </p:cNvPr>
          <p:cNvSpPr/>
          <p:nvPr/>
        </p:nvSpPr>
        <p:spPr>
          <a:xfrm>
            <a:off x="339428" y="2255111"/>
            <a:ext cx="615297" cy="128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D8983B-6988-4D93-A575-4B5B427C2CFE}"/>
              </a:ext>
            </a:extLst>
          </p:cNvPr>
          <p:cNvSpPr/>
          <p:nvPr/>
        </p:nvSpPr>
        <p:spPr>
          <a:xfrm>
            <a:off x="1423320" y="2255111"/>
            <a:ext cx="615297" cy="128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E7FC0-D008-4F98-91BD-63D44EFF2C08}"/>
              </a:ext>
            </a:extLst>
          </p:cNvPr>
          <p:cNvSpPr/>
          <p:nvPr/>
        </p:nvSpPr>
        <p:spPr>
          <a:xfrm>
            <a:off x="2507212" y="2255111"/>
            <a:ext cx="615297" cy="128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F3AF02-356E-443D-9A54-578F63AC5A5D}"/>
              </a:ext>
            </a:extLst>
          </p:cNvPr>
          <p:cNvSpPr/>
          <p:nvPr/>
        </p:nvSpPr>
        <p:spPr>
          <a:xfrm>
            <a:off x="3596799" y="2255111"/>
            <a:ext cx="615297" cy="128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E3AF20-66E7-464E-87EA-E3DB27A2A95C}"/>
              </a:ext>
            </a:extLst>
          </p:cNvPr>
          <p:cNvSpPr/>
          <p:nvPr/>
        </p:nvSpPr>
        <p:spPr>
          <a:xfrm>
            <a:off x="4680691" y="2255111"/>
            <a:ext cx="615297" cy="128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72B518-C285-48BE-BE0E-0C67183575AB}"/>
              </a:ext>
            </a:extLst>
          </p:cNvPr>
          <p:cNvSpPr/>
          <p:nvPr/>
        </p:nvSpPr>
        <p:spPr>
          <a:xfrm>
            <a:off x="5764583" y="2255111"/>
            <a:ext cx="615297" cy="128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A2B867-E2D2-493C-920F-BA38DE349405}"/>
              </a:ext>
            </a:extLst>
          </p:cNvPr>
          <p:cNvSpPr/>
          <p:nvPr/>
        </p:nvSpPr>
        <p:spPr>
          <a:xfrm>
            <a:off x="6848475" y="2255111"/>
            <a:ext cx="615297" cy="128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2AE70-5B4A-4366-BB6B-E550C2950281}"/>
              </a:ext>
            </a:extLst>
          </p:cNvPr>
          <p:cNvSpPr/>
          <p:nvPr/>
        </p:nvSpPr>
        <p:spPr>
          <a:xfrm>
            <a:off x="7932367" y="2255111"/>
            <a:ext cx="615297" cy="128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90E5F3-D546-4D59-80B7-EFDE3426087C}"/>
              </a:ext>
            </a:extLst>
          </p:cNvPr>
          <p:cNvSpPr/>
          <p:nvPr/>
        </p:nvSpPr>
        <p:spPr>
          <a:xfrm>
            <a:off x="9016259" y="2255111"/>
            <a:ext cx="615297" cy="128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738246-8103-4644-AA23-8F7E9267A8DA}"/>
              </a:ext>
            </a:extLst>
          </p:cNvPr>
          <p:cNvSpPr/>
          <p:nvPr/>
        </p:nvSpPr>
        <p:spPr>
          <a:xfrm>
            <a:off x="10100151" y="2255111"/>
            <a:ext cx="615297" cy="128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1ADCB6-82D6-4167-8CD3-027630C51F58}"/>
              </a:ext>
            </a:extLst>
          </p:cNvPr>
          <p:cNvSpPr/>
          <p:nvPr/>
        </p:nvSpPr>
        <p:spPr>
          <a:xfrm>
            <a:off x="11184043" y="2255111"/>
            <a:ext cx="615297" cy="128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2D7A77-A2B6-40FC-B8AB-B81A54AFD84C}"/>
              </a:ext>
            </a:extLst>
          </p:cNvPr>
          <p:cNvSpPr/>
          <p:nvPr/>
        </p:nvSpPr>
        <p:spPr>
          <a:xfrm>
            <a:off x="0" y="3962401"/>
            <a:ext cx="12192000" cy="149934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96825A-71D7-4E2C-8417-DFBBB8D322BB}"/>
              </a:ext>
            </a:extLst>
          </p:cNvPr>
          <p:cNvSpPr/>
          <p:nvPr/>
        </p:nvSpPr>
        <p:spPr>
          <a:xfrm>
            <a:off x="339428" y="4636361"/>
            <a:ext cx="615297" cy="128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A54C2B-DD16-4F93-898D-E297F3952F01}"/>
              </a:ext>
            </a:extLst>
          </p:cNvPr>
          <p:cNvSpPr/>
          <p:nvPr/>
        </p:nvSpPr>
        <p:spPr>
          <a:xfrm>
            <a:off x="1423320" y="4636361"/>
            <a:ext cx="615297" cy="128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89A4C1-C136-4425-BE6F-4C273FB67512}"/>
              </a:ext>
            </a:extLst>
          </p:cNvPr>
          <p:cNvSpPr/>
          <p:nvPr/>
        </p:nvSpPr>
        <p:spPr>
          <a:xfrm>
            <a:off x="2507212" y="4636361"/>
            <a:ext cx="615297" cy="128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13FB67-70B3-49CC-B19E-6C900A17FE12}"/>
              </a:ext>
            </a:extLst>
          </p:cNvPr>
          <p:cNvSpPr/>
          <p:nvPr/>
        </p:nvSpPr>
        <p:spPr>
          <a:xfrm>
            <a:off x="3596799" y="4636361"/>
            <a:ext cx="615297" cy="128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3B2702-1335-4CCB-B1F4-9F31B68D1A10}"/>
              </a:ext>
            </a:extLst>
          </p:cNvPr>
          <p:cNvSpPr/>
          <p:nvPr/>
        </p:nvSpPr>
        <p:spPr>
          <a:xfrm>
            <a:off x="4680691" y="4636361"/>
            <a:ext cx="615297" cy="128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6515C6-673E-4874-8659-A4761C633465}"/>
              </a:ext>
            </a:extLst>
          </p:cNvPr>
          <p:cNvSpPr/>
          <p:nvPr/>
        </p:nvSpPr>
        <p:spPr>
          <a:xfrm>
            <a:off x="5764583" y="4636361"/>
            <a:ext cx="615297" cy="128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413FFC-982C-4C57-A01B-9E883E1A9755}"/>
              </a:ext>
            </a:extLst>
          </p:cNvPr>
          <p:cNvSpPr/>
          <p:nvPr/>
        </p:nvSpPr>
        <p:spPr>
          <a:xfrm>
            <a:off x="6848475" y="4636361"/>
            <a:ext cx="615297" cy="128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DCA0B9-597B-4AC9-B67C-9A9DF2737B95}"/>
              </a:ext>
            </a:extLst>
          </p:cNvPr>
          <p:cNvSpPr/>
          <p:nvPr/>
        </p:nvSpPr>
        <p:spPr>
          <a:xfrm>
            <a:off x="7932367" y="4636361"/>
            <a:ext cx="615297" cy="128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B6B82E-B05C-4B20-9D61-3EF4C1DA8BB7}"/>
              </a:ext>
            </a:extLst>
          </p:cNvPr>
          <p:cNvSpPr/>
          <p:nvPr/>
        </p:nvSpPr>
        <p:spPr>
          <a:xfrm>
            <a:off x="9016259" y="4636361"/>
            <a:ext cx="615297" cy="128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A080ED-BEB9-413B-912C-3063C5C6CF58}"/>
              </a:ext>
            </a:extLst>
          </p:cNvPr>
          <p:cNvSpPr/>
          <p:nvPr/>
        </p:nvSpPr>
        <p:spPr>
          <a:xfrm>
            <a:off x="10100151" y="4636361"/>
            <a:ext cx="615297" cy="128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531721-3946-4B95-B016-56D82867E9C0}"/>
              </a:ext>
            </a:extLst>
          </p:cNvPr>
          <p:cNvSpPr/>
          <p:nvPr/>
        </p:nvSpPr>
        <p:spPr>
          <a:xfrm>
            <a:off x="11184043" y="4636361"/>
            <a:ext cx="615297" cy="128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5CBA36-1AF2-4D1E-9BA6-06C02F5FC28F}"/>
              </a:ext>
            </a:extLst>
          </p:cNvPr>
          <p:cNvSpPr/>
          <p:nvPr/>
        </p:nvSpPr>
        <p:spPr>
          <a:xfrm>
            <a:off x="0" y="1396257"/>
            <a:ext cx="12192000" cy="18489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2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B91B4F-E65B-4197-8EBB-191DF3F9BBE3}"/>
              </a:ext>
            </a:extLst>
          </p:cNvPr>
          <p:cNvSpPr/>
          <p:nvPr/>
        </p:nvSpPr>
        <p:spPr>
          <a:xfrm rot="10800000">
            <a:off x="0" y="3057257"/>
            <a:ext cx="12192000" cy="18489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2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3DD5E6-E8EF-4419-AC41-55E44B1F9554}"/>
              </a:ext>
            </a:extLst>
          </p:cNvPr>
          <p:cNvSpPr/>
          <p:nvPr/>
        </p:nvSpPr>
        <p:spPr>
          <a:xfrm>
            <a:off x="0" y="3777507"/>
            <a:ext cx="12192000" cy="18489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2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6BD93B-C99F-488C-B4DF-C66D8D11761A}"/>
              </a:ext>
            </a:extLst>
          </p:cNvPr>
          <p:cNvSpPr/>
          <p:nvPr/>
        </p:nvSpPr>
        <p:spPr>
          <a:xfrm rot="10800000">
            <a:off x="0" y="5438507"/>
            <a:ext cx="12192000" cy="18489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2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E6EE2CE-A3B6-4A46-B44C-44EC0A1570EF}"/>
              </a:ext>
            </a:extLst>
          </p:cNvPr>
          <p:cNvSpPr txBox="1"/>
          <p:nvPr/>
        </p:nvSpPr>
        <p:spPr>
          <a:xfrm>
            <a:off x="453728" y="860902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QUÉBEC</a:t>
            </a:r>
          </a:p>
        </p:txBody>
      </p:sp>
      <p:sp>
        <p:nvSpPr>
          <p:cNvPr id="37" name="Flèche : gauche 36">
            <a:extLst>
              <a:ext uri="{FF2B5EF4-FFF2-40B4-BE49-F238E27FC236}">
                <a16:creationId xmlns:a16="http://schemas.microsoft.com/office/drawing/2014/main" id="{A7E73051-62D0-4AD6-B540-B398D163E87E}"/>
              </a:ext>
            </a:extLst>
          </p:cNvPr>
          <p:cNvSpPr/>
          <p:nvPr/>
        </p:nvSpPr>
        <p:spPr>
          <a:xfrm>
            <a:off x="228600" y="914400"/>
            <a:ext cx="215603" cy="268209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5C664656-62D5-4E94-A5F1-65050043B1EC}"/>
              </a:ext>
            </a:extLst>
          </p:cNvPr>
          <p:cNvSpPr/>
          <p:nvPr/>
        </p:nvSpPr>
        <p:spPr>
          <a:xfrm>
            <a:off x="10754152" y="5734464"/>
            <a:ext cx="1274623" cy="439659"/>
          </a:xfrm>
          <a:prstGeom prst="roundRect">
            <a:avLst/>
          </a:prstGeom>
          <a:solidFill>
            <a:srgbClr val="008E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38E96D2-335E-4B1B-B91B-14C3DF3C8242}"/>
              </a:ext>
            </a:extLst>
          </p:cNvPr>
          <p:cNvSpPr txBox="1"/>
          <p:nvPr/>
        </p:nvSpPr>
        <p:spPr>
          <a:xfrm>
            <a:off x="10897258" y="576637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LÉVIS</a:t>
            </a:r>
          </a:p>
        </p:txBody>
      </p:sp>
      <p:sp>
        <p:nvSpPr>
          <p:cNvPr id="40" name="Flèche : gauche 39">
            <a:extLst>
              <a:ext uri="{FF2B5EF4-FFF2-40B4-BE49-F238E27FC236}">
                <a16:creationId xmlns:a16="http://schemas.microsoft.com/office/drawing/2014/main" id="{0DAD63B0-7255-40E6-9973-8F42BAE767F0}"/>
              </a:ext>
            </a:extLst>
          </p:cNvPr>
          <p:cNvSpPr/>
          <p:nvPr/>
        </p:nvSpPr>
        <p:spPr>
          <a:xfrm rot="10800000">
            <a:off x="11700830" y="5819869"/>
            <a:ext cx="215603" cy="268209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80326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</Words>
  <Application>Microsoft Office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Bahnschrift SemiCondensed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Francis B. Lavoie</dc:creator>
  <cp:lastModifiedBy>Francis B. Lavoie</cp:lastModifiedBy>
  <cp:revision>1</cp:revision>
  <dcterms:created xsi:type="dcterms:W3CDTF">2022-04-17T14:11:32Z</dcterms:created>
  <dcterms:modified xsi:type="dcterms:W3CDTF">2022-04-17T15:17:46Z</dcterms:modified>
</cp:coreProperties>
</file>