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80" d="100"/>
          <a:sy n="80" d="100"/>
        </p:scale>
        <p:origin x="204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4E0D1-6925-4FFF-92EC-29499C6D034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F08A8-AD59-4FE8-A7C8-0D2FFE7D5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17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6F05-FA01-4327-9BF1-A20167750AF1}" type="datetime1">
              <a:rPr lang="es-ES" smtClean="0"/>
              <a:t>14/07/2016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3DCurator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6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56F4-FEC3-40C6-A299-17AF7273951D}" type="datetime1">
              <a:rPr lang="es-ES" smtClean="0"/>
              <a:t>14/07/2016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3DCurator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68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56EB-D3D8-436F-A8AE-5D0B72AF43BA}" type="datetime1">
              <a:rPr lang="es-ES" smtClean="0"/>
              <a:t>14/07/2016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3DCurator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36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CE5E-DA7D-42C8-8486-F1BB677DDAA7}" type="datetime1">
              <a:rPr lang="es-ES" smtClean="0"/>
              <a:t>14/07/2016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3DCurator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5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F43C-E7B4-4127-8BC1-F6E6E0635EA5}" type="datetime1">
              <a:rPr lang="es-ES" smtClean="0"/>
              <a:t>14/07/2016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3DCurator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0140-C46D-469D-A841-0B960AAB69FC}" type="datetime1">
              <a:rPr lang="es-ES" smtClean="0"/>
              <a:t>14/07/2016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3DCurator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1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27A8-633F-4E3A-87B3-8519F1543EFE}" type="datetime1">
              <a:rPr lang="es-ES" smtClean="0"/>
              <a:t>14/07/2016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3DCurator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02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C823-250C-4A98-B2D1-12766A963632}" type="datetime1">
              <a:rPr lang="es-ES" smtClean="0"/>
              <a:t>14/07/2016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3DCurator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64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D95-70EB-431B-BA8D-5FC1D259EDBD}" type="datetime1">
              <a:rPr lang="es-ES" smtClean="0"/>
              <a:t>14/07/2016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3DCurator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71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284C8D-2965-44B5-ACF1-D06F60E28D5F}" type="datetime1">
              <a:rPr lang="es-ES" smtClean="0"/>
              <a:t>14/07/2016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3DCurator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96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DE83-A59D-40B1-9717-B269782FF5C2}" type="datetime1">
              <a:rPr lang="es-ES" smtClean="0"/>
              <a:t>14/07/2016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3DCurator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4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504A85-8243-483F-8641-E1697B73775F}" type="datetime1">
              <a:rPr lang="es-ES" smtClean="0"/>
              <a:t>14/07/2016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3DCurator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955160-E673-470E-AB1B-6C2368B09E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4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>
                <a:latin typeface="+mn-lt"/>
              </a:rPr>
              <a:t>3DCurator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cap="none" dirty="0">
                <a:latin typeface="+mn-lt"/>
              </a:rPr>
              <a:t>Un visor 3D de TCs de esculturas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01" y="238631"/>
            <a:ext cx="2701255" cy="27012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4" y="1589259"/>
            <a:ext cx="2484161" cy="9072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9" y="418202"/>
            <a:ext cx="2785662" cy="83030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9324" y="5939370"/>
            <a:ext cx="57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Autor: </a:t>
            </a: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Francisco Javier Bolívar Lupiáñez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297556" y="5939370"/>
            <a:ext cx="57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Director: </a:t>
            </a: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Francisco Javier Melero Rus</a:t>
            </a:r>
          </a:p>
        </p:txBody>
      </p:sp>
    </p:spTree>
    <p:extLst>
      <p:ext uri="{BB962C8B-B14F-4D97-AF65-F5344CB8AC3E}">
        <p14:creationId xmlns:p14="http://schemas.microsoft.com/office/powerpoint/2010/main" val="331764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6540714" y="0"/>
            <a:ext cx="3024391" cy="523220"/>
          </a:xfrm>
          <a:prstGeom prst="homePlat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VOLUME</a:t>
            </a:r>
          </a:p>
        </p:txBody>
      </p:sp>
      <p:sp>
        <p:nvSpPr>
          <p:cNvPr id="2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10</a:t>
            </a:fld>
            <a:endParaRPr lang="es-E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40377" y="0"/>
            <a:ext cx="5174034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DIAGRAMAS DE CLASES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" y="0"/>
            <a:ext cx="2152650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3156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6540714" y="0"/>
            <a:ext cx="2976265" cy="523220"/>
          </a:xfrm>
          <a:prstGeom prst="homePlat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CHARTS</a:t>
            </a:r>
          </a:p>
        </p:txBody>
      </p:sp>
      <p:sp>
        <p:nvSpPr>
          <p:cNvPr id="2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11</a:t>
            </a:fld>
            <a:endParaRPr lang="es-E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40377" y="0"/>
            <a:ext cx="5174034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DIAGRAMAS DE CLASES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" y="0"/>
            <a:ext cx="2152650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72374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6540714" y="0"/>
            <a:ext cx="3712082" cy="523220"/>
          </a:xfrm>
          <a:prstGeom prst="homePlat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APPLICATION</a:t>
            </a:r>
          </a:p>
        </p:txBody>
      </p:sp>
      <p:sp>
        <p:nvSpPr>
          <p:cNvPr id="2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12</a:t>
            </a:fld>
            <a:endParaRPr lang="es-E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40377" y="0"/>
            <a:ext cx="5174034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DIAGRAMAS DE CLASES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" y="0"/>
            <a:ext cx="2152650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4859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09274"/>
            <a:ext cx="10058400" cy="38598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749808" lvl="1" indent="-457200">
              <a:buFont typeface="+mj-lt"/>
              <a:buAutoNum type="romanLcPeriod"/>
            </a:pPr>
            <a:r>
              <a:rPr lang="es-ES" dirty="0"/>
              <a:t>DICOM </a:t>
            </a:r>
            <a:r>
              <a:rPr lang="es-ES" dirty="0">
                <a:sym typeface="Wingdings" panose="05000000000000000000" pitchFamily="2" charset="2"/>
              </a:rPr>
              <a:t> Volumen</a:t>
            </a:r>
          </a:p>
          <a:p>
            <a:pPr marL="749808" lvl="1" indent="-457200">
              <a:buFont typeface="+mj-lt"/>
              <a:buAutoNum type="romanLcPeriod"/>
            </a:pPr>
            <a:r>
              <a:rPr lang="es-ES" dirty="0">
                <a:sym typeface="Wingdings" panose="05000000000000000000" pitchFamily="2" charset="2"/>
              </a:rPr>
              <a:t>Trabajos previos</a:t>
            </a:r>
          </a:p>
          <a:p>
            <a:pPr marL="749808" lvl="1" indent="-457200">
              <a:buFont typeface="+mj-lt"/>
              <a:buAutoNum type="romanLcPeriod"/>
            </a:pPr>
            <a:r>
              <a:rPr lang="es-ES" dirty="0">
                <a:sym typeface="Wingdings" panose="05000000000000000000" pitchFamily="2" charset="2"/>
              </a:rPr>
              <a:t>Motivación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Planificación</a:t>
            </a:r>
          </a:p>
          <a:p>
            <a:pPr marL="749808" lvl="1" indent="-457200">
              <a:buFont typeface="+mj-lt"/>
              <a:buAutoNum type="romanUcPeriod"/>
            </a:pPr>
            <a:r>
              <a:rPr lang="es-ES" dirty="0"/>
              <a:t>Diagrama de Gantt</a:t>
            </a:r>
          </a:p>
          <a:p>
            <a:pPr marL="749808" lvl="1" indent="-457200">
              <a:buFont typeface="+mj-lt"/>
              <a:buAutoNum type="romanUcPeriod"/>
            </a:pPr>
            <a:r>
              <a:rPr lang="es-ES" dirty="0"/>
              <a:t>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Análisis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s-ES" dirty="0"/>
              <a:t>Historias de usuario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Diseño</a:t>
            </a:r>
          </a:p>
          <a:p>
            <a:pPr marL="749808" lvl="1" indent="-457200">
              <a:buFont typeface="+mj-lt"/>
              <a:buAutoNum type="romanUcPeriod"/>
            </a:pPr>
            <a:r>
              <a:rPr lang="es-ES" dirty="0"/>
              <a:t>Arquitectura</a:t>
            </a:r>
          </a:p>
          <a:p>
            <a:pPr marL="749808" lvl="1" indent="-457200">
              <a:buFont typeface="+mj-lt"/>
              <a:buAutoNum type="romanUcPeriod"/>
            </a:pPr>
            <a:r>
              <a:rPr lang="es-ES" dirty="0"/>
              <a:t>Diagramas de clases</a:t>
            </a: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252796" y="6459785"/>
            <a:ext cx="1312025" cy="365125"/>
          </a:xfrm>
        </p:spPr>
        <p:txBody>
          <a:bodyPr/>
          <a:lstStyle/>
          <a:p>
            <a:fld id="{AD955160-E673-470E-AB1B-6C2368B09ECD}" type="slidenum">
              <a:rPr lang="es-ES" sz="1400" smtClean="0"/>
              <a:t>2</a:t>
            </a:fld>
            <a:endParaRPr lang="es-ES"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</p:spTree>
    <p:extLst>
      <p:ext uri="{BB962C8B-B14F-4D97-AF65-F5344CB8AC3E}">
        <p14:creationId xmlns:p14="http://schemas.microsoft.com/office/powerpoint/2010/main" val="37206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r="17549" b="11640"/>
          <a:stretch/>
        </p:blipFill>
        <p:spPr>
          <a:xfrm>
            <a:off x="2123700" y="742019"/>
            <a:ext cx="1661023" cy="16891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r="17549" b="11640"/>
          <a:stretch/>
        </p:blipFill>
        <p:spPr>
          <a:xfrm>
            <a:off x="1723937" y="1706087"/>
            <a:ext cx="1661023" cy="16891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r="17549" b="11640"/>
          <a:stretch/>
        </p:blipFill>
        <p:spPr>
          <a:xfrm>
            <a:off x="1378306" y="2694341"/>
            <a:ext cx="1661023" cy="16891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r="17549" b="11640"/>
          <a:stretch/>
        </p:blipFill>
        <p:spPr>
          <a:xfrm>
            <a:off x="989900" y="3877207"/>
            <a:ext cx="1661023" cy="1689139"/>
          </a:xfrm>
          <a:prstGeom prst="rect">
            <a:avLst/>
          </a:prstGeom>
        </p:spPr>
      </p:pic>
      <p:sp>
        <p:nvSpPr>
          <p:cNvPr id="3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3</a:t>
            </a:fld>
            <a:endParaRPr lang="es-E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122103" y="0"/>
            <a:ext cx="4805493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DICOM </a:t>
            </a:r>
            <a:r>
              <a:rPr lang="es-ES" sz="2800" dirty="0">
                <a:sym typeface="Wingdings" panose="05000000000000000000" pitchFamily="2" charset="2"/>
              </a:rPr>
              <a:t> VOLUMEN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0"/>
            <a:ext cx="3447875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INTRODUCCIÓN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045" y="941447"/>
            <a:ext cx="2062705" cy="4624899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4721899" y="2986367"/>
            <a:ext cx="2860646" cy="91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-3583" y="5639389"/>
            <a:ext cx="34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Múltiples imágenes 2D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759206" y="5639389"/>
            <a:ext cx="34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Reconstrucción volumétrica 3D</a:t>
            </a:r>
          </a:p>
        </p:txBody>
      </p:sp>
    </p:spTree>
    <p:extLst>
      <p:ext uri="{BB962C8B-B14F-4D97-AF65-F5344CB8AC3E}">
        <p14:creationId xmlns:p14="http://schemas.microsoft.com/office/powerpoint/2010/main" val="40309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22103" y="0"/>
            <a:ext cx="4595769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TRABAJOS PREVIOS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0"/>
            <a:ext cx="3447875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INTRODUCCIÓN</a:t>
            </a:r>
          </a:p>
        </p:txBody>
      </p:sp>
      <p:sp>
        <p:nvSpPr>
          <p:cNvPr id="4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4</a:t>
            </a:fld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9" y="1211899"/>
            <a:ext cx="2190750" cy="19011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2589" r="8932" b="21469"/>
          <a:stretch/>
        </p:blipFill>
        <p:spPr>
          <a:xfrm>
            <a:off x="2777458" y="1211899"/>
            <a:ext cx="2055664" cy="190119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97529" y="3113089"/>
            <a:ext cx="433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Estudio anatómico de momias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2" b="1610"/>
          <a:stretch/>
        </p:blipFill>
        <p:spPr>
          <a:xfrm>
            <a:off x="1812021" y="3841157"/>
            <a:ext cx="1668119" cy="15693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26" y="3841157"/>
            <a:ext cx="1271996" cy="156930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0" y="3841158"/>
            <a:ext cx="1233506" cy="156930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7528" y="5410463"/>
            <a:ext cx="433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Medicina</a:t>
            </a:r>
          </a:p>
        </p:txBody>
      </p:sp>
      <p:sp>
        <p:nvSpPr>
          <p:cNvPr id="14" name="Cerrar llave 13"/>
          <p:cNvSpPr/>
          <p:nvPr/>
        </p:nvSpPr>
        <p:spPr>
          <a:xfrm>
            <a:off x="4922300" y="1006351"/>
            <a:ext cx="678446" cy="4613945"/>
          </a:xfrm>
          <a:prstGeom prst="rightBrace">
            <a:avLst>
              <a:gd name="adj1" fmla="val 63975"/>
              <a:gd name="adj2" fmla="val 50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18" y="3637700"/>
            <a:ext cx="1438992" cy="145041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24" y="2443189"/>
            <a:ext cx="714758" cy="7147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28" y="2018644"/>
            <a:ext cx="1563848" cy="156384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98" y="1682431"/>
            <a:ext cx="1570664" cy="49975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406" y="800898"/>
            <a:ext cx="1218415" cy="296727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944" y="800898"/>
            <a:ext cx="1266184" cy="296727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9006358" y="3768172"/>
            <a:ext cx="253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Esculturas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67" y="4854462"/>
            <a:ext cx="908227" cy="908227"/>
          </a:xfrm>
          <a:prstGeom prst="rect">
            <a:avLst/>
          </a:prstGeom>
        </p:spPr>
      </p:pic>
      <p:sp>
        <p:nvSpPr>
          <p:cNvPr id="23" name="Cerrar llave 22"/>
          <p:cNvSpPr/>
          <p:nvPr/>
        </p:nvSpPr>
        <p:spPr>
          <a:xfrm rot="5400000">
            <a:off x="10065899" y="3072970"/>
            <a:ext cx="438965" cy="2558877"/>
          </a:xfrm>
          <a:prstGeom prst="rightBrace">
            <a:avLst>
              <a:gd name="adj1" fmla="val 40481"/>
              <a:gd name="adj2" fmla="val 4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98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5</a:t>
            </a:fld>
            <a:endParaRPr lang="es-E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22103" y="0"/>
            <a:ext cx="3580701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MOTIVACIÓN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0" y="0"/>
            <a:ext cx="3447875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INTRODUCCIÓN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02004" y="1310634"/>
            <a:ext cx="1167747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Escasez</a:t>
            </a:r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software especializado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Gran funcionalidad para </a:t>
            </a:r>
            <a:r>
              <a:rPr lang="es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restauradores</a:t>
            </a:r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Estudio tridimensional e interno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Identificar elementos metálicos ocultos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Detectar problemas estructurales en el embón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Localizar ataques de xilófagos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Identificar reestucados y repolicromados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</a:t>
            </a:r>
            <a:r>
              <a:rPr lang="es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historiadores del arte</a:t>
            </a:r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Comparar técnicas de ensamblaje, montaje de embón, estucado…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Autentificar, datar o atribuir una obra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53" y="981075"/>
            <a:ext cx="3470922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22104" y="0"/>
            <a:ext cx="5221796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DIAGRAMA DE GANTT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0"/>
            <a:ext cx="3447875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PLANIFICACIÓN</a:t>
            </a:r>
          </a:p>
        </p:txBody>
      </p:sp>
      <p:sp>
        <p:nvSpPr>
          <p:cNvPr id="4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6</a:t>
            </a:fld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" b="1301"/>
          <a:stretch/>
        </p:blipFill>
        <p:spPr>
          <a:xfrm>
            <a:off x="1323975" y="555080"/>
            <a:ext cx="9740335" cy="577840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712299" y="1062570"/>
            <a:ext cx="298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Inicio: 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13/11/15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Fin: 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9/6/16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Horas: 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~300 </a:t>
            </a:r>
          </a:p>
        </p:txBody>
      </p:sp>
    </p:spTree>
    <p:extLst>
      <p:ext uri="{BB962C8B-B14F-4D97-AF65-F5344CB8AC3E}">
        <p14:creationId xmlns:p14="http://schemas.microsoft.com/office/powerpoint/2010/main" val="115326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22104" y="0"/>
            <a:ext cx="3307272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RESULTADOS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0"/>
            <a:ext cx="3447875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PLANIFICACIÓN</a:t>
            </a:r>
          </a:p>
        </p:txBody>
      </p:sp>
      <p:sp>
        <p:nvSpPr>
          <p:cNvPr id="4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7</a:t>
            </a:fld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14604" y="3868193"/>
            <a:ext cx="298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Inicio: 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13/11/15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Fin: 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7/7/16</a:t>
            </a:r>
          </a:p>
          <a:p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Horas: 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~350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68" y="1512294"/>
            <a:ext cx="6682452" cy="33445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" y="1347538"/>
            <a:ext cx="5190199" cy="20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4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40377" y="0"/>
            <a:ext cx="5179547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HISTORIAS DE USUARIO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0"/>
            <a:ext cx="2152650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ANÁLISIS</a:t>
            </a:r>
          </a:p>
        </p:txBody>
      </p:sp>
      <p:sp>
        <p:nvSpPr>
          <p:cNvPr id="4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8</a:t>
            </a:fld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3415"/>
              </p:ext>
            </p:extLst>
          </p:nvPr>
        </p:nvGraphicFramePr>
        <p:xfrm>
          <a:off x="77682" y="674543"/>
          <a:ext cx="12009342" cy="503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42">
                  <a:extLst>
                    <a:ext uri="{9D8B030D-6E8A-4147-A177-3AD203B41FA5}">
                      <a16:colId xmlns:a16="http://schemas.microsoft.com/office/drawing/2014/main" val="21437691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46602749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07787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5175931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19016868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3399591852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851464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8877071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0698202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53783590"/>
                    </a:ext>
                  </a:extLst>
                </a:gridCol>
              </a:tblGrid>
              <a:tr h="322969">
                <a:tc>
                  <a:txBody>
                    <a:bodyPr/>
                    <a:lstStyle/>
                    <a:p>
                      <a:r>
                        <a:rPr lang="es-E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Descrpción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Dep</a:t>
                      </a:r>
                      <a:r>
                        <a:rPr lang="es-E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Est</a:t>
                      </a:r>
                      <a:r>
                        <a:rPr lang="es-E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Prio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Dep</a:t>
                      </a:r>
                      <a:r>
                        <a:rPr lang="es-E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Est</a:t>
                      </a:r>
                      <a:r>
                        <a:rPr lang="es-E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Prio</a:t>
                      </a:r>
                      <a:r>
                        <a:rPr lang="es-E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35282"/>
                  </a:ext>
                </a:extLst>
              </a:tr>
              <a:tr h="551223"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Cargar</a:t>
                      </a:r>
                      <a:r>
                        <a:rPr lang="es-ES" sz="1600" baseline="0" dirty="0"/>
                        <a:t> datos DICOM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Posiciones del plano de corte por defecto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72004"/>
                  </a:ext>
                </a:extLst>
              </a:tr>
              <a:tr h="362189"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Generar</a:t>
                      </a:r>
                      <a:r>
                        <a:rPr lang="es-ES" sz="1600" baseline="0" dirty="0"/>
                        <a:t> reconstrucción 3D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Guardar imágenes de las ventanas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0525"/>
                  </a:ext>
                </a:extLst>
              </a:tr>
              <a:tr h="362189"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Cambiar color de fondo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Realizar medida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74008"/>
                  </a:ext>
                </a:extLst>
              </a:tr>
              <a:tr h="362189">
                <a:tc>
                  <a:txBody>
                    <a:bodyPr/>
                    <a:lstStyle/>
                    <a:p>
                      <a:r>
                        <a:rPr lang="es-E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Cambiar material de la figura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Añadir regla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1196"/>
                  </a:ext>
                </a:extLst>
              </a:tr>
              <a:tr h="551223">
                <a:tc>
                  <a:txBody>
                    <a:bodyPr/>
                    <a:lstStyle/>
                    <a:p>
                      <a:r>
                        <a:rPr lang="es-E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Funciones de transferencia por defecto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Eliminar regla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81257"/>
                  </a:ext>
                </a:extLst>
              </a:tr>
              <a:tr h="362189">
                <a:tc>
                  <a:txBody>
                    <a:bodyPr/>
                    <a:lstStyle/>
                    <a:p>
                      <a:r>
                        <a:rPr lang="es-E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Editar función de transferencia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Habilitar/Deshabilita</a:t>
                      </a:r>
                      <a:r>
                        <a:rPr lang="es-ES" sz="1600" baseline="0" dirty="0"/>
                        <a:t>r regla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67159"/>
                  </a:ext>
                </a:extLst>
              </a:tr>
              <a:tr h="362189">
                <a:tc>
                  <a:txBody>
                    <a:bodyPr/>
                    <a:lstStyle/>
                    <a:p>
                      <a:r>
                        <a:rPr lang="es-E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Exportar función de transferencia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Eliminar partes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8654"/>
                  </a:ext>
                </a:extLst>
              </a:tr>
              <a:tr h="362189">
                <a:tc>
                  <a:txBody>
                    <a:bodyPr/>
                    <a:lstStyle/>
                    <a:p>
                      <a:r>
                        <a:rPr lang="es-E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Importar función de transferencia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Generar malla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71767"/>
                  </a:ext>
                </a:extLst>
              </a:tr>
              <a:tr h="362189">
                <a:tc>
                  <a:txBody>
                    <a:bodyPr/>
                    <a:lstStyle/>
                    <a:p>
                      <a:r>
                        <a:rPr lang="es-E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Generar</a:t>
                      </a:r>
                      <a:r>
                        <a:rPr lang="es-ES" sz="1600" baseline="0" dirty="0"/>
                        <a:t> y visualizar cortes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Mallas de materiales por defecto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10429"/>
                  </a:ext>
                </a:extLst>
              </a:tr>
              <a:tr h="362189">
                <a:tc>
                  <a:txBody>
                    <a:bodyPr/>
                    <a:lstStyle/>
                    <a:p>
                      <a:r>
                        <a:rPr lang="es-E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Editar plano de corte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Exportar malla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3202"/>
                  </a:ext>
                </a:extLst>
              </a:tr>
              <a:tr h="609247">
                <a:tc>
                  <a:txBody>
                    <a:bodyPr/>
                    <a:lstStyle/>
                    <a:p>
                      <a:r>
                        <a:rPr lang="es-E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Habilitar/Deshabilitar</a:t>
                      </a:r>
                      <a:r>
                        <a:rPr lang="es-ES" sz="1600" baseline="0" dirty="0"/>
                        <a:t> plano de corte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Mostrar valor</a:t>
                      </a:r>
                      <a:r>
                        <a:rPr lang="es-ES" baseline="0" dirty="0"/>
                        <a:t> escalar de un pixel en HU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70621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7682" y="5745322"/>
            <a:ext cx="1200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Total: 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83 </a:t>
            </a:r>
            <a:r>
              <a:rPr lang="es-E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Ptos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de historia</a:t>
            </a:r>
          </a:p>
        </p:txBody>
      </p:sp>
    </p:spTree>
    <p:extLst>
      <p:ext uri="{BB962C8B-B14F-4D97-AF65-F5344CB8AC3E}">
        <p14:creationId xmlns:p14="http://schemas.microsoft.com/office/powerpoint/2010/main" val="300874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/>
          <p:cNvSpPr txBox="1">
            <a:spLocks/>
          </p:cNvSpPr>
          <p:nvPr/>
        </p:nvSpPr>
        <p:spPr>
          <a:xfrm>
            <a:off x="10252796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55160-E673-470E-AB1B-6C2368B09ECD}" type="slidenum">
              <a:rPr lang="es-ES" sz="1400" smtClean="0"/>
              <a:pPr/>
              <a:t>9</a:t>
            </a:fld>
            <a:endParaRPr lang="es-E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" y="6459785"/>
            <a:ext cx="332983" cy="3329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9900" y="6468475"/>
            <a:ext cx="500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3DCurator – Un visor 3D de TCs de Esculturas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40377" y="0"/>
            <a:ext cx="3814465" cy="523220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ARQUITECTURA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" y="0"/>
            <a:ext cx="2152650" cy="523220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DISEÑO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261"/>
              </p:ext>
            </p:extLst>
          </p:nvPr>
        </p:nvGraphicFramePr>
        <p:xfrm>
          <a:off x="2032000" y="948264"/>
          <a:ext cx="8128000" cy="4850956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48638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4157732"/>
                    </a:ext>
                  </a:extLst>
                </a:gridCol>
              </a:tblGrid>
              <a:tr h="1212739">
                <a:tc>
                  <a:txBody>
                    <a:bodyPr/>
                    <a:lstStyle/>
                    <a:p>
                      <a:r>
                        <a:rPr lang="es-ES" dirty="0"/>
                        <a:t>Librerías</a:t>
                      </a:r>
                      <a:r>
                        <a:rPr lang="es-ES" baseline="0" dirty="0"/>
                        <a:t> de alto nivel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03976"/>
                  </a:ext>
                </a:extLst>
              </a:tr>
              <a:tr h="1212739">
                <a:tc>
                  <a:txBody>
                    <a:bodyPr/>
                    <a:lstStyle/>
                    <a:p>
                      <a:r>
                        <a:rPr lang="es-ES" dirty="0"/>
                        <a:t>Librerías</a:t>
                      </a:r>
                      <a:r>
                        <a:rPr lang="es-ES" baseline="0" dirty="0"/>
                        <a:t> de bajo nivel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54469"/>
                  </a:ext>
                </a:extLst>
              </a:tr>
              <a:tr h="1212739">
                <a:tc>
                  <a:txBody>
                    <a:bodyPr/>
                    <a:lstStyle/>
                    <a:p>
                      <a:r>
                        <a:rPr lang="es-ES" dirty="0"/>
                        <a:t>Lenguaje de programación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816"/>
                  </a:ext>
                </a:extLst>
              </a:tr>
              <a:tr h="1212739">
                <a:tc>
                  <a:txBody>
                    <a:bodyPr/>
                    <a:lstStyle/>
                    <a:p>
                      <a:r>
                        <a:rPr lang="es-ES" dirty="0"/>
                        <a:t>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10752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32" y="4767144"/>
            <a:ext cx="810879" cy="8108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051" y="4742000"/>
            <a:ext cx="1045975" cy="883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57" y="4820808"/>
            <a:ext cx="1098383" cy="7253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47" y="4756229"/>
            <a:ext cx="1127904" cy="83271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11" y="3537284"/>
            <a:ext cx="880561" cy="88056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71" y="2287533"/>
            <a:ext cx="2101892" cy="91136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2"/>
          <a:stretch/>
        </p:blipFill>
        <p:spPr>
          <a:xfrm>
            <a:off x="7659916" y="1166917"/>
            <a:ext cx="2402541" cy="78223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73" y="1019696"/>
            <a:ext cx="1243227" cy="12432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40" y="958486"/>
            <a:ext cx="1444291" cy="1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26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Lato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478</Words>
  <Application>Microsoft Office PowerPoint</Application>
  <PresentationFormat>Panorámica</PresentationFormat>
  <Paragraphs>208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Lato Light</vt:lpstr>
      <vt:lpstr>Wingdings</vt:lpstr>
      <vt:lpstr>Retrospección</vt:lpstr>
      <vt:lpstr>3DCurator</vt:lpstr>
      <vt:lpstr> 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3DCurator</dc:title>
  <dc:creator>Francisco Javier Bolívar Lupiáñez</dc:creator>
  <cp:lastModifiedBy>Francisco Javier Bolívar Lupiáñez</cp:lastModifiedBy>
  <cp:revision>16</cp:revision>
  <dcterms:created xsi:type="dcterms:W3CDTF">2016-07-14T08:54:38Z</dcterms:created>
  <dcterms:modified xsi:type="dcterms:W3CDTF">2016-07-14T12:25:56Z</dcterms:modified>
</cp:coreProperties>
</file>