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0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5" d="100"/>
          <a:sy n="55" d="100"/>
        </p:scale>
        <p:origin x="78" y="12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5A30-904A-453A-AAF1-3EFE1C113332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1B60-0925-4D3C-BB7B-D2DDF79CAFE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6 Rectángulo"/>
          <p:cNvSpPr/>
          <p:nvPr userDrawn="1"/>
        </p:nvSpPr>
        <p:spPr>
          <a:xfrm>
            <a:off x="-7749" y="0"/>
            <a:ext cx="8532440" cy="188640"/>
          </a:xfrm>
          <a:prstGeom prst="rect">
            <a:avLst/>
          </a:prstGeom>
          <a:solidFill>
            <a:srgbClr val="B70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Rectángulo"/>
          <p:cNvSpPr/>
          <p:nvPr userDrawn="1"/>
        </p:nvSpPr>
        <p:spPr>
          <a:xfrm>
            <a:off x="619309" y="6677109"/>
            <a:ext cx="8532440" cy="188640"/>
          </a:xfrm>
          <a:prstGeom prst="rect">
            <a:avLst/>
          </a:prstGeom>
          <a:solidFill>
            <a:srgbClr val="B70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8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27"/>
          <a:stretch/>
        </p:blipFill>
        <p:spPr>
          <a:xfrm>
            <a:off x="4054253" y="620688"/>
            <a:ext cx="1035493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2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4000">
                <a:latin typeface="Calibri Light" panose="020F03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1B60-0925-4D3C-BB7B-D2DDF79CAFE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6 Rectángulo"/>
          <p:cNvSpPr/>
          <p:nvPr userDrawn="1"/>
        </p:nvSpPr>
        <p:spPr>
          <a:xfrm>
            <a:off x="-7749" y="0"/>
            <a:ext cx="7100029" cy="116632"/>
          </a:xfrm>
          <a:prstGeom prst="rect">
            <a:avLst/>
          </a:prstGeom>
          <a:solidFill>
            <a:srgbClr val="B70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Rectángulo"/>
          <p:cNvSpPr/>
          <p:nvPr userDrawn="1"/>
        </p:nvSpPr>
        <p:spPr>
          <a:xfrm>
            <a:off x="1403648" y="6677109"/>
            <a:ext cx="7748100" cy="180891"/>
          </a:xfrm>
          <a:prstGeom prst="rect">
            <a:avLst/>
          </a:prstGeom>
          <a:solidFill>
            <a:srgbClr val="B70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8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27"/>
          <a:stretch/>
        </p:blipFill>
        <p:spPr>
          <a:xfrm>
            <a:off x="328733" y="5919152"/>
            <a:ext cx="875425" cy="85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4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A5A30-904A-453A-AAF1-3EFE1C113332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1B60-0925-4D3C-BB7B-D2DDF79CAF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8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87463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3DCurator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A 3D Viewer for CTs of Polychromed Wood Sculptures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83439" y="4293096"/>
            <a:ext cx="6400800" cy="1752600"/>
          </a:xfrm>
        </p:spPr>
        <p:txBody>
          <a:bodyPr/>
          <a:lstStyle/>
          <a:p>
            <a:r>
              <a:rPr lang="en-US" dirty="0"/>
              <a:t>Francisco Javier Bolívar</a:t>
            </a:r>
          </a:p>
          <a:p>
            <a:r>
              <a:rPr lang="en-US" dirty="0"/>
              <a:t>Francisco Javier </a:t>
            </a:r>
            <a:r>
              <a:rPr lang="en-US" dirty="0" err="1"/>
              <a:t>Melero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626" y="5874129"/>
            <a:ext cx="2117547" cy="63116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874129"/>
            <a:ext cx="1728192" cy="63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42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Nivel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Nivel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Nivel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1843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Medidas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Nivel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Nivel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Nivel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1765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partes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Nivel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Nivel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Nivel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24734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Extraer</a:t>
            </a:r>
            <a:r>
              <a:rPr lang="en-US" dirty="0"/>
              <a:t> </a:t>
            </a:r>
            <a:r>
              <a:rPr lang="en-US" dirty="0" err="1"/>
              <a:t>malla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Nivel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Nivel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Nivel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02813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Uso</a:t>
            </a:r>
            <a:r>
              <a:rPr lang="en-US" dirty="0"/>
              <a:t> de TC para </a:t>
            </a:r>
            <a:r>
              <a:rPr lang="en-US" dirty="0" err="1"/>
              <a:t>examinar</a:t>
            </a:r>
            <a:r>
              <a:rPr lang="en-US" dirty="0"/>
              <a:t> </a:t>
            </a:r>
            <a:r>
              <a:rPr lang="en-US" dirty="0" err="1"/>
              <a:t>esculturas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útil</a:t>
            </a:r>
            <a:r>
              <a:rPr lang="en-US" dirty="0"/>
              <a:t> que la </a:t>
            </a:r>
            <a:r>
              <a:rPr lang="en-US" dirty="0" err="1"/>
              <a:t>radiografía</a:t>
            </a:r>
            <a:r>
              <a:rPr lang="en-US" dirty="0"/>
              <a:t> </a:t>
            </a:r>
            <a:r>
              <a:rPr lang="en-US" dirty="0" err="1"/>
              <a:t>tradicional</a:t>
            </a:r>
            <a:endParaRPr lang="en-US" dirty="0"/>
          </a:p>
          <a:p>
            <a:r>
              <a:rPr lang="en-US" dirty="0" err="1"/>
              <a:t>Conocer</a:t>
            </a:r>
            <a:r>
              <a:rPr lang="en-US" dirty="0"/>
              <a:t> la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interna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primordial para un posterior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restauración</a:t>
            </a:r>
            <a:r>
              <a:rPr lang="en-US" dirty="0"/>
              <a:t> de </a:t>
            </a:r>
            <a:r>
              <a:rPr lang="en-US" dirty="0" err="1"/>
              <a:t>calidad</a:t>
            </a:r>
            <a:endParaRPr lang="en-US" dirty="0"/>
          </a:p>
          <a:p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conocimiento</a:t>
            </a:r>
            <a:r>
              <a:rPr lang="en-US" dirty="0"/>
              <a:t> </a:t>
            </a:r>
            <a:r>
              <a:rPr lang="en-US" dirty="0" err="1"/>
              <a:t>informático</a:t>
            </a:r>
            <a:r>
              <a:rPr lang="en-US" dirty="0"/>
              <a:t> de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bajo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Herramienta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sencilla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Completa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Lee, </a:t>
            </a:r>
            <a:r>
              <a:rPr lang="en-US" dirty="0" err="1">
                <a:sym typeface="Wingdings" panose="05000000000000000000" pitchFamily="2" charset="2"/>
              </a:rPr>
              <a:t>reconstruye</a:t>
            </a:r>
            <a:r>
              <a:rPr lang="en-US" dirty="0">
                <a:sym typeface="Wingdings" panose="05000000000000000000" pitchFamily="2" charset="2"/>
              </a:rPr>
              <a:t> y </a:t>
            </a:r>
            <a:r>
              <a:rPr lang="en-US" dirty="0" err="1">
                <a:sym typeface="Wingdings" panose="05000000000000000000" pitchFamily="2" charset="2"/>
              </a:rPr>
              <a:t>visualiza</a:t>
            </a:r>
            <a:r>
              <a:rPr lang="en-US" dirty="0">
                <a:sym typeface="Wingdings" panose="05000000000000000000" pitchFamily="2" charset="2"/>
              </a:rPr>
              <a:t> un volume a </a:t>
            </a:r>
            <a:r>
              <a:rPr lang="en-US" dirty="0" err="1">
                <a:sym typeface="Wingdings" panose="05000000000000000000" pitchFamily="2" charset="2"/>
              </a:rPr>
              <a:t>partir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datos</a:t>
            </a:r>
            <a:r>
              <a:rPr lang="en-US" dirty="0">
                <a:sym typeface="Wingdings" panose="05000000000000000000" pitchFamily="2" charset="2"/>
              </a:rPr>
              <a:t> DICOM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Genera y </a:t>
            </a:r>
            <a:r>
              <a:rPr lang="en-US" dirty="0" err="1">
                <a:sym typeface="Wingdings" panose="05000000000000000000" pitchFamily="2" charset="2"/>
              </a:rPr>
              <a:t>visualiza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cortes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Edita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importa</a:t>
            </a:r>
            <a:r>
              <a:rPr lang="en-US" dirty="0">
                <a:sym typeface="Wingdings" panose="05000000000000000000" pitchFamily="2" charset="2"/>
              </a:rPr>
              <a:t> y </a:t>
            </a:r>
            <a:r>
              <a:rPr lang="en-US" dirty="0" err="1">
                <a:sym typeface="Wingdings" panose="05000000000000000000" pitchFamily="2" charset="2"/>
              </a:rPr>
              <a:t>exporta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función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transferencia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Elimina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partes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innecesarias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Guarda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imágenes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Realiza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medidas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Exporta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malla</a:t>
            </a:r>
            <a:r>
              <a:rPr lang="en-US" dirty="0">
                <a:sym typeface="Wingdings" panose="05000000000000000000" pitchFamily="2" charset="2"/>
              </a:rPr>
              <a:t> polygonal de un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60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Trabajos</a:t>
            </a:r>
            <a:r>
              <a:rPr lang="en-US" dirty="0"/>
              <a:t> </a:t>
            </a:r>
            <a:r>
              <a:rPr lang="en-US" dirty="0" err="1"/>
              <a:t>futuros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Nueva </a:t>
            </a:r>
            <a:r>
              <a:rPr lang="en-US" dirty="0" err="1"/>
              <a:t>funcionalidad</a:t>
            </a:r>
            <a:endParaRPr lang="en-US" dirty="0"/>
          </a:p>
          <a:p>
            <a:pPr lvl="1"/>
            <a:r>
              <a:rPr lang="en-US" dirty="0" err="1"/>
              <a:t>Medir</a:t>
            </a:r>
            <a:r>
              <a:rPr lang="en-US" dirty="0"/>
              <a:t> </a:t>
            </a:r>
            <a:r>
              <a:rPr lang="en-US" dirty="0" err="1"/>
              <a:t>ángulos</a:t>
            </a:r>
            <a:r>
              <a:rPr lang="en-US" dirty="0"/>
              <a:t>, </a:t>
            </a:r>
            <a:r>
              <a:rPr lang="en-US" dirty="0" err="1"/>
              <a:t>áreas</a:t>
            </a:r>
            <a:r>
              <a:rPr lang="en-US" dirty="0"/>
              <a:t> y </a:t>
            </a:r>
            <a:r>
              <a:rPr lang="en-US" dirty="0" err="1"/>
              <a:t>volúmenes</a:t>
            </a:r>
            <a:endParaRPr lang="en-US" dirty="0"/>
          </a:p>
          <a:p>
            <a:pPr lvl="1"/>
            <a:r>
              <a:rPr lang="en-US" dirty="0" err="1"/>
              <a:t>Detectar</a:t>
            </a:r>
            <a:r>
              <a:rPr lang="en-US" dirty="0"/>
              <a:t> y definer </a:t>
            </a:r>
            <a:r>
              <a:rPr lang="en-US" dirty="0" err="1"/>
              <a:t>partes</a:t>
            </a:r>
            <a:endParaRPr lang="en-US" dirty="0"/>
          </a:p>
          <a:p>
            <a:pPr lvl="1"/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anotaciones</a:t>
            </a:r>
            <a:endParaRPr lang="en-US" dirty="0"/>
          </a:p>
          <a:p>
            <a:pPr lvl="1"/>
            <a:r>
              <a:rPr lang="en-US" dirty="0"/>
              <a:t>Base da </a:t>
            </a:r>
            <a:r>
              <a:rPr lang="en-US" dirty="0" err="1"/>
              <a:t>datos</a:t>
            </a:r>
            <a:r>
              <a:rPr lang="en-US" dirty="0"/>
              <a:t> local con </a:t>
            </a:r>
            <a:r>
              <a:rPr lang="en-US" dirty="0" err="1"/>
              <a:t>datos</a:t>
            </a:r>
            <a:r>
              <a:rPr lang="en-US" dirty="0"/>
              <a:t> DICOM</a:t>
            </a:r>
          </a:p>
          <a:p>
            <a:r>
              <a:rPr lang="en-US" dirty="0" err="1"/>
              <a:t>Adaptación</a:t>
            </a:r>
            <a:r>
              <a:rPr lang="en-US" dirty="0"/>
              <a:t> a </a:t>
            </a:r>
            <a:r>
              <a:rPr lang="en-US" dirty="0" err="1"/>
              <a:t>dispositivos</a:t>
            </a:r>
            <a:r>
              <a:rPr lang="en-US" dirty="0"/>
              <a:t> </a:t>
            </a:r>
            <a:r>
              <a:rPr lang="en-US" dirty="0" err="1"/>
              <a:t>móviles</a:t>
            </a:r>
            <a:endParaRPr lang="en-US" dirty="0"/>
          </a:p>
          <a:p>
            <a:r>
              <a:rPr lang="en-US" dirty="0" err="1"/>
              <a:t>Estudiar</a:t>
            </a:r>
            <a:r>
              <a:rPr lang="en-US" dirty="0"/>
              <a:t> </a:t>
            </a:r>
            <a:r>
              <a:rPr lang="en-US" dirty="0" err="1"/>
              <a:t>ruido</a:t>
            </a:r>
            <a:r>
              <a:rPr lang="en-US" dirty="0"/>
              <a:t> </a:t>
            </a:r>
            <a:r>
              <a:rPr lang="en-US" dirty="0" err="1"/>
              <a:t>producido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</a:t>
            </a:r>
            <a:r>
              <a:rPr lang="en-US" dirty="0" err="1"/>
              <a:t>escáner</a:t>
            </a:r>
            <a:r>
              <a:rPr lang="en-US" dirty="0"/>
              <a:t> y </a:t>
            </a: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filtro</a:t>
            </a:r>
            <a:r>
              <a:rPr lang="en-US" dirty="0"/>
              <a:t> para </a:t>
            </a:r>
            <a:r>
              <a:rPr lang="en-US" dirty="0" err="1"/>
              <a:t>disminuirlo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3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764704"/>
            <a:ext cx="2376264" cy="2376264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1196" y="3260080"/>
            <a:ext cx="8229600" cy="2448272"/>
          </a:xfrm>
        </p:spPr>
        <p:txBody>
          <a:bodyPr/>
          <a:lstStyle/>
          <a:p>
            <a:pPr algn="ctr"/>
            <a:r>
              <a:rPr lang="en-US" sz="8000" dirty="0"/>
              <a:t>FIN</a:t>
            </a:r>
            <a:br>
              <a:rPr lang="en-US" dirty="0"/>
            </a:br>
            <a:r>
              <a:rPr lang="en-US" dirty="0"/>
              <a:t>Gracias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atención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0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Índice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Introducción</a:t>
            </a:r>
            <a:endParaRPr lang="en-US" dirty="0"/>
          </a:p>
          <a:p>
            <a:r>
              <a:rPr lang="en-US" dirty="0" err="1"/>
              <a:t>Trabajos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endParaRPr lang="en-US" dirty="0"/>
          </a:p>
          <a:p>
            <a:r>
              <a:rPr lang="en-US" dirty="0" err="1"/>
              <a:t>Motivación</a:t>
            </a:r>
            <a:endParaRPr lang="en-US" dirty="0"/>
          </a:p>
          <a:p>
            <a:r>
              <a:rPr lang="en-US" dirty="0" err="1"/>
              <a:t>Desarrollo</a:t>
            </a:r>
            <a:endParaRPr lang="en-US" dirty="0"/>
          </a:p>
          <a:p>
            <a:r>
              <a:rPr lang="en-US" dirty="0" err="1"/>
              <a:t>Conclusiones</a:t>
            </a:r>
            <a:endParaRPr lang="en-US" dirty="0"/>
          </a:p>
          <a:p>
            <a:r>
              <a:rPr lang="en-US" dirty="0" err="1"/>
              <a:t>Trabajos</a:t>
            </a:r>
            <a:r>
              <a:rPr lang="en-US" dirty="0"/>
              <a:t> </a:t>
            </a:r>
            <a:r>
              <a:rPr lang="en-US" dirty="0" err="1"/>
              <a:t>futuros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6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9" t="9319" r="22187" b="22878"/>
          <a:stretch/>
        </p:blipFill>
        <p:spPr>
          <a:xfrm>
            <a:off x="2034929" y="1714369"/>
            <a:ext cx="1503358" cy="130726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9" t="9319" r="22187" b="22878"/>
          <a:stretch/>
        </p:blipFill>
        <p:spPr>
          <a:xfrm>
            <a:off x="1477961" y="2653604"/>
            <a:ext cx="1503358" cy="130726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9" t="9319" r="22187" b="22878"/>
          <a:stretch/>
        </p:blipFill>
        <p:spPr>
          <a:xfrm>
            <a:off x="898929" y="3695370"/>
            <a:ext cx="1503358" cy="130726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484784"/>
            <a:ext cx="1562915" cy="3504293"/>
          </a:xfrm>
          <a:prstGeom prst="rect">
            <a:avLst/>
          </a:prstGeom>
        </p:spPr>
      </p:pic>
      <p:sp>
        <p:nvSpPr>
          <p:cNvPr id="11" name="Flecha: a la derecha 10"/>
          <p:cNvSpPr/>
          <p:nvPr/>
        </p:nvSpPr>
        <p:spPr>
          <a:xfrm>
            <a:off x="4363069" y="2976738"/>
            <a:ext cx="1174911" cy="5788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1124420" y="5245158"/>
            <a:ext cx="255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Múltiples imágenes 2D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749502" y="5314769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Reconstrucción volumétrica 3D</a:t>
            </a:r>
          </a:p>
        </p:txBody>
      </p:sp>
    </p:spTree>
    <p:extLst>
      <p:ext uri="{BB962C8B-B14F-4D97-AF65-F5344CB8AC3E}">
        <p14:creationId xmlns:p14="http://schemas.microsoft.com/office/powerpoint/2010/main" val="32727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Trabajos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r>
              <a:rPr lang="en-US" dirty="0"/>
              <a:t> (I)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9" y="3770776"/>
            <a:ext cx="1680486" cy="13876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3779168"/>
            <a:ext cx="1848642" cy="138762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7"/>
          <a:stretch/>
        </p:blipFill>
        <p:spPr>
          <a:xfrm>
            <a:off x="2145573" y="1771348"/>
            <a:ext cx="1322740" cy="127134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5" b="7685"/>
          <a:stretch/>
        </p:blipFill>
        <p:spPr>
          <a:xfrm>
            <a:off x="971600" y="1772816"/>
            <a:ext cx="1119484" cy="126987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250" y="1771348"/>
            <a:ext cx="1030485" cy="127134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971599" y="3067721"/>
            <a:ext cx="360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Medicina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971599" y="5307457"/>
            <a:ext cx="360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Estudio anatómico de momias</a:t>
            </a:r>
          </a:p>
        </p:txBody>
      </p:sp>
      <p:sp>
        <p:nvSpPr>
          <p:cNvPr id="12" name="Cerrar llave 11"/>
          <p:cNvSpPr/>
          <p:nvPr/>
        </p:nvSpPr>
        <p:spPr>
          <a:xfrm>
            <a:off x="4834541" y="1571388"/>
            <a:ext cx="576064" cy="4027586"/>
          </a:xfrm>
          <a:prstGeom prst="rightBrace">
            <a:avLst>
              <a:gd name="adj1" fmla="val 74600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581" y="1771348"/>
            <a:ext cx="2095500" cy="66675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963" y="2870170"/>
            <a:ext cx="795186" cy="7951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343" y="2528605"/>
            <a:ext cx="1460737" cy="146073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963" y="4079849"/>
            <a:ext cx="1336496" cy="134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7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Trabajos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r>
              <a:rPr lang="en-US" dirty="0"/>
              <a:t> (y II)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700808"/>
            <a:ext cx="1548309" cy="377068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00808"/>
            <a:ext cx="1609012" cy="3770685"/>
          </a:xfrm>
          <a:prstGeom prst="rect">
            <a:avLst/>
          </a:prstGeom>
        </p:spPr>
      </p:pic>
      <p:sp>
        <p:nvSpPr>
          <p:cNvPr id="13" name="Cerrar llave 12"/>
          <p:cNvSpPr/>
          <p:nvPr/>
        </p:nvSpPr>
        <p:spPr>
          <a:xfrm>
            <a:off x="5436096" y="1572357"/>
            <a:ext cx="576064" cy="4027586"/>
          </a:xfrm>
          <a:prstGeom prst="rightBrace">
            <a:avLst>
              <a:gd name="adj1" fmla="val 74600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1835696" y="5615151"/>
            <a:ext cx="327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Esculturas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529" y="2996952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0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Escasez</a:t>
            </a:r>
            <a:r>
              <a:rPr lang="en-US" sz="2400" dirty="0"/>
              <a:t> de software </a:t>
            </a:r>
            <a:r>
              <a:rPr lang="en-US" sz="2400" dirty="0" err="1"/>
              <a:t>especializado</a:t>
            </a:r>
            <a:endParaRPr lang="en-US" sz="2400" dirty="0"/>
          </a:p>
          <a:p>
            <a:r>
              <a:rPr lang="en-US" sz="2400" dirty="0"/>
              <a:t>Gran </a:t>
            </a:r>
            <a:r>
              <a:rPr lang="en-US" sz="2400" dirty="0" err="1"/>
              <a:t>funcionalidad</a:t>
            </a:r>
            <a:r>
              <a:rPr lang="en-US" sz="2400" dirty="0"/>
              <a:t> para </a:t>
            </a:r>
            <a:r>
              <a:rPr lang="en-US" sz="2400" dirty="0" err="1"/>
              <a:t>restauradores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Estudio</a:t>
            </a:r>
            <a:r>
              <a:rPr lang="en-US" sz="2000" dirty="0"/>
              <a:t> tridimensional </a:t>
            </a:r>
            <a:r>
              <a:rPr lang="en-US" sz="2000" dirty="0" err="1"/>
              <a:t>interno</a:t>
            </a:r>
            <a:endParaRPr lang="en-US" sz="2000" dirty="0"/>
          </a:p>
          <a:p>
            <a:pPr lvl="1"/>
            <a:r>
              <a:rPr lang="en-US" sz="2000" dirty="0" err="1"/>
              <a:t>Identificar</a:t>
            </a:r>
            <a:r>
              <a:rPr lang="en-US" sz="2000" dirty="0"/>
              <a:t> </a:t>
            </a:r>
            <a:r>
              <a:rPr lang="en-US" sz="2000" dirty="0" err="1"/>
              <a:t>elementos</a:t>
            </a:r>
            <a:r>
              <a:rPr lang="en-US" sz="2000" dirty="0"/>
              <a:t> </a:t>
            </a:r>
            <a:r>
              <a:rPr lang="en-US" sz="2000" dirty="0" err="1"/>
              <a:t>metálicos</a:t>
            </a:r>
            <a:r>
              <a:rPr lang="en-US" sz="2000" dirty="0"/>
              <a:t> </a:t>
            </a:r>
            <a:r>
              <a:rPr lang="en-US" sz="2000" dirty="0" err="1"/>
              <a:t>ocultos</a:t>
            </a:r>
            <a:endParaRPr lang="en-US" sz="2000" dirty="0"/>
          </a:p>
          <a:p>
            <a:pPr lvl="1"/>
            <a:r>
              <a:rPr lang="en-US" sz="2000" dirty="0" err="1"/>
              <a:t>Detectar</a:t>
            </a:r>
            <a:r>
              <a:rPr lang="en-US" sz="2000" dirty="0"/>
              <a:t> </a:t>
            </a:r>
            <a:r>
              <a:rPr lang="en-US" sz="2000" dirty="0" err="1"/>
              <a:t>problemas</a:t>
            </a:r>
            <a:r>
              <a:rPr lang="en-US" sz="2000" dirty="0"/>
              <a:t> </a:t>
            </a:r>
            <a:r>
              <a:rPr lang="en-US" sz="2000" dirty="0" err="1"/>
              <a:t>estructurales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el embón</a:t>
            </a:r>
          </a:p>
          <a:p>
            <a:pPr lvl="1"/>
            <a:r>
              <a:rPr lang="en-US" sz="2000" dirty="0" err="1"/>
              <a:t>Localizar</a:t>
            </a:r>
            <a:r>
              <a:rPr lang="en-US" sz="2000" dirty="0"/>
              <a:t> </a:t>
            </a:r>
            <a:r>
              <a:rPr lang="en-US" sz="2000" dirty="0" err="1"/>
              <a:t>ataques</a:t>
            </a:r>
            <a:r>
              <a:rPr lang="en-US" sz="2000" dirty="0"/>
              <a:t> de </a:t>
            </a:r>
            <a:r>
              <a:rPr lang="en-US" sz="2000" dirty="0" err="1"/>
              <a:t>xilófagos</a:t>
            </a:r>
            <a:endParaRPr lang="en-US" sz="2000" dirty="0"/>
          </a:p>
          <a:p>
            <a:pPr lvl="1"/>
            <a:r>
              <a:rPr lang="en-US" sz="2000" dirty="0" err="1"/>
              <a:t>Identificar</a:t>
            </a:r>
            <a:r>
              <a:rPr lang="en-US" sz="2000" dirty="0"/>
              <a:t> reestucados y repolicromados</a:t>
            </a:r>
          </a:p>
          <a:p>
            <a:r>
              <a:rPr lang="en-US" sz="2400" dirty="0"/>
              <a:t>E </a:t>
            </a:r>
            <a:r>
              <a:rPr lang="en-US" sz="2400" dirty="0" err="1"/>
              <a:t>historiadores</a:t>
            </a:r>
            <a:r>
              <a:rPr lang="en-US" sz="2400" dirty="0"/>
              <a:t> del </a:t>
            </a:r>
            <a:r>
              <a:rPr lang="en-US" sz="2400" dirty="0" err="1"/>
              <a:t>arte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Comparar</a:t>
            </a:r>
            <a:r>
              <a:rPr lang="en-US" sz="2000" dirty="0"/>
              <a:t> </a:t>
            </a:r>
            <a:r>
              <a:rPr lang="en-US" sz="2000" dirty="0" err="1"/>
              <a:t>técnicas</a:t>
            </a:r>
            <a:r>
              <a:rPr lang="en-US" sz="2000" dirty="0"/>
              <a:t> de </a:t>
            </a:r>
            <a:r>
              <a:rPr lang="en-US" sz="2000" dirty="0" err="1"/>
              <a:t>ensamblaje</a:t>
            </a:r>
            <a:r>
              <a:rPr lang="en-US" sz="2000" dirty="0"/>
              <a:t>, </a:t>
            </a:r>
            <a:r>
              <a:rPr lang="en-US" sz="2000" dirty="0" err="1"/>
              <a:t>montaje</a:t>
            </a:r>
            <a:r>
              <a:rPr lang="en-US" sz="2000" dirty="0"/>
              <a:t> de embón, </a:t>
            </a:r>
            <a:r>
              <a:rPr lang="en-US" sz="2000" dirty="0" err="1"/>
              <a:t>estucado</a:t>
            </a:r>
            <a:r>
              <a:rPr lang="en-US" sz="2000" dirty="0"/>
              <a:t>…</a:t>
            </a:r>
          </a:p>
          <a:p>
            <a:pPr lvl="1"/>
            <a:r>
              <a:rPr lang="en-US" sz="2000" dirty="0" err="1"/>
              <a:t>Autentificar</a:t>
            </a:r>
            <a:r>
              <a:rPr lang="en-US" sz="2000" dirty="0"/>
              <a:t>, </a:t>
            </a:r>
            <a:r>
              <a:rPr lang="en-US" sz="2000" dirty="0" err="1"/>
              <a:t>datar</a:t>
            </a:r>
            <a:r>
              <a:rPr lang="en-US" sz="2000" dirty="0"/>
              <a:t> o </a:t>
            </a:r>
            <a:r>
              <a:rPr lang="en-US" sz="2000" dirty="0" err="1"/>
              <a:t>atribuir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obra</a:t>
            </a:r>
            <a:endParaRPr lang="en-U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901" y="846138"/>
            <a:ext cx="2553475" cy="173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4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Arquitectura</a:t>
            </a:r>
            <a:endParaRPr lang="en-U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0464"/>
              </p:ext>
            </p:extLst>
          </p:nvPr>
        </p:nvGraphicFramePr>
        <p:xfrm>
          <a:off x="457200" y="1600200"/>
          <a:ext cx="8229600" cy="3917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282509342"/>
                    </a:ext>
                  </a:extLst>
                </a:gridCol>
              </a:tblGrid>
              <a:tr h="979258">
                <a:tc>
                  <a:txBody>
                    <a:bodyPr/>
                    <a:lstStyle/>
                    <a:p>
                      <a:r>
                        <a:rPr lang="es-ES" dirty="0"/>
                        <a:t>Librerías</a:t>
                      </a:r>
                      <a:r>
                        <a:rPr lang="es-ES" baseline="0" dirty="0"/>
                        <a:t> de alto nivel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683808"/>
                  </a:ext>
                </a:extLst>
              </a:tr>
              <a:tr h="979258">
                <a:tc>
                  <a:txBody>
                    <a:bodyPr/>
                    <a:lstStyle/>
                    <a:p>
                      <a:r>
                        <a:rPr lang="es-ES" dirty="0"/>
                        <a:t>Librerías</a:t>
                      </a:r>
                      <a:r>
                        <a:rPr lang="es-ES" baseline="0" dirty="0"/>
                        <a:t> de bajo nivel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8266851"/>
                  </a:ext>
                </a:extLst>
              </a:tr>
              <a:tr h="979258">
                <a:tc>
                  <a:txBody>
                    <a:bodyPr/>
                    <a:lstStyle/>
                    <a:p>
                      <a:r>
                        <a:rPr lang="es-ES" dirty="0"/>
                        <a:t>Lenguaje de programación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7431078"/>
                  </a:ext>
                </a:extLst>
              </a:tr>
              <a:tr h="979258">
                <a:tc>
                  <a:txBody>
                    <a:bodyPr/>
                    <a:lstStyle/>
                    <a:p>
                      <a:r>
                        <a:rPr lang="es-ES" dirty="0"/>
                        <a:t>Hardware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38823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988" y="1573707"/>
            <a:ext cx="998992" cy="99899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736" y="1593494"/>
            <a:ext cx="1152127" cy="96546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946" y="3630086"/>
            <a:ext cx="784672" cy="78467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714883"/>
            <a:ext cx="981318" cy="64807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158" y="4647435"/>
            <a:ext cx="782968" cy="78296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386" y="4655207"/>
            <a:ext cx="1070076" cy="79001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470" y="4596168"/>
            <a:ext cx="965548" cy="81510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79" y="1769228"/>
            <a:ext cx="1958165" cy="60795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706834"/>
            <a:ext cx="1606359" cy="69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3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Función</a:t>
            </a:r>
            <a:r>
              <a:rPr lang="en-US" dirty="0"/>
              <a:t> de </a:t>
            </a:r>
            <a:r>
              <a:rPr lang="en-US" dirty="0" err="1"/>
              <a:t>transferencia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Nivel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Nivel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Nivel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6269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Presets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Nivel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Nivel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Nivel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18451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275</Words>
  <Application>Microsoft Office PowerPoint</Application>
  <PresentationFormat>Presentación en pantalla (4:3)</PresentationFormat>
  <Paragraphs>85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de Office</vt:lpstr>
      <vt:lpstr>3DCurator:  A 3D Viewer for CTs of Polychromed Wood Sculptures</vt:lpstr>
      <vt:lpstr>Índice</vt:lpstr>
      <vt:lpstr>Introducción</vt:lpstr>
      <vt:lpstr>Trabajos relacionados (I)</vt:lpstr>
      <vt:lpstr>Trabajos relacionados (y II)</vt:lpstr>
      <vt:lpstr>Motivación</vt:lpstr>
      <vt:lpstr>Arquitectura</vt:lpstr>
      <vt:lpstr>Función de transferencia</vt:lpstr>
      <vt:lpstr>Presets</vt:lpstr>
      <vt:lpstr>Cortes</vt:lpstr>
      <vt:lpstr>Medidas</vt:lpstr>
      <vt:lpstr>Eliminar partes</vt:lpstr>
      <vt:lpstr>Extraer malla</vt:lpstr>
      <vt:lpstr>Conclusiones</vt:lpstr>
      <vt:lpstr>Trabajos futuros</vt:lpstr>
      <vt:lpstr>FIN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BM</dc:creator>
  <cp:lastModifiedBy>Francisco Javier Bolívar Lupiáñez</cp:lastModifiedBy>
  <cp:revision>15</cp:revision>
  <dcterms:created xsi:type="dcterms:W3CDTF">2016-08-21T16:43:12Z</dcterms:created>
  <dcterms:modified xsi:type="dcterms:W3CDTF">2016-09-04T17:06:16Z</dcterms:modified>
</cp:coreProperties>
</file>