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B66E-B20B-4119-8E96-3FD9FD780BDC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4EB0C-44F4-4458-88BD-4703C80368E6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323528" y="908720"/>
            <a:ext cx="4248150" cy="25923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pour une image  6"/>
          <p:cNvSpPr>
            <a:spLocks noGrp="1"/>
          </p:cNvSpPr>
          <p:nvPr>
            <p:ph type="pic" sz="quarter" idx="15"/>
          </p:nvPr>
        </p:nvSpPr>
        <p:spPr>
          <a:xfrm>
            <a:off x="323528" y="3645024"/>
            <a:ext cx="4248150" cy="25923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Espace réservé pour une image  6"/>
          <p:cNvSpPr>
            <a:spLocks noGrp="1"/>
          </p:cNvSpPr>
          <p:nvPr>
            <p:ph type="pic" sz="quarter" idx="16"/>
          </p:nvPr>
        </p:nvSpPr>
        <p:spPr>
          <a:xfrm>
            <a:off x="4716016" y="3645024"/>
            <a:ext cx="4248150" cy="25923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Espace réservé pour une image  6"/>
          <p:cNvSpPr>
            <a:spLocks noGrp="1"/>
          </p:cNvSpPr>
          <p:nvPr>
            <p:ph type="pic" sz="quarter" idx="17"/>
          </p:nvPr>
        </p:nvSpPr>
        <p:spPr>
          <a:xfrm>
            <a:off x="4716016" y="908720"/>
            <a:ext cx="4248150" cy="2592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8EDD-59FF-430A-BD0E-78B581EAA64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C7F3-D24B-4F02-A8E1-8B0394D13267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 wedges -&gt; 13.1 </a:t>
            </a:r>
            <a:r>
              <a:rPr lang="en-US" dirty="0" err="1" smtClean="0"/>
              <a:t>fs</a:t>
            </a:r>
            <a:r>
              <a:rPr lang="en-US" dirty="0" smtClean="0"/>
              <a:t> FWHM</a:t>
            </a:r>
            <a:endParaRPr lang="en-US" dirty="0"/>
          </a:p>
        </p:txBody>
      </p:sp>
      <p:pic>
        <p:nvPicPr>
          <p:cNvPr id="13" name="Espace réservé pour une image  12" descr="2013-02-14--15-44-45 max wedges original frog trace 13.1 fs.tif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23528" y="476672"/>
            <a:ext cx="4104455" cy="30728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pour une image 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Espace réservé pour une image  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Espace réservé pour une image  10"/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027" name="Picture 3" descr="C:\Users\bohle\Dropbox\FrogComputer\Frog Retrival\2013-02-14--15-44-45 max wedges spectrum 13.1 fs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73016"/>
            <a:ext cx="4176464" cy="3126764"/>
          </a:xfrm>
          <a:prstGeom prst="rect">
            <a:avLst/>
          </a:prstGeom>
          <a:noFill/>
        </p:spPr>
      </p:pic>
      <p:pic>
        <p:nvPicPr>
          <p:cNvPr id="1028" name="Picture 4" descr="C:\Users\bohle\Dropbox\FrogComputer\Frog Retrival\2013-02-14--15-44-45 max wedges retrieved frog trace 13.1 fs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76673"/>
            <a:ext cx="4248472" cy="3180674"/>
          </a:xfrm>
          <a:prstGeom prst="rect">
            <a:avLst/>
          </a:prstGeom>
          <a:noFill/>
        </p:spPr>
      </p:pic>
      <p:pic>
        <p:nvPicPr>
          <p:cNvPr id="1029" name="Picture 5" descr="C:\Users\bohle\Dropbox\FrogComputer\Frog Retrival\2013-02-14--15-44-45 max wedges intensity 13.1 fs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3645024"/>
            <a:ext cx="4148875" cy="3106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half wedges </a:t>
            </a:r>
            <a:r>
              <a:rPr lang="en-US" dirty="0" smtClean="0"/>
              <a:t>-&gt; 12.1 </a:t>
            </a:r>
            <a:r>
              <a:rPr lang="en-US" dirty="0" err="1" smtClean="0"/>
              <a:t>fs</a:t>
            </a:r>
            <a:r>
              <a:rPr lang="en-US" dirty="0" smtClean="0"/>
              <a:t> FWHM</a:t>
            </a:r>
            <a:endParaRPr lang="en-US" dirty="0"/>
          </a:p>
        </p:txBody>
      </p:sp>
      <p:pic>
        <p:nvPicPr>
          <p:cNvPr id="13" name="Espace réservé pour une image  12" descr="2013-02-14--15-44-45 max wedges original frog trace 13.1 fs.tif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23528" y="476672"/>
            <a:ext cx="4104454" cy="30728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pour une image 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Espace réservé pour une image  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Espace réservé pour une image  10"/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027" name="Picture 3" descr="C:\Users\bohle\Dropbox\FrogComputer\Frog Retrival\2013-02-14--15-44-45 max wedges spectrum 13.1 fs.t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3573016"/>
            <a:ext cx="4176463" cy="3126764"/>
          </a:xfrm>
          <a:prstGeom prst="rect">
            <a:avLst/>
          </a:prstGeom>
          <a:noFill/>
        </p:spPr>
      </p:pic>
      <p:pic>
        <p:nvPicPr>
          <p:cNvPr id="1028" name="Picture 4" descr="C:\Users\bohle\Dropbox\FrogComputer\Frog Retrival\2013-02-14--15-44-45 max wedges retrieved frog trace 13.1 fs.t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72000" y="476673"/>
            <a:ext cx="4248471" cy="3180674"/>
          </a:xfrm>
          <a:prstGeom prst="rect">
            <a:avLst/>
          </a:prstGeom>
          <a:noFill/>
        </p:spPr>
      </p:pic>
      <p:pic>
        <p:nvPicPr>
          <p:cNvPr id="1029" name="Picture 5" descr="C:\Users\bohle\Dropbox\FrogComputer\Frog Retrival\2013-02-14--15-44-45 max wedges intensity 13.1 fs.t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16016" y="3645024"/>
            <a:ext cx="4148875" cy="3106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Autofit/>
          </a:bodyPr>
          <a:lstStyle/>
          <a:p>
            <a:r>
              <a:rPr lang="en-US" sz="3200" dirty="0" smtClean="0"/>
              <a:t>visually best comp </a:t>
            </a:r>
            <a:r>
              <a:rPr lang="en-US" sz="3200" dirty="0" smtClean="0"/>
              <a:t>-&gt; 10.6 </a:t>
            </a:r>
            <a:r>
              <a:rPr lang="en-US" sz="3200" dirty="0" err="1" smtClean="0"/>
              <a:t>fs</a:t>
            </a:r>
            <a:r>
              <a:rPr lang="en-US" sz="3200" dirty="0" smtClean="0"/>
              <a:t> FWHM</a:t>
            </a:r>
            <a:endParaRPr lang="en-US" sz="3200" dirty="0"/>
          </a:p>
        </p:txBody>
      </p:sp>
      <p:pic>
        <p:nvPicPr>
          <p:cNvPr id="13" name="Espace réservé pour une image  12" descr="2013-02-14--15-44-45 max wedges original frog trace 13.1 fs.tif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23528" y="476672"/>
            <a:ext cx="4104454" cy="30728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pour une image 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Espace réservé pour une image  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Espace réservé pour une image  10"/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027" name="Picture 3" descr="C:\Users\bohle\Dropbox\FrogComputer\Frog Retrival\2013-02-14--15-44-45 max wedges spectrum 13.1 fs.t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3573016"/>
            <a:ext cx="4176463" cy="3126764"/>
          </a:xfrm>
          <a:prstGeom prst="rect">
            <a:avLst/>
          </a:prstGeom>
          <a:noFill/>
        </p:spPr>
      </p:pic>
      <p:pic>
        <p:nvPicPr>
          <p:cNvPr id="1028" name="Picture 4" descr="C:\Users\bohle\Dropbox\FrogComputer\Frog Retrival\2013-02-14--15-44-45 max wedges retrieved frog trace 13.1 fs.t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72000" y="476673"/>
            <a:ext cx="4248471" cy="3180674"/>
          </a:xfrm>
          <a:prstGeom prst="rect">
            <a:avLst/>
          </a:prstGeom>
          <a:noFill/>
        </p:spPr>
      </p:pic>
      <p:pic>
        <p:nvPicPr>
          <p:cNvPr id="1029" name="Picture 5" descr="C:\Users\bohle\Dropbox\FrogComputer\Frog Retrival\2013-02-14--15-44-45 max wedges intensity 13.1 fs.t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16016" y="3645024"/>
            <a:ext cx="4148875" cy="3106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max wedges -&gt; 13.1 fs FWHM</vt:lpstr>
      <vt:lpstr>half wedges -&gt; 12.1 fs FWHM</vt:lpstr>
      <vt:lpstr>visually best comp -&gt; 10.6 fs FWHM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wedges -&gt; 13.1 fs FWHM</dc:title>
  <dc:creator>Frederik Böhle</dc:creator>
  <cp:lastModifiedBy>Frederik Böhle</cp:lastModifiedBy>
  <cp:revision>2</cp:revision>
  <dcterms:created xsi:type="dcterms:W3CDTF">2013-02-27T09:23:23Z</dcterms:created>
  <dcterms:modified xsi:type="dcterms:W3CDTF">2013-02-27T09:33:46Z</dcterms:modified>
</cp:coreProperties>
</file>