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010D-E4B1-7E44-B34F-CC59E2E039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ADBB-D7D3-5C47-9E6A-93A89D524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067" y="103293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formulation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585" y="130993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066" y="1309932"/>
            <a:ext cx="255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and visualization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3867" y="4233333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presentation and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51345" y="1300755"/>
            <a:ext cx="1911928" cy="878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63880" y="2672351"/>
            <a:ext cx="1911928" cy="878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95700" y="3959288"/>
            <a:ext cx="1911928" cy="878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9864" y="1369213"/>
            <a:ext cx="233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</a:t>
            </a:r>
            <a:r>
              <a:rPr lang="en-US" smtClean="0"/>
              <a:t>desired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0106" y="2740087"/>
            <a:ext cx="273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</a:t>
            </a:r>
          </a:p>
          <a:p>
            <a:r>
              <a:rPr lang="en-US" dirty="0" smtClean="0"/>
              <a:t>acceptable evidence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4135" y="4080683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 learning experiences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97200" y="2353733"/>
            <a:ext cx="660400" cy="318618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598" y="3572927"/>
            <a:ext cx="660400" cy="318618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20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2019-12-08T16:51:31Z</cp:lastPrinted>
  <dcterms:created xsi:type="dcterms:W3CDTF">2019-12-07T23:45:57Z</dcterms:created>
  <dcterms:modified xsi:type="dcterms:W3CDTF">2019-12-10T03:20:42Z</dcterms:modified>
</cp:coreProperties>
</file>