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BCG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Study</a:t>
            </a:r>
            <a:r>
              <a:rPr/>
              <a:t> </a:t>
            </a:r>
            <a:r>
              <a:rPr/>
              <a:t>design</a:t>
            </a:r>
          </a:p>
        </p:txBody>
      </p:sp>
      <p:pic>
        <p:nvPicPr>
          <p:cNvPr descr="slides_files/figure-pptx/mp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Haplotype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Diversity</a:t>
            </a:r>
            <a:r>
              <a:rPr/>
              <a:t> </a:t>
            </a:r>
            <a:r>
              <a:rPr/>
              <a:t>Outbred</a:t>
            </a:r>
            <a:r>
              <a:rPr/>
              <a:t> </a:t>
            </a:r>
            <a:r>
              <a:rPr/>
              <a:t>mice.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???</a:t>
            </a:r>
          </a:p>
          <a:p>
            <a:pPr lvl="1"/>
            <a:r>
              <a:rPr/>
              <a:t>Nearly 1000 DO mice</a:t>
            </a:r>
          </a:p>
          <a:p>
            <a:pPr lvl="1"/>
            <a:r>
              <a:rPr/>
              <a:t>Vaccinated and unvaccinated are challenged with Mtb</a:t>
            </a:r>
          </a:p>
          <a:p>
            <a:pPr lvl="1"/>
            <a:r>
              <a:rPr/>
              <a:t>Measured lung CFU, spleen CFU, lung histopathology, and body weight</a:t>
            </a:r>
          </a:p>
          <a:p>
            <a:pPr lvl="1"/>
            <a:r>
              <a:rPr/>
              <a:t>In nearly 100 vaccinated mice, obtained blood samples (pre- and post-vaccination) for RNA seq analysis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Follow-up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RNA</a:t>
            </a:r>
            <a:r>
              <a:rPr/>
              <a:t> </a:t>
            </a:r>
            <a:r>
              <a:rPr/>
              <a:t>seq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Align reads to individual DO genomes</a:t>
            </a:r>
          </a:p>
          <a:p>
            <a:pPr lvl="1"/>
            <a:r>
              <a:rPr/>
              <a:t>Quantify reads and calculate quantitative traits for QTL mapping</a:t>
            </a:r>
          </a:p>
          <a:p>
            <a:pPr lvl="1"/>
            <a:r>
              <a:rPr/>
              <a:t>Compare and integrate results with CC QTL mapping</a:t>
            </a:r>
          </a:p>
          <a:p>
            <a:pPr lvl="2"/>
            <a:r>
              <a:rPr/>
              <a:t>Do RNAseq peaks overlap with peaks in CC?</a:t>
            </a:r>
          </a:p>
          <a:p>
            <a:pPr lvl="2"/>
            <a:r>
              <a:rPr/>
              <a:t>Can we infer allelic series at QTL in DO cohort and detect similar QTL in CC?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 vaccine effects in DO mice</dc:title>
  <dc:creator/>
  <cp:keywords/>
  <dcterms:created xsi:type="dcterms:W3CDTF">2020-01-31T01:43:08Z</dcterms:created>
  <dcterms:modified xsi:type="dcterms:W3CDTF">2020-01-31T01:43:08Z</dcterms:modified>
</cp:coreProperties>
</file>