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BCG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Nearly 1000 DO mice</a:t>
            </a:r>
          </a:p>
          <a:p>
            <a:pPr lvl="1"/>
            <a:r>
              <a:rPr/>
              <a:t>Vaccinated and unvaccinated are challenged with Mtb</a:t>
            </a:r>
          </a:p>
          <a:p>
            <a:pPr lvl="1"/>
            <a:r>
              <a:rPr/>
              <a:t>Measured lung CFU, spleen CFU, lung histopathology, and body weight</a:t>
            </a:r>
          </a:p>
          <a:p>
            <a:pPr lvl="1"/>
            <a:r>
              <a:rPr/>
              <a:t>In nearly 100 vaccinated mice, obtained blood samples (pre- and post-vaccination) for RNA seq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Align reads to individual DO genomes</a:t>
            </a:r>
          </a:p>
          <a:p>
            <a:pPr lvl="1"/>
            <a:r>
              <a:rPr/>
              <a:t>Quantify reads and calculate quantitative traits for QTL mapping</a:t>
            </a:r>
          </a:p>
          <a:p>
            <a:pPr lvl="1"/>
            <a:r>
              <a:rPr/>
              <a:t>Compare and integrate results with CC QTL mapping</a:t>
            </a:r>
          </a:p>
          <a:p>
            <a:pPr lvl="2"/>
            <a:r>
              <a:rPr/>
              <a:t>Do RNAseq peaks overlap with peaks in CC?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vaccine effects in DO mice</dc:title>
  <dc:creator/>
  <cp:keywords/>
  <dcterms:created xsi:type="dcterms:W3CDTF">2020-01-30T14:19:32Z</dcterms:created>
  <dcterms:modified xsi:type="dcterms:W3CDTF">2020-01-30T14:19:32Z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