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5" r:id="rId33"/>
    <p:sldId id="289" r:id="rId34"/>
    <p:sldId id="286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292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32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3507 513 24575,'0'-2'0,"1"-6"0,-1 0 0,-1 0 0,1 0 0,-1 0 0,-4-14 0,4 19 0,-1 0 0,1 1 0,-1-1 0,0 0 0,0 0 0,0 1 0,0-1 0,0 1 0,0 0 0,-1 0 0,1 0 0,-1 0 0,0 0 0,1 0 0,-1 1 0,0-1 0,-3 0 0,-92-53 0,72 38 0,0 2 0,-55-23 0,-79-22 0,36 12 0,-150-37 0,155 60 0,-75-19 0,172 38 0,0 1 0,-1 1 0,-40-1 0,-71 6 0,50 1 0,-958-2 0,1022 1 0,-1 1 0,1 0 0,0 1 0,-24 8 0,-75 30 0,74-25 0,-16 3 0,44-16 0,1 2 0,0 0 0,0 1 0,-26 14 0,19-6 0,-9 5 0,0 0 0,2 2 0,1 2 0,-38 36 0,-30 35 0,64-64 0,1 1 0,1 2 0,-31 44 0,56-68 0,1 0 0,0 0 0,1 1 0,0-1 0,0 1 0,1 0 0,0 0 0,1 0 0,0 1 0,1-1 0,0 0 0,0 1 0,1-1 0,2 12 0,-1-14 0,0 0 0,1 0 0,0 0 0,0 0 0,1-1 0,0 1 0,0-1 0,1 0 0,0 0 0,0 0 0,0 0 0,1-1 0,0 1 0,1-1 0,-1-1 0,1 1 0,0-1 0,13 9 0,-2-1 0,0 0 0,-1 1 0,-1 1 0,-1 1 0,0 0 0,15 24 0,6 5 0,164 206 0,-168-210 0,1-2 0,3-1 0,1-2 0,1-1 0,2-2 0,1-2 0,2-2 0,71 39 0,200 87 0,-269-134 0,1-3 0,1-1 0,81 18 0,-80-28 0,1-3 0,-1-2 0,71-5 0,-22 1 0,529 2 0,-568-2 0,109-18 0,53-26 0,-114 22 0,-84 19 0,0-1 0,0-1 0,0-1 0,30-16 0,-15 3 0,48-38 0,-66 45 0,-8 7 0,0 1 0,-1-2 0,0 0 0,0 0 0,-1 0 0,0-1 0,0 0 0,-1-1 0,9-15 0,3-12 0,6-15 0,39-57 0,-54 92 0,-1 0 0,0 0 0,7-23 0,-1 3 0,36-59 0,-4 9 0,-41 75 0,-2-1 0,1 1 0,-2-1 0,0 0 0,3-21 0,-5-109 136,-2 82-1637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2.13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3459,'17'0,"45"0,89-4,128-10,123-3,89-3,65-6,28-12,-3-8,-18-5,-19-7,-6-10,4-7,-12-4,-23-10,-28-7,-19 0,-21 3,-27 5,-30 8,-24-4,-30 0,-23 1,-21 2,-2 1,-5 2,-3-3,-9-2,-15 2,-20 1,-19-4,-14-4,-12 0,-14-3,-16-2,-12 5,-9 0,-10 7,-18 0,-13 5,-10 2,-10-3,-14 3,-7 5,-14 10,-8 6,-5 13,-7 4,-2 4,-4 3,1-2,-3-1,-2 2,2 6,-2 2,3 5,0 1,-3-1,-2 7,-2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3.9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0 384,'5'0,"9"0,16-4,7-7,6-4,4-5,-2-3,1-3,1 0,-4 0,-4-1,0 1,-3 0,1 4,-1 6,2 2,-1 3,-3-1,-2-3,-3 2,-2-2,-1 2,-1 3,0 3,0 3,0 2,-5 6,-5 6,-5 6,-5 5,-3 2,-1 3,-2 5,0 1,0 5,0 3,0 1,1 1,-1 2,1-2,0 1,0 1,0-2,0-4,0-5,1-2,-1-3,0-3,-5-4,-5-7,-5-5,-5-8,-3-5,2-6,1-1,-1-3,3-3,1-4,-2 2,-1 1,-2 2,-2 5,0-1,-6-2,-1-4,-5 2,0 0,-2-3,0 2,3 0,2 3,4 3,1 0,-2 2,-1-3,0 2,2 2,1 2,1 3,1 1,5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8.45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535 740,'-4'0,"-6"0,-6 0,-4 0,-3 0,-2 0,3 4,1 2,0 4,-1 0,4 3,0-1,-1-2,-2 1,-1 3,-2 0,0 1,3 2,1-1,0 1,-2 1,4 3,0 1,-1-2,-2-6,3 1,5 1,3 2,5 3,7-3,8-4,5-4,6 0,-1 3,0-1,2-3,0-2,2 1,0 0,6 3,1-1,-4 2,1 0,1-3,0-2,-2-4,1 0,-2-3,0 0,-1 0,1-1,-1 1,0-1,1 1,-1 0,0 0,0 0,1 0,-1 0,-4-5,-5-5,-2-1,2 1,1-1,0-4,-1 1,3-2,-3-2,-4-3,1-1,-3-2,2-1,-1-5,-3-2,-2 1,2 5,-1-2,4-4,-1-1,-2-4,2 0,-1-2,-1 1,-3 3,-2-1,3 0,1-1,-2 1,0 2,-3-2,0 1,-1 3,-1-3,0 1,-1 1,1 3,0 2,0 1,0 0,-5 2,-5 4,-2 2,-2 4,1 0,2-2,0 3,-4 3,-3 3,-3 4,-2 2,-1 6,3 6,0 6,5 5,4 2,1 3,1 0,-1 5,1 6,2 5,3 4,1-2,3 1,0 1,1-2,1-6,-1 1,0-3,1-3,-1-3,5-6,1-3,-1-1,4 5,0 3,-2 0,-2 4,3-2,0-3,2-6,1-2,-2 0,1 1,-1 1,3 2,3 1,-1 1,2 0,-2 1,-3 0,0-1,3-3,4-7,2-5,3 0,2 2,0 4,-3 3,-2-1,1-4,0-5,1-3,2-3,-4-6,0-7,-5-6,0-1,-2-1,1-2,-2-2,0-2,0 0,1-2,-1 1,-3-1,-3 0,-3 0,-1 1,-1 8,3 7,1 10,5 5,-1 5,4 6,3 1,3-4,-1 1,-4 2,0 3,2 3,3 1,2 2,2-4,1-1,1 0,1-3,0-4,0-5,0-3,0-3,-1-2,-4-5,-6-6,-5-5,-5-5,-2-2,-3-3,-1 0,0-1,0 1,0-1,-4 1,-1 0,-4 5,0 1,-3 5,-3 0,-4 2,2 0,0-3,-2 2,-1 3,-2-1,-1 2,-1 2,-1 2,1 3,-1 2,0 0,1 2,-1-1,1 1,-1-1,1 0,-1 1,1-1,-1 0,5 4,2 7,3 4,1 1,-2-3,-2 1,2 2,8-2,11-3,8-3,7-3,2 1,0 1,2-2,2-1,1-1,1-2,5 0,1-1,1 0,-2-1,-1 1,-2 0,0 0,-1 0,-1-1,0 1,0 0,-4 5,-5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0.5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400 1,'-4'4,"-6"2,-6 0,0 2,3 5,-5 5,-4 3,-2 2,-2 3,-4-1,-3-3,5-1,4-1,4 2,3 0,-1-2,-2-1,4 0,-1-2,2-1,5 3,7-4,10-3,7-4,5-3,9-3,4-2,0 0,4-1,0 1,-2-1,2 0,-1 1,-2 4,-2 2,2 0,0 2,2 6,1-1,-2-2,-7 1,-4-1,-1-3,0-2,-4 2,-1-1,2 3,-3 4,0 4,2-1,-3 1,2 2,1 1,-2 3,0 0,-2 1,-4 0,-3 1,-7 0,-9-5,-6-1,-5-4,-9-1,-2-2,3 0,-2-2,0-2,0-3,2 1,-4 1,0-2,1 2,-4 0,1-1,-3-2,1-2,1-2,4 0,2-1,1 0,2 0,9-1,8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2.79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80 309,'4'5,"6"0,6 5,4 0,3-2,2-1,1-3,0-2,1 0,-1-2,0 0,0-1,0 1,-1-1,1 1,-5-5,-2-1,-3-3,-5-6,-5-4,-2-2,-3-3,-1-2,-1 0,1 0,-1-1,0 1,-4 5,-1 1,-4 4,0 1,-3-2,-3 2,-4 4,-2 4,-2 2,-2 3,1 2,-1 0,-1 1,1 4,1 1,-1 0,5 3,1 0,4 3,5 4,4 3,0 3,0 1,-3 3,-3-1,-1 6,-1-4,1-1,4-1,3-1,3 1,1 4,3 1,0 1,1-2,-1 4,5 0,1-1,5-2,3-5,1-4,-3 0,0-4,-1-1,2-3,3 1,2 2,4 3,2-2,0-4,2-4,0-3,0-3,0-3,0 0,-1 0,1-6,-1 0,1-5,-1 0,-3-2,-3 1,1 2,1 4,1 2,-3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7.10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267 0,'-4'0,"-6"4,-6 2,-4 4,1 4,0 0,-2 2,-1 3,-1-2,3 0,1-3,3 1,1-2,2 1,0-2,1 1,8-1,8-3,8-3,6-3,5-1,2-2,6 0,6 0,2-1,-3 1,-2-1,1 1,0 0,-3 0,3 0,-1 0,-6 4,-3 2,-2 0,-1-2,1 4,1 0,-1-2,-2 3,-7 4,-4 5,-5 3,-2 2,-7-3,-7 0,-5-4,-9 0,-5-3,-1 1,-4-2,-1 1,2-1,2 1,3-1,5 1,4-1,-1 1,1-1,2 2,1-3,3 3,-1-2,3-3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8.90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1,'0'4,"0"6,0 5,0 5,0 3,5 2,1 1,3 5,1 6,-1 0,1 3,0-1,3 6,2 4,0-2,-4-1,2-3,-2-5,1-9,0-5,-4-2,2-1,0 0,-3 2,-2 0,2-3,0-1,-1 1,-1 1,-3 2,4-4,5-5,4-4,5-4,3-4,-3-6,-4-6,-5-7,-5-4,-3-2,-2-3,-1-1,-1 0,0 1,0 0,1 0,-1 0,1 0,0 1,0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0.18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1 103,'4'0,"6"-4,5-2,5-3,3-1,2 1,6-2,1 1,0 2,-1-2,-2 1,-1 2,-1 2,-2 2,1 2,-1 0,0 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3.19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1 231,'4'0,"6"-4,6-6,4-5,-1-5,0 1,-3 0,1 3,1 3,2 1,1 2,3 3,-4-2,-1-4,2 1,0-3,2 2,1 3,0 3,1 3,1 2,0 2,-1 0,1 5,-1 5,-4 6,-1 0,0 2,1 2,-3 2,-5 1,1-3,-3 0,-4 0,-1 1,-4 2,-1 0,0-7,-2-11,-4-10,-6-5,-1-5,-2 0,-4 3,-3 4,-2 2,-1 3,-2 2,0 1,5 4,0 7,1 5,-1 4,3 4,0 1,-1 1,3 1,-1 0,3-1,4 0,4 0,-2-5,-4-1,-4 0,1 1,2 1,5 1,7-3,8-5,7-5,6-4,3-3,-1-7,-1-2,1-5,0-1,-3-2,-5-3,-5-3,1 2,-2 0,-2-2,-2-1,-1-2,2 3,1 1,4 3,-1 0,-1-1,3 2,-2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5.00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0,'0'9,"0"7,0 9,0 5,0 6,0 6,0 3,0 4,0-2,0-1,0 0,0-3,0-4,0-1,0 2,0-1,0-3,0-4,0 2,0-1,0-1,0-2,0-2,4 3,6 5,1 0,-1-1,2-6,-1-5,-2-1,-4-1,-1 0,-2 2,3-5,5-4,5-6,0-8,2-4,-3-7,-2-5,-5-4,-2-4,-3-2,-2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39.1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1224 0 24575,'-1'6'0,"0"-1"0,0 1 0,0-1 0,-1 0 0,1 1 0,-1-1 0,-1 0 0,-2 5 0,-5 13 0,-11 24 0,-2-2 0,-2 0 0,-34 47 0,-14 24 0,-290 408 0,358-518 0,-133 200 0,1-1 0,136-204 0,-63 84 0,-56 97 0,108-163 0,0-1 0,0 0 0,-2-1 0,-23 22 0,24-24-13,1-1-1,1 2 0,-16 26 1,9-15-1298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6.19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1,'4'0,"6"0,6 0,3 0,5 0,0 0,3 0,-1 0,1 0,-1 0,0 0,0 0,-5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8.42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1 104,'4'0,"6"0,6 4,4 2,3 0,2 3,1 0,1-2,-1-1,0-3,0-1,0-1,0-1,-1 0,1 0,-1-1,0 1,-3-5,-7-5,-5-6,-9-4,-9 1,-7 4,-1 0,-3 3,2-1,1 1,-3 4,-2 2,-1 3,-2 2,0 0,-2 2,1-1,3 5,6 5,6 6,4 4,4 4,1 1,2 1,0 0,0 1,0-1,0 0,-1 0,5 0,1-1,0 0,-2 1,-1-1,-1 1,4-5,0-2,4-3,4-1,4-2,-1 0,1-2,2-2,2-4,1-1,1-3,1-1,1 0,-5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8:11.62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1829,'0'-4,"0"-7,0-4,0-5,0-3,0-2,0-1,0-5,0-2,5 2,0 0,1-2,-1 0,2 5,0-1,4 0,0 1,-3 1,3-4,-1-1,2 1,-1 1,-3 1,-2 2,-2 1,-2 0,-2 1,0 0,4 4,1 10,5 7,0 9,-2 7,-1 6,-3 5,3 2,-1 1,4 1,0 0,-2 5,3 0,-2-1,-1-1,1-1,0-2,-2 0,-2-2,-2 1,-1-1,-2 0,0 0,0 0,4 1,1-1,1 0,2-3,5-7,5-5,-2-9,2-4,2-7,1-5,2-5,2 1,0 0,-4-2,-5-1,-1-1,-4-2,1 0,3 4,-1 1,-3 0,-3-1,-4-2,-1 0,-2-2,-1 0,-1 0,0-1,1 1,-1-1,1 0,0 1,0 8,4 7,1 10,1 9,-2 7,3 6,1 3,3-3,-1 0,3 0,-1 0,-2 2,1 0,-2 5,-1 2,2-1,-2 0,-1-1,-2-1,-2-2,-2 0,4-5,5-5,1-11,3-5,-1-8,-3-11,2-6,-2-8,2 2,0-3,0-4,0 1,-3 1,-3-1,-2 1,-3 2,4 8,1-1,-1-1,-1 1,-1 1,-1 0,-2 0,1 0,-1 1,-1 0,1-1,0 1,4 4,1 10,0 11,0 10,-2 8,3 1,5-4,1 1,-2 2,2-3,-2 2,-1 1,-4 2,3 2,-1 2,-1 0,-1 2,-2-1,2 1,2 0,-1 0,-2 0,-1-1,-2 1,0-1,-1 1,4-5,2-2,3-3,1-1,3-3,-1 1,2 3,-2 3,-2 2,1-2,3-4,3-6,4-3,2-3,1-6,2-3,-5-5,0 0,-5-3,-5-3,1 1,1 4,0-1,-3-3,-3-2,-2-3,-3-2,-2-1,0-1,0-1,-1 0,1 0,-1 0,1 0,0-4,0-1,0-4,0-1,0 2,0 3,0 1,0 2,0 2,0 0,0-3,0-2,0 1,0 0,0 2,0 1,0 0,0 2,-5 3,0 11,-1 12,1 9,2 8,1 5,1 3,1 1,0 1,0-1,0 0,0-1,1 1,-1-2,0 1,0-1,0 1,0-1,0 5,0 0,0 1,0-1,0 3,0 0,0 3,0 0,0-2,0-2,0-2,0-3,0-1,0 0,0-1,0 0,0-1,0 2,4-5,6-6,6-5,4-5,3-2,-3-12,-4-7,-5-7,-4-6,-4-4,-2 0,-1 1,-1 1,0 3,0 1,0 0,1 2,0-1,-1 1,1 0,0 0,0 0,1-1,-1 1,0 0,0 0,0-1,0 1,0-1,-5 5,-1 2,-3 3,-1 1,1-2,3-2,-3 2,1-1,-3 4,1-1,-2 2,-5 0,-2 1,2-1,-2 1,0 3,-3 3,-1 3,4 5,4 8,5 5,4 6,3 2,3 3,0 0,5-3,6-2,1 0,3-4,-1 0,-3 1,-3 2,1-2,-1 0,2 1,0 1,-2 3,-2 0,2 2,0 0,-2 1,-2 0,-1 0,-1-1,-2 1,0 0,0-1,0 1,0-1,-1 0,5-4,6-1,1 0,4-4,-2 1,2-4,-2 2,1 1,-1 3,0 3,0 1,-4 2,-3 0,-2 1,2-5,4-5,6-6,3-5,3-2,-1-7,-6-6,-4-7,0-4,-2-3,-3-1,3-2,-1-4,-2-1,3 0,0 1,-2-2,-2 0,-2-3,-1 0,-2 2,0 2,0-2,0 1,-1 1,1-2,0 0,0 2,0 1,0 3,-1 1,2 1,-1 0,0 1,0 0,0 0,0 0,0 0,0-1,0 1,0 0,4 4,6 5,1 11,3 5,0 8,-4 6,-2 5,-4 4,3-2,-1-1,0 2,2-4,0-1,-1 2,2 2,0 1,3-3,-1 0,2 1,-1 5,-3 3,-2 2,-4-1,4-1,-1-1,0 0,-2-1,-1 0,-2-1,4-3,5-7,1-1,-1 1,1-1,4-4,3-3,4-3,-4-7,-3-6,-1-3,-2-3,-3-3,-4-3,-2-3,-2-1,0 0,-2-1,1-1,-1 1,0 1,1-1,0 1,0-1,0 1,0-1,0 1,0-1,0 1,0 0,0-1,0 1,0-1,0 1,0 9,0 10,0 12,4 4,2 5,0 4,2 4,1 1,-2 2,-1 0,-3 0,3-4,1-2,-1 1,-2 0,-1 2,-2 0,0 1,-1 1,0 1,0-1,4 1,2-1,3 1,1 0,-1-1,-3 1,-2-1,3-4,-1-1,5-5,-1 1,2-4,4-3,4-3,1-3,3-2,-3-5,-5-7,-1-5,-3-4,0-4,4-2,-2 0,-3-1,-4-4,2-1,-1 1,-2-4,3-3,-1-5,-1-12,-2-1,2-4,1 4,-2 2,-1 3,-2 5,-2 2,0-1,-1 0,0-2,0-2,-1 0,1-2,0 1,0 3,0 6,0 6,-5-1,-1 2,1 3,0 2,2 1,1 2,1 1,1 8,0 12,0 11,0 9,0 6,0 4,1 2,-1 1,0-1,0 5,0 5,0 4,4-3,2-1,0 2,-2 4,-1 3,-1 2,3 1,1-3,0 0,-2-5,-1 0,-2-2,4 0,1-2,0 2,-2-3,-1-1,-1-4,-1-2,-1-2,0-1,0-1,0 0,4-5,1-1,1 1,3-4,-1 0,4 2,-1 2,2-2,-1 0,-2 1,0-2,0-1,-2 3,-3 1,2-2,1-9,-2-10,-2-9,-1-7,-6-6,-2-6,-5-4,-5-9,-4-5,-3-4,-2-2,2 0,2-5,-1-1,3 6,1 3,3 6,0 1,1 4,0 9,1 5,-1 2,2 1,-3 0,-2-1,2-1,-2 5,2-1,-1 5,-2 0,-3 2,-1 0,-3-3,-1 1,0 0,-1 1,5 0,0 2,1 2,-1 4,-2-2,0 0,-2 2,0-2,0 0,4-3,1 0,0 2,-1 3,-2 2,8 2,11 1,10 1,9 1,5 4,5 1,1 0,2-1,-1-2,4-1,2-1,-1 0,-2-1,3 0,0-1,4 1,-2 0,-1 0,-2 0,-3-1,-1 1,-2 0,-1 0,1 0,-2 0,1 0,1 1,-1-1,0 0,0 0,-4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8:14.9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 0,'5538'0'0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9:32.27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917 204,'-4'0,"-6"-4,-6-6,-4-1,2-4,3-2,0 1,-2 3,-2 4,2-1,0 2,-2 1,3-2,-1 1,-2 1,-1-2,-2 0,-2 3,-1 1,0 2,-1 1,0 1,5-3,1-2,0 1,-1 1,-2 1,0 1,-1 1,-1 1,-1 0,1 0,-1 1,0-1,1 0,-1 0,1 0,-1 0,1 5,4 5,6 5,5 5,5 3,2 2,-1 1,-6-4,0-1,1 0,2 0,2 2,3 1,1 1,0 0,1 0,1 1,-1-1,1 1,-1-1,0 1,0-1,0 1,0-1,0 0,0 1,0-1,0 1,5-5,1-2,4 1,0 1,-1 2,1-4,5-1,-2 2,2-4,3-3,3-5,1-3,-2 1,-1 0,1 0,2-3,0 0,2-2,1-1,0 0,1 0,0 0,-1 0,1-1,-1 1,1 0,-1 0,1 0,-1 0,0 0,1 0,-1 0,1 0,-5-4,-2-2,-3-4,-1 0,2 1,-2-2,0 1,-2-2,2 1,1 2,-1-1,1 1,-2-3,0-3,3 0,-2 0,-3-4,0 3,3-1,3-1,-1-3,0 3,-2 0,-4-2,-4-1,-3-1,-2-2,-2-1,0 0,-5 4,-2 1,1 0,-3 3,-5 4,-4 5,2-1,-2 2,2-3,1 0,1-2,5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9:36.04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1528 384,'-5'0,"-5"-5,-1-5,-3-5,-4-5,-7 1,-4-1,-1 0,1 2,0 5,1 4,1 4,-4-2,-1-3,1-1,-3-3,0 2,2-2,-3 1,0-1,2 2,7-2,-1 2,0 3,-1-1,2 0,-5 3,-1 2,1-2,1 0,2-3,1-1,0 3,2 2,-1 2,1 2,0 1,0 1,-1 0,1 1,0-1,0 1,-1-1,1 0,-1 0,1 0,0 0,-1 0,1 0,4 5,1 0,0 1,-1 3,-1 0,2 3,2 3,-2 4,4 3,-1-3,3 1,4 0,4 2,3 1,1 1,2 1,0 0,1 1,0-1,-1 1,1 0,-1-1,0 1,5-5,0-2,5 1,4 1,0 2,2 0,-2 2,2 0,1-4,-1-2,0 1,3 2,1-4,-2 0,0-4,2-3,1-5,1-2,2 2,1 0,0-1,1-2,0 0,3-2,3 0,-1-1,-1 0,3 0,0-1,3 1,5 0,-2 0,3 0,-3 0,-3 0,1 0,3 0,-2 0,-2 0,1 0,-1 0,2 0,-2 0,-2 0,-3 0,-1 0,-3 0,-1 0,-1 0,0 0,0 0,-1 0,1 0,1 0,-1 0,0 0,1 0,-1 0,1 0,-5-5,-2-5,-3-5,-6-5,-3-3,-4-2,-1-1,-2-1,-1 1,0-1,0 1,-4 5,-1 1,-4 4,0 1,1-2,-1-2,0-2,-2 2,1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45.42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 0,'5159'0'0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0.05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 0,'0'3327'0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3.93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5208 4 0,'-5207'0'0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7.51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 3378 0,'0'-3378'0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41.2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24575,'0'661'0,"0"-656"0,0 0 0,0 1 0,1-1 0,-1 1 0,1-1 0,3 9 0,-3-13 0,-1 0 0,0-1 0,1 1 0,-1 0 0,1-1 0,-1 1 0,0 0 0,1-1 0,0 1 0,-1-1 0,1 1 0,-1 0 0,1-1 0,0 0 0,-1 1 0,1-1 0,0 1 0,-1-1 0,1 0 0,0 1 0,0-1 0,1 0 0,-1 0 0,1 0 0,-1 0 0,0-1 0,1 1 0,-1 0 0,1-1 0,-1 1 0,0-1 0,0 1 0,1-1 0,-1 0 0,0 0 0,0 1 0,0-1 0,2-2 0,3-2 0,0 0 0,0 0 0,0 0 0,0 1 0,1 0 0,0 0 0,0 1 0,0 0 0,0 0 0,1 0 0,-1 1 0,1 1 0,13-3 0,25 1 0,41-4 0,113-24 0,-146 25 0,1 1 0,96 6 0,-56 1 0,-73-2 154,-11 1-458,1-1 0,-1 0 1,0-1-1,18-4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6:23:14.13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0 254 0,'13437'-253'0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23:21.95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8539 485,'-9'0,"-19"-4,-23-2,-25-13,-29-7,-14-3,-8-11,-5 3,3 2,-6 4,2 2,-7-3,4 1,-6 4,5 4,3 5,-1 6,5 0,7 3,8-2,14 1,12 3,12-3,10 1,9 2,5 2,3 2,1 1,-3 2,-3 0,1 0,0 0,0 1,2-1,-4 0,-1 1,-4-1,-4 0,-9 0,-4 0,-2 0,-1 0,-7 0,-3 0,2 0,3 0,3 0,-2 0,1 0,2 0,2 0,-4 0,1 0,1 0,2 4,1 2,-3 4,-5 0,-1-2,-2 3,-4-1,-2 2,1-1,4 2,1-1,-2 1,2 0,2 0,5-1,-2 6,1 0,2-3,1 0,-2-3,0 2,1 2,2-2,-4 2,1 2,0 2,-2 2,0 2,6-3,4-6,5 0,3 1,2 2,6-1,2-1,-5 7,3 0,8-1,-1 1,0 0,0 1,4 1,3 0,-1 0,0 1,2-1,1 1,-1 0,2-1,5 1,8-1,0-4,1-5,1-2,1 1,0 3,5 2,1 3,5 0,0-2,2-1,4 0,3 2,3 0,2 2,1 1,5-4,6-6,5-5,5 0,2-2,3 3,-5 3,0 3,0 4,1-2,1-5,5 1,3 1,-1 3,4 2,1 2,2 6,8-3,10 0,4-2,0 1,-1-1,-1 1,-3 0,-1-4,3-6,1 0,-1-4,-1 1,-1-2,-2-2,0 2,-1-1,-1 2,5 0,2 1,-1 0,-6-3,-2 2,0-2,-1 3,1 3,1-1,-4-2,0 0,0-1,1 1,2-1,5 2,3-1,0-3,-1 1,4 0,8 1,11 0,4 2,11 7,14 5,12-2,7 0,7-1,4 6,-6 2,-2-1,3 1,-1-6,1-3,-6 0,-3-3,-4 3,-11-2,0-4,-7-4,-8-4,-10-4,-2-2,-11-1,0-1,-3 0,-1 1,-2-1,-3 0,-4 1,-7 0,5 0,2 0,4 0,0 0,4 0,-2 0,2 0,-1 0,1 0,2 0,8 0,3 0,2 0,-4 0,-3 0,0 0,1 0,4 0,3 0,-1 0,0 0,4 0,0 0,-1-9,6-2,2-5,3 2,2 2,-2-1,0 2,1 3,-2 2,-4-1,-4-1,-4 2,2-2,-5 0,-11-3,-13 0,2-2,0-3,-1 1,-1-2,-1-1,-2-2,1-3,-2-1,5 3,2 2,-6-2,-1 0,-2-2,-4-5,-1-2,1-1,-3 1,-4-3,0 0,-1 0,-3 7,-7-1,-4-1,-1 1,0-4,-3-1,-1 0,2 7,-3-3,0 1,-3-1,2-3,-3-1,-3 0,-3 2,-3 2,-1 0,-2 2,0 0,-1 1,0 0,1-5,0-1,-1 1,-3 0,-2 2,-3 0,-1-2,-3-2,0 1,-1 2,-2 0,0 2,0 1,-3 4,-1 3,-3-1,-1 4,4-1,-4 4,-2 3,-5-1,-2 2,-4 2,0-2,2 1,-1-3,0 0,-2-1,2 0,2 3,2 3,-1 2,4-2,3 0,-2-4,-2 0,1 1,1-1,-4 1,4-3,2 1,2 2,-1-1,1 0,0 3,-1 1,0 3,0 2,0 0,0 1,-1 0,1 1,0-1,-1 1,5-1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29:14.36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1121 361,'-8'0,"-12"0,-12 0,-8 0,-6 5,1 0,3 5,4 1,5-2,3 1,3 0,2-2,0 1,4 5,3-1,-2 2,0 2,3 4,-1 1,0-2,1-1,1 1,-3 2,4 1,-2 1,-1-4,-2-1,-3 2,0 0,2 1,2-2,-2-2,0 2,-2 1,0 1,2 2,2-4,-1-4,3-2,0 2,-1 2,-2-2,2 1,0-3,-1 1,3 2,-1-2,-1-3,2 0,4 3,4 3,3 2,3 3,1 2,6-4,1-1,9-4,6 0,8-3,3-4,6 1,4-1,-5 3,0-2,2 2,4 0,-2 1,1-1,2-3,-2 2,-4-2,5 3,7-1,5-3,1 2,-1 0,0-3,-5-2,1 2,-3 0,-2-1,-4-1,0 2,1 0,2 0,-3-3,1-1,1 3,-2 0,-4 0,-5-2,2 3,-2 1,-1-2,1-1,5-2,5-2,2 0,8-1,3 5,5 0,9 5,19-1,11 8,11 1,3-3,9 1,4-3,-1 1,-1-2,0 1,-5-2,-8-2,-7 1,-9 0,-11-3,-7-2,-9-2,-7-2,-5 0,0-1,-6-1,-1 1,-7 0,-5 4,0 1,1 1,-1-2,1-1,-1-1,-3-1,1 4,-1 1,-3-1,3-1,-1 3,-2 5,3 0,-1-1,3 0,3 0,4-3,3 2,3-1,-4-2,8-2,3 3,5-1,1-1,2-1,0-2,0-2,-1 4,1 1,-6-1,-4-1,-4-2,-5 0,-2-1,-5-1,-4 0,-4 0,-3 0,3-1,0 1,-1 0,3 0,1 0,-2 0,-1 0,2 0,-1 4,0 2,-2 0,-1-2,-2-1,-1-1,-1 0,1-2,-1 0,0 0,0 0,0-1,-4 5,2 2,8-1,1 3,4 1,6-1,3-3,-2 3,1 0,-2-1,-5-3,0-1,-2-1,-2-1,-2-1,-3 0,-2-1,0 1,-1 0,-5-1,-5-3,-6-11,-3-6,0-13,4-10,5-5,0-3,1-2,7 0,0 1,-5 4,-5 3,0 0,-3-1,-2 4,1 0,-1-2,2 8,1 1,1 3,-1-3,-2 2,-3-3,-2 1,-2 2,-1 2,-1-1,-1 0,1 1,-1 3,-3 0,-2 2,-4 1,0 1,1-4,3-2,-3-4,2 0,-4 1,0 2,-1 3,0 1,-2 6,-2 2,-4 0,-2 0,3-6,4-3,1-1,-2 5,-7 3,-4 0,-1-1,-1 4,5 2,2-2,6-2,-1 4,0 4,-2 4,-2 4,2-2,1 1,-6-4,-16-4,-14-4,-15 2,-18-7,-19-2,-23-2,-23 4,-12 5,-4 7,5 4,13 4,14 2,6 2,6 0,3 0,5 0,0 0,4-1,-2 0,1 1,8-1,3 0,3 4,5 6,-4 2,3 2,4 3,-4 4,1 7,-4 2,-4-3,-6-3,3 0,-3-1,0-3,1-7,10 1,9-4,10-2,10-3,8-3,6-1,7-1,4 0,4-1,0 1,3-1,3 1,2 0,3 0,2 0,0 0,1 0,-4 0,-1 0,-1 0,2 0,-4 0,0 0,-3 0,-4 0,0 0,-2 0,3 0,-2 0,3 0,-1 0,-3 0,1 0,0 0,-3 0,-1 0,1 0,5 0,4 0,0 0,1 0,3 0,1 0,2 0,2 0,0 0,1 0,0 0,0 0,0 0,0 0,0 4,-1 2,1 0,-1-2,1-1,4 3,6 5,10 1,5-2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41:09.68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1348 205,'-4'-4,"-6"-2,-6-4,-8-4,-5-5,-2-3,-4-2,0 3,1 1,2 4,2 4,7 0,2 3,1 1,-1 4,-1 1,-1 2,-1 1,0 0,-2 1,1-1,-1 1,1-1,-1 0,1 0,-1 0,1 0,-1 0,1 0,-1 0,1 0,0 0,-1 0,1 0,0 0,4 5,1 5,4 5,1 1,-2 1,-2-2,-2 1,-2-2,-1 0,3 3,1-2,-1-4,4 1,5 3,-1-1,-1 1,1 3,-2-3,2 2,4 1,2 3,-1-3,0 0,2 1,2 2,1 2,-3 1,0 1,1 0,1 0,-3-3,0-2,-4-4,0-1,3 2,1 2,-1 2,1 2,0 2,3 0,1 0,2 1,0 0,1 0,1 0,-1-1,0 1,1-1,-1 0,0 1,0-1,0 1,0-1,0 0,0 1,0-1,4-4,6-5,1-2,3-3,0 1,-4 3,2 3,-2 3,-2 2,2 1,3 2,0 0,1-5,-1 0,2-1,2 1,2-2,3-2,2 2,1-2,0-1,1-2,-4 0,-2-2,-4 2,0-3,1-2,2-3,2-2,2 2,1 4,1 1,1 3,0-1,0-3,-1-3,1-3,0-2,-1-1,1-1,-1 0,0-1,1 1,-1-1,0 1,1 0,-1 0,1-1,-5-3,-1-6,0-1,0 1,3 3,0 2,-3-3,-1 1,-3-3,-5-5,-4-3,-4-3,3-3,0-1,-1-1,3 4,0-2,-1-3,-2 0,3 0,-1 0,-1 1,3 0,0-4,2-1,0 0,-2-3,1 0,0 1,-3 2,-2 2,-2 1,-1 2,-2 1,0-1,0 2,0-1,-1 0,1-1,0 1,-1 0,1-1,0 1,0-1,0 1,0 0,0-1,5 5,1 2,-1-1,4 3,4 1,1-2,-4-2,-2-2,-3-2,-2 0,-2-2,-1 1,0-1,-1 0,1 1,-1-1,1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33.1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1 190,'0'5,"4"5,7 5,4 1,1 1,-3 3,1 2,2 1,-2 2,-3 0,-3 1,-3-1,1-3,1-2,-2 0,4 1,3 2,1 0,1 1,0 1,-4 1,-3-9,-2-12,-3-10,-1-10,-1-5,-1-5,0-1,1-2,-1 0,1 1,0 0,0 1,0 0,0 0,0 1,0 0,0-1,0 1,0 0,0-1,0 1,4 4,6 6,1 1,-1-2,-2-2,1-2,0-3,2 4,0 0,2 3,-2 9,-2 10,-2 8,-4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42.14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0 253,'0'4,"0"6,4 1,7-1,0 2,3-1,0 1,1 0,-2 1,-3 3,1 4,-2 2,3-3,-1 0,2-3,2 0,4 1,-1 3,0-2,-3-1,1-2,-3-9,-4-9,-3-9,-2-6,-3-5,0-2,-2-2,0 0,1-1,4 6,1 1,5 1,0-2,-1 0,-3-2,-2 0,-1-1,-2 0,3 4,2 1,-1 0,-2-1,0-2,3 4,1 0,-1 0,-2-2,-1 7,-1 10,-1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4.76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4042 256,'-4'0,"-6"0,-6 0,-4 0,1-5,0-1,-2 1,-1 0,-1 2,-2-3,0-1,0 2,-1 0,1 3,-1 0,0 1,5-3,1-2,0 0,-1 2,-1 1,-1 1,-2-3,0-1,0 0,-1 2,5-3,1 0,0 0,3-1,1-1,-2 1,-2 3,-2 2,-2 1,0 1,-1 1,-1 0,0 1,1-1,-1 1,0-1,1 0,-1 0,1 0,-1 0,1 0,-1 0,1 0,0 0,-1-4,-3-2,-3 1,2 1,0 1,1 1,2 1,0 0,-3-3,-1-2,0 1,-2 1,-1 1,1 1,-2 1,0 0,6-3,5-2,-4 1,0 1,-1 1,2-3,0-1,0 2,1 0,-4 3,-1 0,0 1,1 1,2 0,0 0,2 1,0-1,1 0,0 0,0 0,-1 0,1 0,0 0,0 0,-1 0,1 0,-5 0,-1 0,0 0,1 0,-2 0,-1 0,0 0,-1 0,0 0,1 0,-2 0,1 0,1 0,3 0,-3 0,0 0,-3 4,0 2,3-1,1-1,3-1,2 4,0 0,2-1,0-2,0-1,0-1,0-1,0-1,-1 0,1 0,0 4,-1 1,1 1,0-2,-1-1,1-1,-1-1,1 0,4 3,1 1,4 5,1 4,-1 4,-3-1,2 2,-1-4,0 1,1 2,0-2,-1 0,-2 2,-3 2,-1 2,4 2,0 1,0 0,-1 1,-2 4,0 1,2 1,2-6,-1-3,3-1,5 0,4 0,-1 2,1 0,-3-4,-3-1,1 1,2 1,3 2,3 0,3 2,0 0,2 1,5-1,6 1,1-1,2-3,4-7,-1-1,0 2,2-3,3-2,0-4,-2 1,-1 0,1 2,1 0,2 2,1 0,0 1,2-1,-1 2,1 2,0-1,-1 2,1 1,-5 2,-1 3,0-4,1-4,1-1,6 2,2 2,-4 3,-2 2,3 1,2-3,0-1,0-4,-2-4,0-1,-1-2,0-2,0 2,3-1,2 3,0 4,3-1,0 2,3 2,0-2,2-4,3 1,3-2,-6 2,-2-2,3 1,-2 0,1 1,3-1,-1-3,0 2,2-2,8-1,2-3,2 2,4 0,10 3,9 0,10 7,11 0,11-2,12-4,2-4,2-3,-7-2,-11-2,-7-5,-12-1,-16 0,-8-3,-11-1,3-2,0 1,-5 1,-7 0,-3 0,-4 3,1 2,1 2,3 1,-1-3,-4-1,5-3,3-5,-1 0,-4-2,-5 2,0 3,-6-1,1-2,-1 0,3 0,0-4,-1-2,-1 2,2 0,-5-1,-2 2,-1 0,-1-2,0-1,0-2,-4-2,-1 3,-4 2,-4-1,-4-2,-4 0,-1-2,-2 0,-1-1,0-1,0 0,1 1,-1-1,1 0,0 1,0-1,0 1,0-1,0 1,0 0,0-1,0 1,0 0,0-1,-5 1,-5-1,-1 1,-3 0,1-1,-2 1,2 0,-1 4,1 1,4 0,-2-1,-3-1,1-2,-1 4,-4 1,-2 3,2 1,0 2,3-1,-1 3,-1-2,-3-3,-2-3,-1-2,-2 2,0 4,-1 5,1 4,-1 3,0 2,9 1,7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6.77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1,'9'4,"11"10,16 16,22 15,24 18,24 11,23 14,12 14,21 12,13 7,7 1,11 1,3-8,8 4,-1-12,-14-5,-8-3,-14-1,-5 4,-8-2,-9-1,-12 0,-15-8,-19-11,-10-6,-15-15,-11-15,-17-9,-8-6,-5-5,-5-1,-2-5,-6-1,-2-4,1-3,-4 0,1-1,-3-3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9.36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813 0,'0'5,"0"5,0 6,0 4,4 3,2 2,-1 1,-1 5,-1 1,4 0,0-2,-1-1,-2-1,-1-1,-1-2,3 0,1 1,0-1,-2 0,-1 0,-6-4,-6-5,-7-7,1-7,-3-10,-2-3,-2 0,-1-2,-2 1,-5-2,-1 2,-1-2,-2 2,-1 2,2 4,2 2,2-2,-3 0,0 1,1 1,2 2,-3 1,-1 0,1 1,-2-4,0-2,1 1,2 0,3 2,0 1,2 1,1 1,8 0,13 0,10 0,8 1,7-1,4 0,2 0,1 0,-1 0,1 0,-2 0,1 0,-1 0,3 0,3 0,3 0,0 0,-1 0,-2-4,-3-2,-1 1,-1 1,-2-4,0 1,0 0,0-2,0 0,-4-3,-2 1,1-2,1 1,2 3,0 2,1-1,1 0,-3-2,-7-5,-4-3,-6-3,-2-3,-3 8,0 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8:07:02.14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1677 0,'1752'-1677'0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46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0 24575,'-1'24'0,"-2"-1"0,0 0 0,-2 0 0,-11 36 0,3-8 0,6-13 0,2-1 0,2 2 0,2-1 0,4 53 0,-1-3 0,-3-22 0,3 71 0,0-126 0,0 0 0,1 0 0,0 0 0,1-1 0,8 16 0,7 22 0,0 8 0,-11-34 0,0 0 0,-2 0 0,0 1 0,-2 0 0,3 37 0,-9 31 0,3 46 0,-1-134 0,0 0 0,1-1 0,-1 1 0,1 0 0,-1-1 0,1 1 0,2 3 0,-3-5 0,0-1 0,1 0 0,-1 0 0,0 1 0,1-1 0,-1 0 0,0 1 0,1-1 0,-1 0 0,1 0 0,-1 0 0,0 1 0,1-1 0,-1 0 0,1 0 0,-1 0 0,1 0 0,-1 0 0,0 0 0,1 0 0,-1 0 0,1 0 0,-1 0 0,1 0 0,-1 0 0,0 0 0,1 0 0,-1 0 0,1-1 0,-1 1 0,1 0 0,-1 0 0,0 0 0,1-1 0,-1 1 0,0 0 0,1 0 0,-1-1 0,0 1 0,1 0 0,-1-1 0,0 1 0,0-1 0,1 1 0,-1 0 0,0-1 0,0 1 0,1-1 0,1-2 0,1 1 0,-1-1 0,1 1 0,0-1 0,0 1 0,0 0 0,0 0 0,0 1 0,0-1 0,1 1 0,-1-1 0,1 1 0,4-1 0,-6 2 0,0 0 0,-1 0 0,1 0 0,0 0 0,0 1 0,0-1 0,-1 0 0,1 1 0,0-1 0,0 1 0,-1 0 0,1 0 0,-1 0 0,1 0 0,-1 0 0,1 0 0,-1 0 0,1 0 0,-1 0 0,0 1 0,1-1 0,-1 0 0,0 1 0,0-1 0,0 1 0,0 0 0,-1-1 0,2 4 0,2 3 0,-1 0 0,-1 1 0,1-1 0,-2 1 0,1 0 0,-1 0 0,0 9 0,-3 66 0,0-40 0,1 1 0,2-17 0,-2 0 0,0 1 0,-2-1 0,-2 0 0,-11 41 0,9-44 0,1 1 0,1-1 0,-3 49 0,6-47 0,-9 33 0,7-43 0,-4 34 0,6-9 0,4 67 0,-2-107 0,0 1 0,1-1 0,-1 1 0,1-1 0,-1 0 0,1 1 0,0-1 0,0 0 0,0 1 0,0-1 0,0 0 0,0 0 0,1 0 0,-1 0 0,1 0 0,3 4 0,-3-5 0,0 0 0,0 0 0,0 0 0,0 0 0,0-1 0,0 1 0,0 0 0,0-1 0,0 1 0,0-1 0,0 0 0,0 0 0,0 0 0,1 0 0,-1 0 0,2 0 0,3-2 0,-1 1 0,0-1 0,1-1 0,-1 1 0,0-1 0,0 0 0,0 0 0,-1-1 0,1 1 0,-1-1 0,7-7 0,2-1-1365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04.64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1 206,'4'0,"6"0,6-5,4 0,3-5,2 0,1 1,0-1,1-5,-1 2,0 1,0 4,-4-1,-3 1,1-3,1 1,2 2,0 2,1-2,-3-4,-1 1,0 1,1 3,1 2,2 3,0 1,-3 5,-6 6,-5 6,-4 4,-4 4,-1 1,-2 1,0 1,0 0,0-1,1 0,-5-5,-1-1,-3 0,-2 1,-2 2,1 0,2 1,4 1,1-4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53.56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1 713,'4'0,"6"0,6-4,3-2,9 1,3-4,0 0,4 2,1-3,2 1,3 2,4-3,3 1,2-2,4-5,3 2,4-6,1 0,7 0,-4 2,4 6,-1-1,1 3,-3-2,-3 1,-5-2,2 2,-2-2,-1 1,-7-1,-2 1,-2-1,-3 1,-6 3,5-2,-1 1,-3 3,0 2,3-7,-1-1,1 2,2-2,2 1,-1 3,-5 3,4-2,9 1,3 1,1-2,-1-1,0-2,-1 0,-2 2,0-1,-5 0,2-6,-2-1,-6 3,0 4,-4-2,-3 3,1 2,-5-2,-4 0,-2-2,0 1,0 2,-1 2,2 3,-1 1,-3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56.67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0,'4'0,"6"0,6 0,4 4,3 2,2 4,1 0,0-2,1-1,-1 1,0 1,0-3,-5 3,-1 0,0-2,1-2,1-2,2 3,0 0,1 0,0-2,1 3,-1 0,1-1,-5 3,-1 0,0-2,1-2,2-1,0-3,-3 5,-6 4,-4 5,-4 5,-4 2,-1 3,-6 1,-1 0,-1 1,-2-5,-5-6,1-2,2 2,-2 2,2 2,-1-2,0 0,-1 2,-3-3,1 0,3 1,4 3,-1-3,1 0,1 1,-2-3,1 1,-3 1,1 3,-3 1,1 1,-2 2,2 0,-1 1,0 0,4 0,3-1,2 1,-2 0,0-1,-4 0,1-4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8:01.37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0,'4'0,"6"0,6 5,4 1,7 3,4 1,-3 3,-3 4,3 2,2 4,3-3,2-5,2 0,4 1,4 2,3 7,6 4,2 1,1-5,-1-2,-1 0,-2-1,0 1,-2 1,0 0,0-4,-1 0,9 0,3 1,-9 1,-5 6,-2-2,-4-1,-1-5,1 3,3 6,-3-2,0 3,2 1,-2-5,0-2,2-1,-2-5,-1-1,-6 2,-5 0,1 3,0 1,-2-3,4-1,0 1,-2 2,-1-4,-1 0,2-3,1 0,-1-3,-1 2,-2 2,-1-2,-1 2,0-2,-1-4,0 1,0 3,1-1,-1-3,0 2,0-2,1 2,-1-1,1-2,-5 1,-2 4,1 3,1-1,2-3,-4-4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8:03.31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556 0,'0'5,"0"5,5 5,1 5,-1 3,4-2,0-1,3 1,-1 1,2-3,-1 0,2-4,3 0,-2 2,1 2,2-2,-2 1,1 1,2 2,1 1,-2 2,0-3,2-2,-3 1,-1-3,3 0,-8-3,-9-4,-9-3,-8-4,-6-1,-4-2,-1 0,-1-1,-5 0,0 1,-1-1,3 1,1 0,1 0,2 0,0 0,-4 0,-1 0,-3 0,-2 0,2 0,3 0,-3 0,1 0,1 0,2 0,1 0,2 0,1 0,1 0,0 0,0 0,0 0,0 0,4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9T13:55:16.75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0 671 0,'878'159'0,"-1167"-989"0,-300 1501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3:55:12.49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6584 1,'-9'0,"-11"0,-11 5,-9 1,-10 4,-6 0,-6-1,-6 1,1 0,2 2,4-1,0 2,1-1,-6 2,-1-2,-2-3,3 2,-2-2,-1 3,-6-1,-4-3,-1 2,4-1,2 3,-3-1,-2 6,0 1,4-3,7 0,6-3,5 2,3-2,-1-3,-1-4,1-1,1-3,1 0,1-2,0 1,-3-1,-1 1,4-1,7 1,3 0,-1 0,-1 0,-2 0,-2 0,-1 0,-1 0,-5 0,-2 0,5 0,2 0,1 0,0 0,0 0,0 0,4 0,0 0,0 0,3 0,4 0,1-4,1-2,-5 1,-1 1,-2 1,-1 1,-6 1,-4 0,-1 1,1 1,1-1,1-4,0-2,2-4,0 0,-4-7,-1-1,-1 2,2 1,2 2,0 3,6 4,5 2,3 3,2 0,4 2,3-1,3 1,1-1,0 1,2-1,-1 0,0 0,0 0,0 0,0 0,0-4,-1-1,1-1,-1 2,1-3,0-1,-1 1,1 2,-1-2,1-1,-5 2,-1 1,0 2,1-3,2 0,0 0,2 2,0 2,1 0,0 1,0 1,-1 0,1 1,0-1,-1 0,-3 0,-7 0,0 1,0-1,3 4,3 1,2 5,1 0,-3 3,-1-1,0-2,2 1,1-1,1-3,1-1,0-3,5 2,1 2,1 3,-2 0,3 2,0 0,0-3,1 2,1 3,-2 4,-2-2,2 1,0 2,-1-2,2 0,0 2,-1 1,2 3,0-4,-3-4,3-1,4 2,4 2,3 3,3 2,1 1,1 1,5 0,2 1,-1 0,4 0,-1 0,3-1,-1 1,-2-1,2 1,-1-1,2 1,3-1,4-4,2-1,3-5,5 0,2-2,-4 0,-2-2,3 2,6-1,1-3,3 1,4-1,3 3,-1-2,-4-1,-1 1,3 0,2 1,3 0,1 2,10-2,4 3,5-2,-2-2,3 0,-3 0,1 1,-2 0,1-2,7 1,-1-1,2 2,-5 0,1-2,-4-3,1-3,10-1,5-1,7-1,9-1,6 1,7 0,1-1,-4 1,1 0,-5 0,1 0,-3 0,-7 0,3 0,-3 0,-8 0,-6 0,-7 0,-9 0,-5 4,-1 2,-1 0,-2-2,4 3,-1 1,3 3,9-1,0 7,3 1,-4-3,0 0,-3-2,-1 1,3-2,-2-3,5-3,-6-2,5-2,-3-2,2 0,1-1,2 1,2-1,5 1,3-1,-1 1,0 0,3-4,1-2,-2 0,-6 2,-4-8,-4-1,-2 1,-4-2,5 2,0-2,1 2,1 3,3-2,10 2,3-2,1 0,3-2,-2 1,-2 3,-8 3,-7 2,-4 2,-4-3,0 0,-2-5,6 1,-5 1,6-2,3 0,3-2,1 1,11-2,2 1,4-2,0 2,-4-6,-3 0,-8-1,1 3,-9 4,-12 4,-7 3,-3-1,-1-1,-4-2,-5-5,0-4,-2-3,1-3,0-1,-3-1,-2 4,-6 2,-4-1,0 4,-5 0,-4-1,-4-2,0 2,-1 1,3 2,-1 0,-1-2,-2-2,-3-3,-1-1,-6-2,-6 4,-5 1,-6 4,-2 0,-3 4,-4 3,2-2,1 2,-2-2,-2 1,-4 1,-4 4,0 1,2 2,-1 2,1 0,-1 0,-3 0,-3 1,-3-1,2-4,5-1,1 0,1-4,0 0,-2-3,0 1,-1 2,-2-2,-3 1,3 3,-1-3,-1 2,3 0,0-1,-2 1,3-4,3 2,-4-3,0 1,0-2,1 2,4-2,4 2,-1-1,1 0,1 4,3 3,1-2,1-4,2 0,-1 3,1 2,0-2,0 0,0 3,0 1,-1 2,1-2,0-1,-1-4,1 0,4-2,1 0,0 3,-1 2,-1 4,3-4,0 0,0 2,-2 1,-2 1,0 2,-2 0,0 1,-1 0,1 0,-1 1,0-1,1 0,-1 0,5-4,1-2,0 0,-1 2,-1 1,-1 1,-1 1,-2 0,1 1,0 0,-1 1,0-1,5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3:55:14.22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2665 1,'-4'0,"-6"4,-10 1,-6 1,2 2,0 6,-4 3,-6 4,-6 3,0 1,-2 1,-3 0,2 5,0 1,-6-1,-7 3,-4 1,1-2,1-2,3-2,1-2,1-1,-3 4,-1 1,6-5,1-7,2 2,5-2,0 0,-1 0,-1 2,2-2,0-1,-1 1,7 2,0 1,-1 2,1-4,-1 0,-4 0,-3 1,-2 2,-11 1,-3 0,-1-3,2-1,2 0,11 1,6 2,0 0,3-2,-1-2,-2-3,-3-1,2-2,4 0,3-1,4-4,3 2,2-1,1 3,0 2,0 0,1-2,4-4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2.55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4806 0,'-5'0,"-5"0,-10 0,-10 0,-4 0,-6 0,-3 0,0 0,4 0,-1 0,-2 0,2 0,-1 0,-2 0,-2 0,2 0,0 0,2 0,0 0,-1 0,-3 0,-2 0,-2 0,3 0,1 0,0 0,-2 0,-1 0,3 0,0 0,0 0,3 0,4 0,1 0,-4 0,3 0,2 0,4 0,-2 0,0 0,3 0,1 0,2 0,-3 0,-1 0,2 0,-4 0,0 0,-3 0,1 0,-3 0,-3 0,-3 0,-2 0,2 0,0 0,0 0,-2 0,-2 0,-4 0,-3 0,0 0,0 0,6 0,8 0,1 0,-1 0,3 0,-1 0,-2 0,-3 0,3 0,-1 0,2 0,1 0,1 0,4 0,4 0,-2 0,0 0,-2 0,-1 0,3 0,-2 0,0 0,-2 0,0 0,3 0,3 0,-3 0,1 0,-3 0,-3 0,-1 0,3 0,-1 0,2 0,-2 0,-3 0,2 0,2 0,3 0,4 0,2 0,2 5,-4 1,0 3,-1 1,2-1,1 2,1 3,1 4,-4 3,-1 2,0 2,1 1,-2 0,-1 5,1 5,2 5,2 5,0 2,7 3,1 9,0 3,-1 5,-5 2,2-1,0 0,4-2,2 4,3-2,5-7,3-11,4-4,2-3,1-4,0 0,1-2,0-4,0 1,4-1,1-2,-1 2,4-4,5 1,3-1,0 0,0 2,3 1,-3-1,0-2,2-1,2-2,1-1,2 4,1 1,0 0,1-2,4-1,6-1,13 8,13 7,7 4,11 4,12 6,4-3,7-1,-1-5,-5-2,-10-5,-3-4,-11-8,-10-10,-6-7,0-6,-2-3,-1-3,-1 0,-1-1,4 0,0 1,0 0,8 1,1-5,-2-1,-2-3,-8-1,-4 1,-2-1,5-5,1-2,-4 0,-5-1,-2-1,0 2,-2 0,0-2,3-2,-2 3,0 0,2-1,3-2,2-1,1-2,1-1,1 4,4-3,2-2,0-1,-2 0,0-8,6-3,2 1,0-2,-4 1,3 3,-2 3,-2-1,2 0,-1 1,-1 3,-6-3,-4-1,-1 2,-5-4,0 1,1 2,-2 1,-4-2,0 0,-1 2,-8 1,1 2,0-4,-1 0,-2 1,5 2,1-4,-2 5,0 2,-1-3,-6-1,-7 1,-2 0,2-3,1 4,3 2,3 2,0-5,-3-1,0 1,1-5,-4-4,-4 0,-5-3,1 2,-2 3,4-1,-2 2,-1 2,-2 2,-3 3,-1 1,-1 1,-1 1,-1 0,1 0,-1 0,1 0,0 0,0 0,0 0,-1-1,1 1,1-1,-1 1,0-1,0 1,0-1,0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4.2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0 308,'4'0,"15"-4,21-6,21-6,21-12,28-7,12 3,7 3,3 2,-8 5,-12 2,-12 5,-14 0,-1 4,-6-2,-3 2,-2 2,-5 4,-1 1,-3 3,-5 0,-3 2,-3-1,-2 1,-6-1,-1 1,-5-1,-4 0,-5 0,-2 0,-3 0,-1 0,0 0,-5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04.51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1069 309,'-4'0,"-1"-4,-5-2,-4 0,-5-2,-3-1,-2 2,-2 1,0 3,0 1,0 1,0-3,0-2,0 1,0 1,1 1,0 1,-1 1,1 1,-1 0,1 0,0 0,-1 1,1-1,0 0,-1 0,5 4,1 2,0 4,-1 4,-1 1,3 1,1 3,-2-3,-1 1,3 2,0-2,3 0,0-3,3 1,3 1,3 3,-2-1,1-1,-3 3,-5 0,2 3,2 1,-2 1,-2 0,1 1,-2 0,3 4,3 1,3 0,-1-1,0-1,-2-2,0 0,2-1,2-1,2 0,2 0,1 0,1 0,1 1,-1-1,1 0,-1 1,0-1,5-4,1-1,-1 0,0 1,-2 1,3 2,5 0,1 1,2-4,-1-1,-2 0,0 1,0 2,1 0,-2 2,-1 0,1 0,-1 1,-1 0,1 4,0 1,2-4,0-3,2-1,-1 0,1 0,3 1,-1 0,2 1,1 0,2-4,3-1,1-5,1 1,0-4,-3 2,-2-3,1 2,4-2,3-2,1-3,4-3,1-1,-1-2,-2 0,3 0,-1-1,-5-3,1-2,-1-4,0-1,-1 3,4-3,1 1,-5-2,-3-4,-1-3,0-2,0 2,1-1,0 0,-4-1,-5-3,-1 5,-3 0,2-1,-2-1,-3-2,1-1,0-4,-2-3,-2-5,-3 0,0-2,-2 0,0 3,0-2,-1 2,1-2,0-4,0 1,-1-1,1 2,0-1,0 1,0 4,0 4,0 2,0 2,0 1,0 1,0-4,0-2,0 1,0 0,-4 2,-1 1,-1 1,2-4,1-2,-3 6,-1 2,1-3,2-2,1 1,1-1,1 2,1 0,0 1,0 0,0 1,1 0,-6 4,0 1,-5 0,0-1,2-1,-3-1,1-2,2 0,-2 4,1 1,-2 5,0-1,3-1,2-2,-3 2,-3 4,-4 4,-4 4,-3 2,-1 2,-2 1,0 1,0 0,0 0,0-1,4 5,2 1,0 0,4 3,-1 0,-1 3,-2-1,-1 2,-3 3,-1 4,0-3,-1 2,1-4,-1-4,0-3,5 0,1-1,0-1,-1 2,-1 1,-1-3,-2-1,0-2,0-1,-1-2,0 1,5 3,1 1,5 5,4 4,4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14:00:37.0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 80,'9'0,"11"0,11 0,9 0,6 0,5 4,1 1,-4 1,0-2,-1-1,0-1,2-1,-4-1,-5 0,-5 0,-4 0,-3-1,-2 1,-1 0,-1 0,0 0,1 0,-5 4,-5 7,-6 4,-8 1,-4 1,-6-1,-2 0,-3-3,-3-2,-4-5,2 2,1 0,2 2,0 0,-1-3,-3 4,-2-2,3 3,0-1,3 1,1 0,-2-2,-3-4,-1-2,-3 2,4 4,1 2,-1 1,-2 0,0 1,-2-1,4 1,0-1,0 0,-1 0,-2 0,0 3,-2 4,0 1,4 3,1-4,0 0,3 0,0-2,-1-6,3-8,3-9,4-9,3-5,-1-5,-1-1,2-2,-3-1,0 1,1 1,3-1,1 1,1 1,1-1,1 1,0 0,1-1,-1 1,0 0,0-1,1 1,-1-1,4 5,1 1,1 1,2-2,1-2,-1 0,2 3,-1 1,-1 8,-3 10,-2 9,-5 8,-3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0.02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969 4802,'0'-4,"0"-6,0-6,-4-4,-2-3,-4 3,-4-5,-5-15,-7-13,-13-20,-16-27,-8-23,-11-17,-5-5,2 8,10 15,12 20,10 18,10 19,5 17,5 7,5 6,3 6,3 2,1 7,2 2,3 0,3-6,-3-3,1-1,-3-5,-4-1,0 1,3-2,-1 0,1 2,-1 2,0 2,-1 2,1 1,3-4,3-1,2 1,2-4,2-4,0-5,0-3,1-3,-1-2,1-4,3-3,7-7,5-3,8-2,5 3,1-2,1 4,-2-5,4-3,0-3,-1 3,3-3,-1 3,3 1,4 3,-1 6,-3 4,-3 4,0 7,0-2,-2 0,2 3,0 2,-2 8,-1 6,1 0,5 0,-4 2,-3 1,1-3,5-1,0 1,3 1,7-2,5-1,3 6,0 2,0 3,-1-1,4 0,1-1,3 0,0 4,-2 0,-2 0,-2-1,2-1,1-1,-2 2,-1 2,7-5,2-3,-2-1,-2 4,-7 7,-9 5,-7 6,-1-2,-3 2,-2 1,2-3,-1 0,0 2,2-3,-1 0,0 2,-3 2,3-2,0-1,3 2,0-3,2 0,-1 2,-7-3,-4 2,-2 1,-1 2,1 1,-1 3,1 0,-4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2.82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0 658,'5'0,"5"0,6 0,4 0,3 0,2 4,1 2,0-1,1-1,-1-1,0-1,-4 4,-3 0,2 0,0-2,-4 3,1 1,1-2,1-1,-2 2,0 1,1-2,2-2,-3 4,0-1,2-1,0-1,3-2,1-1,-4 3,0 1,0-1,1-1,-3 3,0 1,1-2,2-2,-3-5,-5-7,-3-7,-10-1,-3-1,-6 2,-1-2,-4 4,1-2,-2 2,2 0,-2 1,-2 3,2-1,-1-4,2-3,0 1,1-1,0-2,-4 2,3 0,-2-2,2-1,-1-3,2-1,0 4,1 0,3 0,-1 3,0 0,3-1,2-2,-2 2,-1 0,-2-1,0-2,2-1,2-2,-2-1,0 0,2-1,-3 5,1 1,1 0,2-1,2-2,1 8,2 11,0 10,0 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6.52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1,'4'0,"6"0,6 0,4 0,3 0,2 0,1 0,0 0,1 0,-1 4,0 2,0 0,0-2,-1-1,1-1,-1-1,0 0,1-1,-1 0,0 4,1 1,-5 4,-1 1,-5 3,1-1,0-3,3-2,2-3,2-2,2-1,-4 3,-1 2,-4 3,-5 5,-4 5,-3 2,-2 3,-2 2,-1 0,0 0,0 0,1 0,-1 0,-3 0,-3-1,2 1,0-1,2 1,1-1,1 1,1-1,0 0,0 1,0-1,0 0,-4 1,-1-1,-1 1,2-1,0 0,2 1,1-1,1 1,0-5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9T20:00:49.36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1070 1,'-5'0,"-5"0,-6 0,-4 4,-3 7,3 4,-1 5,0-1,3 0,1 2,-2 1,3 1,0 2,-2 4,-2 2,-3 4,0 6,-2 3,-5 4,-1 1,-5 7,-4 1,-4 0,1-1,3-1,5-6,3-3,8-4,3-6,1-4,0-3,-2 1,0 1,2-1,1-1,4-1,0-2,-2 5,-3 4,3 6,0 4,2 7,0 4,3 1,-2 0,2-3,3 0,-1-1,1-2,-3 0,2 5,1 0,3 0,3-1,1-1,1-2,1 0,1 4,-1 0,1 0,-1-1,0-1,0-2,1 0,-1-1,0-4,0-2,0 0,0-3,-1-5,1 1,0-3,0-2,0-3,0-2,5-2,1 0,-1 3,0 2,2-5,1-2,2-1,1-1,2 1,-1 1,-2 0,-4 1,3 0,-2 1,4 4,-1 1,2 0,4-5,-1 1,1 0,2 1,7 3,-1 2,5-2,5 4,1 3,4 1,8-3,9 2,3 2,1 0,-2-4,-1 2,-3-2,-1 5,-1 2,8-4,-7 1,-3-2,-2-4,-4-2,-2-8,-7-2,-6-6,2-1,-2 1,5 2,-1-2,-1 1,3 2,0-3,-2 1,-3-3,3-4,0 1,-1-2,2-1,0 1,-2-1,3-1,-4 2,0 0,4-2,0 2,3 0,4 2,-1 0,0-2,3 2,3-2,1 3,6-1,2-3,0 2,0 0,3 1,0 0,3 2,4-1,-1-3,6 2,0-2,0-2,-3-2,0-2,-3-1,0-2,-2 0,1 0,3-1,-2 1,2-1,-2 1,4 0,0 0,-7 0,-7 0,6 0,0 0,0-4,-4-2,-10-3,-5-1,-5 1,-5 3,-3 1,2 3,-1 1,1 1,-7-5,-2 0,-1 0,1 1,0 1,1 1,2 1,-5-3,-4-2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35:33.48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6912 39,'-4'0,"-7"0,-9 0,-10 0,-8 0,-8 0,-3 0,-2 0,-6 0,-2 0,1 0,2 0,1 0,2 0,0 0,2 0,-4 0,-1 0,0 0,1 0,1 0,2 0,4 0,3 0,0 0,-6 0,2 0,1 0,-5 0,-2 0,0 0,1 0,0 0,1 0,2 0,0 0,-5 0,0 0,0 0,1 0,1 0,-3 0,0 0,0 0,2 0,1 0,-3 0,0 0,0 0,2 0,6 0,6 0,3 0,-1 0,2 0,-1 0,-2 0,-3 0,-2 0,-2 0,0 0,-2 0,-1 0,1 0,-4 0,-2 0,-4 0,0 0,-3 4,1 2,2 0,-1 2,2 1,1-1,-5-2,-2 1,-1 1,-3 3,-3-1,-5 3,-4-2,1-1,0 1,1-2,1 3,2-1,4 2,3-2,3-2,6 1,3 0,4 2,2-1,2-3,0 3,0-2,4 3,6-2,1 3,3-1,-2 2,-2-2,1 1,-1 4,-3-2,1 1,5 2,-6 3,-3 1,-3 2,-2-3,0-2,3 1,2 2,0 0,-1 2,4 1,0-4,-2-1,4 0,-1 5,7 3,1 1,2 5,1-1,3-4,-3-4,3 3,3 1,1 0,1 4,-1 4,4 1,1 2,4-1,0-3,-1-3,-3 1,-3 3,-1 1,3 1,0 4,5-2,3 5,1-5,1-1,-2 2,2 2,2 2,3 2,2-3,1 0,2 0,0-2,0-5,1-5,-1 2,0-2,1 3,-1-1,0 3,0-2,0-2,0 2,4-1,2 2,-1-1,-1 3,3 2,1-1,3 2,0 2,2-7,-1 0,2 1,-2 4,-3 7,2 4,-1 1,2 1,-2-1,-1 0,1-2,-1 0,3-1,-1 0,2 0,-2-1,3-4,2-1,-1-4,-3 0,1-8,2-4,3 1,2 0,3-1,2 3,5 1,1-1,-4-2,-2-2,3 0,1-2,4 4,1 1,4 0,-1-2,2 4,-1 0,-3 3,1 0,-1-2,-2-3,-3-2,3-1,0 2,-2 2,3-2,-4-1,0 0,5-2,1-1,2 4,4 1,3 0,3-2,2 4,5 4,2 1,0-3,3-2,0-7,-2-3,3-2,0 0,5 1,2 1,1-4,-1-5,-1 0,2-2,-2 0,1-2,1 3,2-2,-3-2,1-3,-3-3,0-1,-3-1,2-2,10 1,6-1,7 1,9 0,6-1,12 1,7 0,0 0,6 0,2 0,-3 0,-2 0,-5 0,3 0,3 5,-4 0,0 1,-9-1,-1 2,-7 0,-13 0,-9-3,-9-1,-6-1,-4-1,-2-1,3 0,-1 0,-3-1,-4 1,3-4,-2-2,-1-4,-2 0,-1-3,-2 1,8-2,2 1,-1-1,-1 2,-4-2,-1-2,-3-4,0-1,3-7,1-3,4-4,1-5,-2-14,2-9,4-12,-1-7,-7-10,-8 2,0-2,-4 7,-6 1,-4 5,-5 8,-2 7,-6 2,-3 2,-5 4,0 1,-2 3,-4-4,-2-4,-4-2,0-11,-2-11,-1-12,1-3,-1-7,1-2,-1-4,1-1,0 7,0-2,0 2,0-4,-5 0,0-2,-5-1,-9-1,-5-13,1 3,0 5,0 6,-1 13,0 19,4 20,5 15,0 7,4 6,-1 4,2 3,2 1,-2 5,1 2,2 0,-2 2,0 0,-2-2,0-1,-2-3,-3-2,-3-5,-3-6,-2-2,-1-3,4-4,5 2,1-1,-1-1,-2-3,-3 3,-1 5,2 4,0 4,5 3,-1 2,-1 6,-3 1,3 0,0-2,-2 4,-2 4,-1 5,-2 3,-1 3,4-3,5-1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35:35.62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0 459,'9'0,"20"0,18 0,22 0,18 0,10-8,7-4,6-3,11 0,3 3,1 0,-3 1,7-2,0 2,-1-2,-4 1,-3 3,-4-1,-4 0,-10-1,-8 0,-8 2,-1-6,-2 0,-3 3,-2 2,-2 4,-4 2,-3 3,-4 1,4 0,-1-4,0-1,-2 1,-1 0,-2 1,-3-3,-4-1,-3 1,3 2,0-4,-1 1,-2 0,4 2,0 2,-1 2,-2 0,-1-3,-2-2,0 1,-1 1,3 2,-2 0,-2-3,-4-2,-7 2,-1 1,2 1,-1 1,0 1,-1 1,-3-5,1 0,-1-1,2 2,3 1,-1 1,2-3,3-1,2 1,2 1,-3 1,0 1,-4 2,-4-1,-5-3,-2-2,-3 1,-2 1,0 1,0 1,-5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35:37.52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1,'5'0,"5"0,1 4,3 2,4 4,3 0,2-2,1 3,2 3,0 0,0-3,0-3,0 1,0 4,-1-1,-4 2,-1-1,0-3,-4 1,1-1,1 2,2-1,2 1,1 0,2-3,0-3,1-3,-5 3,-1 1,-4 3,0 0,0-2,3-2,3-2,-3 2,-1 1,2 2,-3 6,0-1,-3 1,-4 4,-3 2,-3 1,-3 3,-1 0,0 0,-1 1,-4 0,-1 0,-5 0,-4-5,1-1,-2 0,-3-4,-2 1,2 1,1 2,-2 2,-1 1,-2 1,-1 2,4-1,0-3,5-2,-1 0,-1 1,-3-3,-1 0,2 1,0-3,4 1,4 1,4 2,-1 2,-4-2,1-2,-3-2,-3-1,-3 3,-2 1,2-2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30T10:35:41.41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3988 0,'5334'-3988'0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35:45.10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1 131,'4'0,"6"0,6-5,4-1,3-3,2-1,1 1,5-2,6-3,0 0,-1-1,-3 2,-2 2,-3 4,-1 3,-1 2,-1 2,0 0,0 1,0-1,0 1,0-1,0 1,1-1,-5 4,-6 6,-5 6,-4 4,-4 3,-1 2,-2 1,0 0,0 1,0-1,0 0,-4-4,-1-2,1 0,0 1,2 1,1 1,-3-3,-2-1,2 1,0 1,3 2,0 1,1 0,1 1,0 1,0-1,0-3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07.85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1246 0,'-4'0,"-6"0,-6 0,-4 0,-3 0,-2 0,-5 0,-2 0,-5 0,1 0,1 5,3 1,-2 4,0 0,2-1,6 1,0 0,-2 2,1 0,-4 1,0-1,3 1,4 4,-3-2,-2 1,0 2,1 2,0 3,6 1,1-4,1 0,-1-4,-1 0,3 1,1 3,-2 1,0 2,-3-3,4 0,0 0,-1 1,-1 2,-1 0,2 2,1-4,-1-1,4 0,-1-3,3 0,-1 1,3 2,3 2,-1-3,1-1,2 2,3 1,1 2,2 1,0 1,6 0,1 1,4-1,0 1,3 0,-1-1,2 1,-1-1,-3 0,1 1,-2-1,-1 1,-3-1,2 1,0-1,4-4,3-1,0 0,2 1,2-3,-2-1,1 2,2-3,-3 1,1-3,1 0,3-2,1-3,2-3,1-2,0 1,1 2,0-2,-1-1,1-2,0 0,-1-1,1-1,-1 0,1-1,-1 1,0 0,5 0,1-1,0-3,3-6,1-6,-3 1,-1-3,-2-1,-2 2,0-1,-2 3,0 0,0-2,0 2,1-1,-5-2,-2 2,-3 0,-6-2,1-3,-1-1,1-2,-1-1,2 0,3-1,0 0,1 0,-2 1,-4-1,-3 1,-3-1,-2-4,-2-1,0 0,-1 1,1 2,-1 1,1 0,-1-3,1-1,0 0,0-2,0-2,0 3,0-3,0 0,0 2,0 3,0 1,0 2,0 1,0 0,0 1,0 0,0 0,-4 0,-6 0,-5 0,-5 4,1 1,0 0,2-1,1 3,-2 5,-2 4,-1 4,-3 3,-1 1,0 2,-1-1,1 1,-1 0,0 0,5-1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30T10:35:47.57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3861 0,'13209'-3861'0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35:51.21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0 130,'5'0,"5"0,6-4,4-2,3 1,-2-4,3 1,7 0,11 3,7-3,12 0,9-3,2 1,0-3,-2 1,-5 3,-1 3,-6 2,-5 2,-3 1,-5 1,-7 0,-4 1,-5-1,-2 1,-2-1,0 0,-1 0,-4 5,-5 5,-6 5,-4 5,-7-1,-8-4,-2 0,-3 2,1 2,-2 2,2 2,-1-3,2-1,-1-3,2 0,3 1,3 2,-2 3,0 1,-2-2,0-2,-2 1,-4 2,1 0,-1 2,2 1,-1-5,2 0,3 0,4 1,-2 2,0 1,-2-4,1-1,-4-3,2-1,2 2,-2 3,-3-3,1 0,-2 2,2 2,2 1,4-2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43:07.42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1680 588,'0'-4,"0"-6,0-5,0-5,0-3,0-3,-4-4,-6-7,-5 0,-5 0,-3 4,-2-2,4 0,0 3,-5 2,-1 1,-2 2,1 1,0 5,1 2,0 4,6 0,-3 3,-2 3,0 3,-5 3,-2 2,2 1,-4 0,0 1,2-1,3 1,1-1,1 0,2 1,-4-1,0 0,-5 0,-5 0,1 0,2 0,-1 4,1 6,3 2,-1 2,-4 4,5 2,0 8,-3 2,0 1,-2 3,1-3,-1-4,1-1,3-1,-1 0,6-1,7 1,4 0,0-5,0 0,3 0,-1 1,3 1,4 2,3 0,4 1,1 0,2 1,0-1,1 1,0 0,-1-1,1 1,-1-1,0 1,0-1,0 0,0 1,0-1,0 0,5 5,0 1,5 0,1 3,2 1,-1-3,2 4,-2-2,-2-1,-3 2,1-1,4-1,4 2,4-5,2-3,-2-2,0-6,1 0,0-1,3-2,0-5,-4 1,0-2,0 2,1-2,1 3,2-2,5-2,2-3,-1-3,1-1,-3-1,0-1,-1-1,-1 1,-1-1,0 1,0 0,1-1,-1 1,0 0,0 0,1 0,-1 0,1 0,-1 0,0 0,1-4,3-1,-2-5,-2 0,0-3,3-4,2 2,0-1,4-3,-1 2,-4 0,-4-6,-2-3,0-2,0 0,1-4,0 3,-4 2,0 2,-5-4,1-1,1 0,2 6,-2 2,0 4,-2 2,-4-1,0-2,3-2,-1-2,-3-1,-3-1,-2-1,1-4,0-1,0-1,2 2,0 2,3 0,0 2,-2 0,-3 0,-2 1,-1 0,-3 0,-4 4,-2 2,0-1,-4 3,1 1,1-2,-2 2,-4 9,1 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43:14.29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968 199,'-4'0,"-2"-4,-4-1,-4-1,-5 2,-3 1,-2 1,-1 1,-2 1,1 0,4-4,2-2,0 1,-2 0,0 2,-1 1,-2 1,0 1,0 0,-1 0,0 0,1 1,-1-1,1 0,-1 0,1 0,0 0,-1 0,1 4,-1 2,1 0,-1-2,5 4,2-1,-1 4,-1-1,-2-1,4 2,1-1,3 1,4 5,0-2,-3-2,1 0,-1 3,1 3,3 3,4 2,2 2,2 0,2 1,0 0,0 0,1 0,0 0,-1-1,0 1,1-1,-1 1,0-1,0 0,0 1,4-1,1 0,0 1,4-5,0-1,-2 0,3 1,0 1,2-3,-1-1,2-3,-1 1,1 1,3-2,4 0,-3 3,1-2,2 1,1-4,2 2,1 2,1-2,0-3,1-4,0-3,-1-3,1-1,0-1,-1-1,1 0,-1-4,0-5,1-2,-5-3,-1 2,-5-2,0 2,2 3,-2-1,0 1,-1-2,0 1,-2-1,1-4,-1-3,-3-3,1 3,0-1,1 0,0-1,2-2,3-1,-2-1,3 4,-3 1,-4 0,-3-1,-2-2,1 0,0-2,-1 0,-2 0,0-1,-2 1,0-1,-1 0,-1 1,1-1,0 1,0-1,0 1,-5 4,0 2,-1-1,2-1,1-2,1 0,-3 3,-1 0,0 1,2-3,1 0,1-2,-3 4,-1 0,0 0,2-1,-3 3,-5 4,0 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30T10:43:17.95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305 840,'5'4,"5"2,5 3,5 6,4-1,1-2,5 1,7 3,0-2,-1-3,-2-3,-3-3,-2-3,-2-1,-1-1,-1-1,0 0,-1 1,1-1,0 1,1 0,-1 4,0 1,5 1,1-2,0-1,3-1,5-1,4-1,-1 0,5 0,0 0,4-5,-3 0,1-5,-6 0,-4 1,-5-2,0 2,-1-3,-2 0,-1 4,-3-3,-1 1,0-1,-1 0,-4-2,-2-3,-4-3,-4-3,0-2,2-1,0-1,1 0,-1 0,-4 0,-2 1,-3-1,-7 0,-6 1,-2 0,-4 4,-3 5,-4 2,-1 3,-2-1,-1 1,0 3,0-1,0 0,0-2,-4 0,-1 2,4-1,3 1,-3-3,-2 1,0 3,-3-2,-1 0,1 3,-3 2,0 2,-2 2,0-4,-1-1,4-4,1 1,1 0,-3-1,1 0,-3-2,1-3,-3 0,2 3,-2 0,1 1,-1-1,2-4,-2 2,1 2,4 0,-2 2,1 2,-2-2,1 1,2 2,7-2,0 1,-1 1,1 2,0 2,1 2,0 0,1 1,-1 0,5 5,2 5,-1 2,3 2,1-1,2 2,0 3,2 2,3 2,3 2,3 1,6 1,7 0,5 0,2 0,-3-1,0 1,-2-1,1 1,-1-1,1 1,3-1,-1 0,-4 1,2-1,-3 1,3-5,-2-2,-3 1,-2 1,1 1,1 2,2-4,1-1,1-3,0-1,-3 2,-3 3,2-3,0 0,3 2,-1 2,3 1,-2 2,-2 1,2 0,-1 1,-3 0,3-5,-1-1,2-4,0-1,1 2,4 2,-1 3,-3 1,-4-3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10.72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2187,'4'0,"10"-5,16-14,25-16,23-12,21-15,11-5,13-9,6-4,12-6,21-1,22-4,5 2,1 2,-2 12,-11 10,-18 16,-15 8,-19 6,-22 10,-20 4,-15 6,-11 1,-6 3,-8-1,-2 2,-4 2,-4 3,6 1,4 3,4-4,6-1,4 1,5 1,8 2,6 0,-1 1,-1 1,-4 0,-1 0,0 0,-2 1,9-1,0 0,0 0,4 0,11 0,6 0,22 0,34 0,42 0,32 0,20 4,15 2,7 0,-8-2,4 0,8 2,18 1,3-1,-5-2,-9-1,-13-1,-17-1,-8-5,-7-11,-8-6,-9-1,-19 0,-18-5,-22-3,-21 0,-17-3,-11-1,-12 0,-5-1,-6-4,-4 0,1 3,-1 3,-6-2,-3 1,-6 2,0 3,-13 0,-7 7,-3 2,-5-5,-4 3,-1 1,-1-1,-2-1,-3 0,-6-2,-2 5,-1 0,-4 0,1-1,0-2,-2 0,-3-2,-5 9,-2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7:44.99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0 101 0,'3252'-100'0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0.7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1323 435,'-4'0,"-6"-5,-5-5,-5-5,1-5,0-3,-2 2,-1 1,-6-1,-2 3,0 1,0-2,1 3,2 0,0-2,-3-3,-2-1,1-1,-2 2,-2 2,3 3,-3 1,0 2,3-1,-3 2,-4 3,0 3,3 3,3 2,3 0,2 1,2 1,0 0,1-1,1 0,-1 1,4 3,2 2,-1 0,-1 3,-1 0,2 3,2-1,3 2,4 3,0 4,1 2,-1 2,1 1,2 0,-2 1,-3 0,-1 0,0-4,1-2,2 4,0-2,1 0,3 1,2 4,2 3,1 4,2 1,0-1,0-2,1-2,-1-3,1 4,-1 5,0 5,0 4,4 3,2 2,4 1,0 1,-1 0,1-1,0 1,-2-5,-2-2,1-4,1-4,-2-5,3-3,-1-3,3-5,0-2,-2 0,1-3,0 0,1 1,0 3,2 2,3 1,4 1,2 2,1-5,-2-1,-1-4,1 0,0-3,6-4,3-4,0-2,0-2,-2 0,4-2,0 0,4-3,4-3,4 2,-1-4,1 0,1-3,-2 0,-5-1,5-3,-6-4,0-2,-1-2,0-1,0 4,-3 1,-2 4,-2 0,-2-1,-5-3,-3-1,1 2,-4 0,0 0,2-3,-3 0,1-2,-3-1,-3 0,-3 0,1 3,-1 2,-1 0,-2-1,-2-2,-1-4,0-8,-1-1,-1-4,1-3,0-3,-1 2,1 3,-4-3,-2-3,-3-2,-1 2,1 6,-2 0,2 4,1 3,-2 8,-3 8,0 3,-2-1,2-1,-2-3,2-1,-1 1,2 2,-1 2,1 0,-2 4,2-2,3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40D1-F6A7-4955-82DB-89678D5A5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45CE-05F3-67E8-E88A-F2D778BF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2D19-8977-13C8-BBD7-2B786E9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C5CF-2A6A-3E23-4FA3-6D72F128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FBAE-9F28-D154-7710-368B89CD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09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724-A414-7C42-7332-8385AEFF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987F6-9E2C-3B01-310B-5A0AB39D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C7AE-AB0C-70DC-5670-42C3DEE4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3FF4-1334-662C-A83E-B0BC13F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C982-D5A8-7488-139A-E007F5F0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7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53FF9-61E0-0195-79A2-580513EDF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47E96-BF08-80E9-B323-786CEC697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010-0E56-58A1-7A20-7A71B0E8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67B6-641B-EF9D-2347-9ADE6D90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CA12-ED2C-4EB2-B5C4-558918BB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03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4FC7-A544-0462-5E67-C85D2C71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B8D1-AF9E-E3CE-112C-598ECD2E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F61A-946C-637D-645C-61B04BF9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73E7-60EB-C842-17C5-E7C74FDF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2B2F7-2F15-3B44-683E-D7E4747B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9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9EA0-97F3-8CF9-81E4-7C4951D8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4590-B40D-5587-21D5-E0EC42CC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18B0-3AB7-71E3-7C26-9B10A9A2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34ED-9140-6C62-30A4-5124424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904A-BD64-37A9-8F84-2FCB6FFB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1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D87A-1213-9578-1174-80D1C1BE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070B-BC59-05DC-0C56-128A5018D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E2E4-5BC2-6566-170A-01ADFFD4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A2E1-CA32-D9DB-6D20-B391209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ED30-2E36-09A6-33BD-C11ED7FC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D80A-D05F-5E53-6108-9C1E3490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2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3FE9-EF5D-17BB-C6FB-C1CE8094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8212-B9BC-6EB3-61A6-2F747BB5B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767CE-EF66-1047-35F2-7DC00B4B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B9078-6B89-AB0B-9EA8-2A49C9CF4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C4D3D-4FA1-36DC-C600-FF926DE1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2F2D3-74B7-24B3-82DD-87BB5C83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C7853-C394-909E-F366-FAC61F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A8F0E-BC2A-AF0C-BE5B-0A5E23E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8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96BB-6BD7-48D3-5F9D-869C0680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F2896-BB20-D924-4DF6-1AC2355E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F5F5A-A7FB-F15C-1C22-5EFBB983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5B155-5764-B912-F638-ADC57516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7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B99A-AFB4-0AEE-CD01-75D34FB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4EB1-237C-0586-1ABF-C4902B2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684C2-AF53-12AC-8272-2FFC3CBF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6943-37EF-D118-9E04-6748ACE5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35A4-6C55-AE79-913A-CDDB8A4F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E442-116A-B706-0BC7-410BBE07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D290-AF17-2E4A-B869-AE3990F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0D0A4-E76E-92D3-9CF2-A8D70484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499CD-C835-F3BE-960B-685D309B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3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92D-C37A-1E40-6A3D-61DAEB06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DA14A-1027-FA11-57EB-91BCD1B3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83EB5-70E7-FEEC-6F2C-27E0649F8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9026-FE13-BD33-857B-3225FBC9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CD964-DA65-AD12-7E01-2CF37B15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F01-ADAD-DF49-87A8-034E114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6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66EF8-06DA-C34E-99BD-7ED4A4DE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6551-9316-71CC-87F7-AE73C7A5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6C50-F7C8-A08B-6C37-98B0E8CD0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B41F6-C09C-4ED5-B2A5-993957568E90}" type="datetimeFigureOut">
              <a:rPr lang="it-IT" smtClean="0"/>
              <a:t>30/06/2025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D809-4CB1-0DFB-6740-DC0915DC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5D77-9D1D-61E7-96FA-FCA0432A8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98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3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1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9.xml"/><Relationship Id="rId9" Type="http://schemas.openxmlformats.org/officeDocument/2006/relationships/image" Target="../media/image2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9.png"/><Relationship Id="rId30" Type="http://schemas.openxmlformats.org/officeDocument/2006/relationships/customXml" Target="../ink/ink22.xml"/><Relationship Id="rId8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29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7.xml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5" Type="http://schemas.openxmlformats.org/officeDocument/2006/relationships/image" Target="../media/image43.png"/><Relationship Id="rId4" Type="http://schemas.openxmlformats.org/officeDocument/2006/relationships/customXml" Target="../ink/ink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9.xml"/><Relationship Id="rId18" Type="http://schemas.openxmlformats.org/officeDocument/2006/relationships/image" Target="../media/image55.png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52.png"/><Relationship Id="rId17" Type="http://schemas.openxmlformats.org/officeDocument/2006/relationships/customXml" Target="../ink/ink41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openxmlformats.org/officeDocument/2006/relationships/customXml" Target="../ink/ink38.xml"/><Relationship Id="rId24" Type="http://schemas.openxmlformats.org/officeDocument/2006/relationships/image" Target="../media/image58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10" Type="http://schemas.openxmlformats.org/officeDocument/2006/relationships/image" Target="../media/image51.png"/><Relationship Id="rId19" Type="http://schemas.openxmlformats.org/officeDocument/2006/relationships/customXml" Target="../ink/ink42.xml"/><Relationship Id="rId4" Type="http://schemas.openxmlformats.org/officeDocument/2006/relationships/image" Target="../media/image48.png"/><Relationship Id="rId9" Type="http://schemas.openxmlformats.org/officeDocument/2006/relationships/customXml" Target="../ink/ink37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68.png"/><Relationship Id="rId4" Type="http://schemas.openxmlformats.org/officeDocument/2006/relationships/image" Target="../media/image65.png"/><Relationship Id="rId9" Type="http://schemas.openxmlformats.org/officeDocument/2006/relationships/customXml" Target="../ink/ink48.xml"/><Relationship Id="rId1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customXml" Target="../ink/ink52.xml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customXml" Target="../ink/ink5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60.xml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12" Type="http://schemas.openxmlformats.org/officeDocument/2006/relationships/image" Target="../media/image100.png"/><Relationship Id="rId2" Type="http://schemas.openxmlformats.org/officeDocument/2006/relationships/image" Target="../media/image95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customXml" Target="../ink/ink59.xml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customXml" Target="../ink/ink58.xml"/><Relationship Id="rId14" Type="http://schemas.openxmlformats.org/officeDocument/2006/relationships/image" Target="../media/image10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f/f0/Vassily_Kandinsky%2C_1923_-_Circles_in_a_Circle.jpg" TargetMode="External"/><Relationship Id="rId3" Type="http://schemas.openxmlformats.org/officeDocument/2006/relationships/hyperlink" Target="https://www.3minutosdearte.com/wp-content/uploads/2018/09/Klee-Magia-de-los-peces-1925-e1633369586262.jpg" TargetMode="External"/><Relationship Id="rId7" Type="http://schemas.openxmlformats.org/officeDocument/2006/relationships/hyperlink" Target="https://www.biografiasyvidas.com/biografia/k/fotos/kandinsky_4.jpg" TargetMode="External"/><Relationship Id="rId2" Type="http://schemas.openxmlformats.org/officeDocument/2006/relationships/hyperlink" Target="https://www.bellasartes.gob.ar/media/uploads/coleccion/7966.jp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mage.invaluable.com/housePhotos/ROGALLERY/49/736249/H4175-L309842541.jpg" TargetMode="External"/><Relationship Id="rId11" Type="http://schemas.openxmlformats.org/officeDocument/2006/relationships/hyperlink" Target="https://www.nacion.com/resizer/I265CujoyKVOSEa7IStTSuNqm5s=/1440x0/filters:format(png):quality(70)/cloudfront-us-east-1.images.arcpublishing.com/gruponacion/CW7JQBRSA5HVVETEJVN3HVRIC4.png" TargetMode="External"/><Relationship Id="rId5" Type="http://schemas.openxmlformats.org/officeDocument/2006/relationships/hyperlink" Target="https://www.artmajeur.com/medias/mini/t/o/tony-rubino/artwork/15522313_klee-burggarten-1919-painting-in-high-resolution-by-paul-klee-original-from-the-kunstmuseum-basel.jpg" TargetMode="External"/><Relationship Id="rId10" Type="http://schemas.openxmlformats.org/officeDocument/2006/relationships/hyperlink" Target="https://www.artmajeur.com/medias/standard/a/d/administrator/blog/6448f069731476.45206248_wassily-kandinsky-composition-7.jpg" TargetMode="External"/><Relationship Id="rId4" Type="http://schemas.openxmlformats.org/officeDocument/2006/relationships/hyperlink" Target="https://es.wahooart.com/Art.nsf/O/8XYQN9/$File/Paul-Klee-Landscape-with-Yellow-Birds.jpg" TargetMode="External"/><Relationship Id="rId9" Type="http://schemas.openxmlformats.org/officeDocument/2006/relationships/hyperlink" Target="https://cdn.pixabay.com/photo/2021/05/24/20/36/wassily-kandinsky-6280547_1280.jpg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customXml" Target="../ink/ink63.xml"/><Relationship Id="rId4" Type="http://schemas.openxmlformats.org/officeDocument/2006/relationships/image" Target="../media/image10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1BB2-9B28-B716-00F2-4B23BADA6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From design to </a:t>
            </a:r>
            <a:r>
              <a:rPr lang="it-IT" dirty="0" err="1"/>
              <a:t>estimation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60BA6-7C24-8044-6008-A924DFA93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Bogliacino</a:t>
            </a:r>
          </a:p>
        </p:txBody>
      </p:sp>
    </p:spTree>
    <p:extLst>
      <p:ext uri="{BB962C8B-B14F-4D97-AF65-F5344CB8AC3E}">
        <p14:creationId xmlns:p14="http://schemas.microsoft.com/office/powerpoint/2010/main" val="313775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0C8B6-F683-22F2-79FE-E680BDB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C0CF-6360-2D73-95E0-F065C100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gender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56DA-2421-3830-27B8-CE8CDB7B08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follow the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radio </a:t>
            </a:r>
            <a:r>
              <a:rPr lang="it-IT" dirty="0" err="1"/>
              <a:t>buttons</a:t>
            </a:r>
            <a:r>
              <a:rPr lang="it-IT" dirty="0"/>
              <a:t> and one 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2CA8F7-831E-A233-711B-8B85180A9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441" y="0"/>
            <a:ext cx="4620270" cy="27531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19ADD-7692-8FB6-A174-01D2A127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3" y="3706276"/>
            <a:ext cx="6563641" cy="2181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BEBAB-3F13-110F-5D83-671BEE371277}"/>
              </a:ext>
            </a:extLst>
          </p:cNvPr>
          <p:cNvSpPr txBox="1"/>
          <p:nvPr/>
        </p:nvSpPr>
        <p:spPr>
          <a:xfrm>
            <a:off x="7936992" y="3566160"/>
            <a:ext cx="25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Three </a:t>
            </a:r>
            <a:r>
              <a:rPr lang="it-IT" dirty="0" err="1"/>
              <a:t>problems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response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 err="1"/>
              <a:t>Formatting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Labels </a:t>
            </a:r>
          </a:p>
        </p:txBody>
      </p:sp>
    </p:spTree>
    <p:extLst>
      <p:ext uri="{BB962C8B-B14F-4D97-AF65-F5344CB8AC3E}">
        <p14:creationId xmlns:p14="http://schemas.microsoft.com/office/powerpoint/2010/main" val="304456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BEA-327A-B01B-685C-55932083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answer</a:t>
            </a:r>
            <a:r>
              <a:rPr lang="it-IT" dirty="0"/>
              <a:t> and look </a:t>
            </a:r>
            <a:r>
              <a:rPr lang="it-IT" dirty="0" err="1"/>
              <a:t>at</a:t>
            </a:r>
            <a:r>
              <a:rPr lang="it-IT" dirty="0"/>
              <a:t> the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7D59D5-F024-0FA0-4B5C-95E0B129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72" y="1825625"/>
            <a:ext cx="7769656" cy="4351338"/>
          </a:xfrm>
        </p:spPr>
      </p:pic>
    </p:spTree>
    <p:extLst>
      <p:ext uri="{BB962C8B-B14F-4D97-AF65-F5344CB8AC3E}">
        <p14:creationId xmlns:p14="http://schemas.microsoft.com/office/powerpoint/2010/main" val="5760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B6F9-648B-E666-B4D2-13F2B63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age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881B8-BC26-7D0F-69DD-309EF53E1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question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59DAFA-79D1-04EF-570D-2354D78AD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4812" y="2234160"/>
            <a:ext cx="4296375" cy="3534268"/>
          </a:xfrm>
        </p:spPr>
      </p:pic>
    </p:spTree>
    <p:extLst>
      <p:ext uri="{BB962C8B-B14F-4D97-AF65-F5344CB8AC3E}">
        <p14:creationId xmlns:p14="http://schemas.microsoft.com/office/powerpoint/2010/main" val="211276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AAC0-7F03-51E8-9AB7-377A99B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terrible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836657-1ECA-8118-0A8C-4510741FE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978" y="1825625"/>
            <a:ext cx="2846043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D2E899-4A3E-81E5-B4F7-CDDC1023E046}"/>
                  </a:ext>
                </a:extLst>
              </p14:cNvPr>
              <p14:cNvContentPartPr/>
              <p14:nvPr/>
            </p14:nvContentPartPr>
            <p14:xfrm>
              <a:off x="4378968" y="5347584"/>
              <a:ext cx="1300320" cy="68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D2E899-4A3E-81E5-B4F7-CDDC1023E0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2968" y="5311944"/>
                <a:ext cx="1371960" cy="75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0B649-6987-2DE3-E475-3917015762CA}"/>
              </a:ext>
            </a:extLst>
          </p:cNvPr>
          <p:cNvGrpSpPr/>
          <p:nvPr/>
        </p:nvGrpSpPr>
        <p:grpSpPr>
          <a:xfrm>
            <a:off x="7013088" y="1344384"/>
            <a:ext cx="622440" cy="817200"/>
            <a:chOff x="7013088" y="1344384"/>
            <a:chExt cx="622440" cy="81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ACE948-ED9B-AB9B-8967-73463A6B526F}"/>
                    </a:ext>
                  </a:extLst>
                </p14:cNvPr>
                <p14:cNvContentPartPr/>
                <p14:nvPr/>
              </p14:nvContentPartPr>
              <p14:xfrm>
                <a:off x="7194888" y="1344384"/>
                <a:ext cx="440640" cy="66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ACE948-ED9B-AB9B-8967-73463A6B52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58888" y="1308384"/>
                  <a:ext cx="51228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66F1FB-5969-E108-1BF8-75A143E2FFB9}"/>
                    </a:ext>
                  </a:extLst>
                </p14:cNvPr>
                <p14:cNvContentPartPr/>
                <p14:nvPr/>
              </p14:nvContentPartPr>
              <p14:xfrm>
                <a:off x="7013088" y="1902024"/>
                <a:ext cx="337680" cy="259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66F1FB-5969-E108-1BF8-75A143E2FF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7448" y="1866384"/>
                  <a:ext cx="40932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C04D75-12CE-1477-67DC-D114F236E488}"/>
                  </a:ext>
                </a:extLst>
              </p14:cNvPr>
              <p14:cNvContentPartPr/>
              <p14:nvPr/>
            </p14:nvContentPartPr>
            <p14:xfrm>
              <a:off x="4505688" y="2834784"/>
              <a:ext cx="110520" cy="832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C04D75-12CE-1477-67DC-D114F236E4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0048" y="2798784"/>
                <a:ext cx="182160" cy="9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04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CB79-F3CC-EA3E-DEE7-4A2F8370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work in 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94957-1C24-AEA4-612E-AF8A7D304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14" y="1825625"/>
            <a:ext cx="8252172" cy="4351338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BD7ACC-8867-E35D-2FB0-B872A406166B}"/>
                  </a:ext>
                </a:extLst>
              </p14:cNvPr>
              <p14:cNvContentPartPr/>
              <p14:nvPr/>
            </p14:nvContentPartPr>
            <p14:xfrm>
              <a:off x="2074608" y="1754064"/>
              <a:ext cx="459000" cy="734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BD7ACC-8867-E35D-2FB0-B872A40616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608" y="1538064"/>
                <a:ext cx="530640" cy="11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49C0F1E-EDEB-8F29-96BE-F65D760B6A4E}"/>
              </a:ext>
            </a:extLst>
          </p:cNvPr>
          <p:cNvGrpSpPr/>
          <p:nvPr/>
        </p:nvGrpSpPr>
        <p:grpSpPr>
          <a:xfrm>
            <a:off x="3483648" y="1261224"/>
            <a:ext cx="4060440" cy="1135080"/>
            <a:chOff x="3483648" y="1261224"/>
            <a:chExt cx="4060440" cy="113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D2532C-6D3F-859F-C4C0-7DBC186E1BEB}"/>
                    </a:ext>
                  </a:extLst>
                </p14:cNvPr>
                <p14:cNvContentPartPr/>
                <p14:nvPr/>
              </p14:nvContentPartPr>
              <p14:xfrm>
                <a:off x="3666168" y="1855944"/>
                <a:ext cx="486360" cy="540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D2532C-6D3F-859F-C4C0-7DBC186E1B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0168" y="1639944"/>
                  <a:ext cx="55800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39C046-941D-1900-A3A4-7FFE31D7F921}"/>
                    </a:ext>
                  </a:extLst>
                </p14:cNvPr>
                <p14:cNvContentPartPr/>
                <p14:nvPr/>
              </p14:nvContentPartPr>
              <p14:xfrm>
                <a:off x="3483648" y="1261224"/>
                <a:ext cx="4060440" cy="78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39C046-941D-1900-A3A4-7FFE31D7F9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8008" y="1045224"/>
                  <a:ext cx="4132080" cy="1218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604F6-D570-70BA-CF5C-C1BCC2389DF1}"/>
              </a:ext>
            </a:extLst>
          </p:cNvPr>
          <p:cNvSpPr txBox="1"/>
          <p:nvPr/>
        </p:nvSpPr>
        <p:spPr>
          <a:xfrm>
            <a:off x="7699248" y="1024128"/>
            <a:ext cx="26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baseline html</a:t>
            </a:r>
          </a:p>
        </p:txBody>
      </p:sp>
    </p:spTree>
    <p:extLst>
      <p:ext uri="{BB962C8B-B14F-4D97-AF65-F5344CB8AC3E}">
        <p14:creationId xmlns:p14="http://schemas.microsoft.com/office/powerpoint/2010/main" val="379590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2188-AD0C-C2C6-C7CE-10B43F01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work in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492C-A439-41A6-17CF-C4B0D195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The key </a:t>
            </a:r>
            <a:r>
              <a:rPr lang="it-IT" dirty="0" err="1"/>
              <a:t>is</a:t>
            </a:r>
            <a:r>
              <a:rPr lang="it-IT" dirty="0"/>
              <a:t> the use of CSS. CSS </a:t>
            </a:r>
            <a:r>
              <a:rPr lang="it-IT" dirty="0" err="1"/>
              <a:t>is</a:t>
            </a:r>
            <a:r>
              <a:rPr lang="it-IT" dirty="0"/>
              <a:t> a programming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typically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tags and classes in CSS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Play with some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main{</a:t>
            </a:r>
          </a:p>
          <a:p>
            <a:pPr marL="0" indent="0">
              <a:buNone/>
            </a:pPr>
            <a:r>
              <a:rPr lang="en-US" dirty="0"/>
              <a:t>  margin-left: 510px;</a:t>
            </a:r>
          </a:p>
          <a:p>
            <a:pPr marL="0" indent="0">
              <a:buNone/>
            </a:pPr>
            <a:r>
              <a:rPr lang="en-US" dirty="0"/>
              <a:t>  margin-right: 200px;</a:t>
            </a:r>
          </a:p>
          <a:p>
            <a:pPr marL="0" indent="0">
              <a:buNone/>
            </a:pPr>
            <a:r>
              <a:rPr lang="en-US" dirty="0"/>
              <a:t>  background-color: </a:t>
            </a:r>
            <a:r>
              <a:rPr lang="en-US" dirty="0" err="1"/>
              <a:t>whitesmoke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text-align: justify;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E3851A-BA15-64D5-0874-FA9C5700E842}"/>
                  </a:ext>
                </a:extLst>
              </p14:cNvPr>
              <p14:cNvContentPartPr/>
              <p14:nvPr/>
            </p14:nvContentPartPr>
            <p14:xfrm>
              <a:off x="9198648" y="2761344"/>
              <a:ext cx="1171080" cy="36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E3851A-BA15-64D5-0874-FA9C5700E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2648" y="2545704"/>
                <a:ext cx="1242720" cy="46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7325BCE-17A8-A140-8646-D24CD6A75CC9}"/>
              </a:ext>
            </a:extLst>
          </p:cNvPr>
          <p:cNvGrpSpPr/>
          <p:nvPr/>
        </p:nvGrpSpPr>
        <p:grpSpPr>
          <a:xfrm>
            <a:off x="3400488" y="2120184"/>
            <a:ext cx="7801200" cy="2114640"/>
            <a:chOff x="3400488" y="2120184"/>
            <a:chExt cx="7801200" cy="2114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DB245E-A2D8-E54F-103C-A92522F330FC}"/>
                    </a:ext>
                  </a:extLst>
                </p14:cNvPr>
                <p14:cNvContentPartPr/>
                <p14:nvPr/>
              </p14:nvContentPartPr>
              <p14:xfrm>
                <a:off x="3400488" y="3601584"/>
                <a:ext cx="522720" cy="63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DB245E-A2D8-E54F-103C-A92522F330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4848" y="3385584"/>
                  <a:ext cx="59436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971B20-3B34-6E62-03AB-A09BE2093001}"/>
                    </a:ext>
                  </a:extLst>
                </p14:cNvPr>
                <p14:cNvContentPartPr/>
                <p14:nvPr/>
              </p14:nvContentPartPr>
              <p14:xfrm>
                <a:off x="4022928" y="2759544"/>
                <a:ext cx="4819320" cy="1245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971B20-3B34-6E62-03AB-A09BE20930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7288" y="2543904"/>
                  <a:ext cx="4890960" cy="16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73CE8C-2DF2-560B-5C5B-CDC5DCB9E69E}"/>
                    </a:ext>
                  </a:extLst>
                </p14:cNvPr>
                <p14:cNvContentPartPr/>
                <p14:nvPr/>
              </p14:nvContentPartPr>
              <p14:xfrm>
                <a:off x="8677368" y="2623464"/>
                <a:ext cx="331200" cy="266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73CE8C-2DF2-560B-5C5B-CDC5DCB9E6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41368" y="2407464"/>
                  <a:ext cx="4028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7DE63F-81CD-07E9-276A-5233EA8830DF}"/>
                    </a:ext>
                  </a:extLst>
                </p14:cNvPr>
                <p14:cNvContentPartPr/>
                <p14:nvPr/>
              </p14:nvContentPartPr>
              <p14:xfrm>
                <a:off x="9106848" y="2120184"/>
                <a:ext cx="660960" cy="468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7DE63F-81CD-07E9-276A-5233EA8830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0848" y="1904544"/>
                  <a:ext cx="73260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A70520-DD4F-A9E2-03CC-40A303B49A39}"/>
                    </a:ext>
                  </a:extLst>
                </p14:cNvPr>
                <p14:cNvContentPartPr/>
                <p14:nvPr/>
              </p14:nvContentPartPr>
              <p14:xfrm>
                <a:off x="9850248" y="2267424"/>
                <a:ext cx="308160" cy="34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A70520-DD4F-A9E2-03CC-40A303B49A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14248" y="2051784"/>
                  <a:ext cx="3798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A1A1C-26BA-4437-AA5B-E65BCF503941}"/>
                    </a:ext>
                  </a:extLst>
                </p14:cNvPr>
                <p14:cNvContentPartPr/>
                <p14:nvPr/>
              </p14:nvContentPartPr>
              <p14:xfrm>
                <a:off x="10157688" y="2293704"/>
                <a:ext cx="210960" cy="28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A1A1C-26BA-4437-AA5B-E65BCF5039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22048" y="2078064"/>
                  <a:ext cx="28260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A70270-7110-1D6C-4C74-9531BE846498}"/>
                    </a:ext>
                  </a:extLst>
                </p14:cNvPr>
                <p14:cNvContentPartPr/>
                <p14:nvPr/>
              </p14:nvContentPartPr>
              <p14:xfrm>
                <a:off x="9203328" y="3063384"/>
                <a:ext cx="234720" cy="22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A70270-7110-1D6C-4C74-9531BE8464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7688" y="2847384"/>
                  <a:ext cx="30636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475B85-108B-690A-22B6-0CCA420C9CB1}"/>
                    </a:ext>
                  </a:extLst>
                </p14:cNvPr>
                <p14:cNvContentPartPr/>
                <p14:nvPr/>
              </p14:nvContentPartPr>
              <p14:xfrm>
                <a:off x="9445608" y="2962584"/>
                <a:ext cx="129960" cy="32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475B85-108B-690A-22B6-0CCA420C9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09608" y="2746944"/>
                  <a:ext cx="2016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3569C8-88C9-B72D-EBC0-76BF0E051710}"/>
                    </a:ext>
                  </a:extLst>
                </p14:cNvPr>
                <p14:cNvContentPartPr/>
                <p14:nvPr/>
              </p14:nvContentPartPr>
              <p14:xfrm>
                <a:off x="9399888" y="2980224"/>
                <a:ext cx="154800" cy="3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3569C8-88C9-B72D-EBC0-76BF0E0517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64248" y="2764224"/>
                  <a:ext cx="2264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1430DD-12C3-105F-C61B-FAE68997CE43}"/>
                    </a:ext>
                  </a:extLst>
                </p14:cNvPr>
                <p14:cNvContentPartPr/>
                <p14:nvPr/>
              </p14:nvContentPartPr>
              <p14:xfrm>
                <a:off x="9573408" y="3007224"/>
                <a:ext cx="239400" cy="231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1430DD-12C3-105F-C61B-FAE68997C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37768" y="2791584"/>
                  <a:ext cx="3110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76CC3C-B5D6-2691-8FC9-9499FFBF3BBA}"/>
                    </a:ext>
                  </a:extLst>
                </p14:cNvPr>
                <p14:cNvContentPartPr/>
                <p14:nvPr/>
              </p14:nvContentPartPr>
              <p14:xfrm>
                <a:off x="9884448" y="2898504"/>
                <a:ext cx="65160" cy="411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76CC3C-B5D6-2691-8FC9-9499FFBF3B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48808" y="2682504"/>
                  <a:ext cx="13680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DC38DD-93CE-8073-5B51-28686F7D6BD1}"/>
                    </a:ext>
                  </a:extLst>
                </p14:cNvPr>
                <p14:cNvContentPartPr/>
                <p14:nvPr/>
              </p14:nvContentPartPr>
              <p14:xfrm>
                <a:off x="9839088" y="2953224"/>
                <a:ext cx="99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DC38DD-93CE-8073-5B51-28686F7D6B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03088" y="2737584"/>
                  <a:ext cx="1713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D38427-472E-437B-1351-6A9094938341}"/>
                    </a:ext>
                  </a:extLst>
                </p14:cNvPr>
                <p14:cNvContentPartPr/>
                <p14:nvPr/>
              </p14:nvContentPartPr>
              <p14:xfrm>
                <a:off x="10003248" y="3108024"/>
                <a:ext cx="155160" cy="19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D38427-472E-437B-1351-6A90949383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67608" y="2892024"/>
                  <a:ext cx="2268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6A5DBE-2780-0333-BEF3-23CAFB928AEC}"/>
                    </a:ext>
                  </a:extLst>
                </p14:cNvPr>
                <p14:cNvContentPartPr/>
                <p14:nvPr/>
              </p14:nvContentPartPr>
              <p14:xfrm>
                <a:off x="10177128" y="2679264"/>
                <a:ext cx="1024560" cy="658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6A5DBE-2780-0333-BEF3-23CAFB928A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41128" y="2463264"/>
                  <a:ext cx="1096200" cy="10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F2BA8-5778-5A38-6131-C4F1DFE91EEB}"/>
                  </a:ext>
                </a:extLst>
              </p14:cNvPr>
              <p14:cNvContentPartPr/>
              <p14:nvPr/>
            </p14:nvContentPartPr>
            <p14:xfrm>
              <a:off x="9289728" y="3438144"/>
              <a:ext cx="1994040" cy="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F2BA8-5778-5A38-6131-C4F1DFE91E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088" y="3006144"/>
                <a:ext cx="2065680" cy="8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57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495F-0AB4-2A01-3E31-FCFA1936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Notice</a:t>
            </a:r>
            <a:r>
              <a:rPr lang="it-IT" dirty="0"/>
              <a:t>: </a:t>
            </a:r>
            <a:r>
              <a:rPr lang="it-IT" dirty="0" err="1"/>
              <a:t>Qualtrics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B47D8-C976-CE07-FEB2-D73F43D88E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can use CSS to </a:t>
            </a:r>
            <a:r>
              <a:rPr lang="it-IT" dirty="0" err="1"/>
              <a:t>customize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of </a:t>
            </a:r>
            <a:r>
              <a:rPr lang="it-IT" dirty="0" err="1"/>
              <a:t>experimental</a:t>
            </a:r>
            <a:r>
              <a:rPr lang="it-IT" dirty="0"/>
              <a:t> softwares, from </a:t>
            </a:r>
            <a:r>
              <a:rPr lang="it-IT" dirty="0" err="1"/>
              <a:t>Qualtrics</a:t>
            </a:r>
            <a:r>
              <a:rPr lang="it-IT" dirty="0"/>
              <a:t> to JATOS, from </a:t>
            </a:r>
            <a:r>
              <a:rPr lang="it-IT" dirty="0" err="1"/>
              <a:t>oTree</a:t>
            </a:r>
            <a:r>
              <a:rPr lang="it-IT" dirty="0"/>
              <a:t> to 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8FB1FC-3191-7334-E5F9-6449BF15D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9355" y="1825625"/>
            <a:ext cx="3647289" cy="4351338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49B837-6CBA-A2F7-E246-F6553459AC1E}"/>
                  </a:ext>
                </a:extLst>
              </p14:cNvPr>
              <p14:cNvContentPartPr/>
              <p14:nvPr/>
            </p14:nvContentPartPr>
            <p14:xfrm>
              <a:off x="6985008" y="2596464"/>
              <a:ext cx="377640" cy="31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49B837-6CBA-A2F7-E246-F6553459AC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9008" y="2380464"/>
                <a:ext cx="44928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8959DA-B7B1-6B57-2DD3-B384990861FD}"/>
                  </a:ext>
                </a:extLst>
              </p14:cNvPr>
              <p14:cNvContentPartPr/>
              <p14:nvPr/>
            </p14:nvContentPartPr>
            <p14:xfrm>
              <a:off x="7231608" y="3172104"/>
              <a:ext cx="587880" cy="285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8959DA-B7B1-6B57-2DD3-B38499086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5968" y="2956104"/>
                <a:ext cx="6595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7B8311-88FC-6890-DE43-B1F563140A70}"/>
                  </a:ext>
                </a:extLst>
              </p14:cNvPr>
              <p14:cNvContentPartPr/>
              <p14:nvPr/>
            </p14:nvContentPartPr>
            <p14:xfrm>
              <a:off x="8156088" y="5047344"/>
              <a:ext cx="1857240" cy="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7B8311-88FC-6890-DE43-B1F563140A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0088" y="4615344"/>
                <a:ext cx="192888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4E71CD-9FA2-D864-4B13-EB15A975E6FC}"/>
                  </a:ext>
                </a:extLst>
              </p14:cNvPr>
              <p14:cNvContentPartPr/>
              <p14:nvPr/>
            </p14:nvContentPartPr>
            <p14:xfrm>
              <a:off x="10012608" y="5010984"/>
              <a:ext cx="720" cy="1198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4E71CD-9FA2-D864-4B13-EB15A975E6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40608" y="4794984"/>
                <a:ext cx="14400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89A002-A451-DB03-6E4B-48312F2932C8}"/>
                  </a:ext>
                </a:extLst>
              </p14:cNvPr>
              <p14:cNvContentPartPr/>
              <p14:nvPr/>
            </p14:nvContentPartPr>
            <p14:xfrm>
              <a:off x="8128728" y="6208344"/>
              <a:ext cx="1874880" cy="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89A002-A451-DB03-6E4B-48312F2932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3088" y="5776344"/>
                <a:ext cx="194652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CFFAB1-E288-E159-E24A-E1CA9EA40A74}"/>
                  </a:ext>
                </a:extLst>
              </p14:cNvPr>
              <p14:cNvContentPartPr/>
              <p14:nvPr/>
            </p14:nvContentPartPr>
            <p14:xfrm>
              <a:off x="8128728" y="4992264"/>
              <a:ext cx="720" cy="1216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CFFAB1-E288-E159-E24A-E1CA9EA40A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6728" y="4776264"/>
                <a:ext cx="144000" cy="16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18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C307ED-1CBB-7BBC-2342-111B9B29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56" y="0"/>
            <a:ext cx="8636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85C4-C79A-C301-9F4B-4DB4F8830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CF83A-FE22-D58B-DFA5-CF8C7BAD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1D35-9CBC-3FC2-08C7-6D5F7BB74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53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1B98-7138-BD06-748C-E36F6CB87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8922-102F-6FF9-3F94-46218B40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Before</a:t>
            </a:r>
            <a:r>
              <a:rPr lang="it-IT" dirty="0"/>
              <a:t> jumping to the </a:t>
            </a:r>
            <a:r>
              <a:rPr lang="it-IT" dirty="0" err="1"/>
              <a:t>main</a:t>
            </a:r>
            <a:r>
              <a:rPr lang="it-IT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5073-71BB-A299-A005-06F7C1DA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typical</a:t>
            </a:r>
            <a:r>
              <a:rPr lang="it-IT" dirty="0"/>
              <a:t> step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: the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ingredients</a:t>
            </a:r>
            <a:r>
              <a:rPr lang="it-IT" dirty="0"/>
              <a:t> of an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r>
              <a:rPr lang="it-IT" dirty="0"/>
              <a:t> are text and </a:t>
            </a:r>
            <a:r>
              <a:rPr lang="it-IT" dirty="0" err="1"/>
              <a:t>checkbox</a:t>
            </a:r>
            <a:endParaRPr lang="it-IT" dirty="0"/>
          </a:p>
          <a:p>
            <a:r>
              <a:rPr lang="it-IT" dirty="0" err="1"/>
              <a:t>Try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minutes to work </a:t>
            </a:r>
            <a:r>
              <a:rPr lang="it-IT" dirty="0" err="1"/>
              <a:t>it</a:t>
            </a:r>
            <a:r>
              <a:rPr lang="it-IT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18499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BCCA0-9A3E-30D1-508B-5999F77F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4598C-7848-D234-2305-1F492BF1F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28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7492-DFF2-316A-DA5E-FC08E7FC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C62E2-8DD1-DEC7-B453-E21299E57B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6125"/>
            <a:ext cx="5181600" cy="4010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57B03-0461-3191-121E-689E1451B8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800" dirty="0" err="1"/>
              <a:t>Remember</a:t>
            </a:r>
            <a:r>
              <a:rPr lang="it-IT" sz="1800" dirty="0"/>
              <a:t> the email contact</a:t>
            </a:r>
          </a:p>
          <a:p>
            <a:r>
              <a:rPr lang="it-IT" sz="1800" dirty="0"/>
              <a:t>Check the </a:t>
            </a:r>
            <a:r>
              <a:rPr lang="it-IT" sz="1800" dirty="0" err="1"/>
              <a:t>css</a:t>
            </a:r>
            <a:r>
              <a:rPr lang="it-IT" sz="1800" dirty="0"/>
              <a:t> code 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5425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6B69F-B904-3B24-2C70-785D249264AA}"/>
              </a:ext>
            </a:extLst>
          </p:cNvPr>
          <p:cNvSpPr txBox="1"/>
          <p:nvPr/>
        </p:nvSpPr>
        <p:spPr>
          <a:xfrm>
            <a:off x="0" y="73152"/>
            <a:ext cx="12289536" cy="6693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header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h1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"h1"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Informed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consent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h1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header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main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id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informedConsent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what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will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do with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your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data.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These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are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your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rights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very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detailed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and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boring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description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of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are,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financing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us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 and more and more information.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a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href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"mailto:someone@example.com"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may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also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want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to contact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us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a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b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div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myContainer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input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type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id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required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label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labelInputs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I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have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read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the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above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and I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want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to participate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label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div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b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main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footer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informedConsent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continueButton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type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submit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Continue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button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footer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192B77-FC96-8228-7692-45C0B54F4FB3}"/>
                  </a:ext>
                </a:extLst>
              </p14:cNvPr>
              <p14:cNvContentPartPr/>
              <p14:nvPr/>
            </p14:nvContentPartPr>
            <p14:xfrm>
              <a:off x="3282768" y="2724624"/>
              <a:ext cx="4837680" cy="9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192B77-FC96-8228-7692-45C0B54F4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6768" y="2508984"/>
                <a:ext cx="49093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F17E74-FD4A-C8A4-05BC-0C6F1C9AB4A3}"/>
                  </a:ext>
                </a:extLst>
              </p14:cNvPr>
              <p14:cNvContentPartPr/>
              <p14:nvPr/>
            </p14:nvContentPartPr>
            <p14:xfrm>
              <a:off x="556128" y="2852064"/>
              <a:ext cx="3449880" cy="87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F17E74-FD4A-C8A4-05BC-0C6F1C9AB4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488" y="2636424"/>
                <a:ext cx="352152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A7403C-C6AC-828C-D06A-0C876A662AE5}"/>
                  </a:ext>
                </a:extLst>
              </p14:cNvPr>
              <p14:cNvContentPartPr/>
              <p14:nvPr/>
            </p14:nvContentPartPr>
            <p14:xfrm>
              <a:off x="9574800" y="3052440"/>
              <a:ext cx="2617200" cy="753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A7403C-C6AC-828C-D06A-0C876A662A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8800" y="2836440"/>
                <a:ext cx="268884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74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A42-C19F-FA5A-4B5B-D5DC7765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2471-404A-AD8F-E000-87DD6F65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format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flexible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(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IRB </a:t>
            </a:r>
            <a:r>
              <a:rPr lang="it-IT" dirty="0" err="1"/>
              <a:t>asked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use a </a:t>
            </a:r>
            <a:r>
              <a:rPr lang="it-IT" dirty="0" err="1"/>
              <a:t>two</a:t>
            </a:r>
            <a:r>
              <a:rPr lang="it-IT" dirty="0"/>
              <a:t> pages IC?) and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text;</a:t>
            </a:r>
          </a:p>
          <a:p>
            <a:r>
              <a:rPr lang="it-IT" dirty="0" err="1"/>
              <a:t>We</a:t>
            </a:r>
            <a:r>
              <a:rPr lang="it-IT" dirty="0"/>
              <a:t> can use the </a:t>
            </a:r>
            <a:r>
              <a:rPr lang="it-IT" dirty="0" err="1"/>
              <a:t>iframe</a:t>
            </a:r>
            <a:r>
              <a:rPr lang="it-IT" dirty="0"/>
              <a:t> tag,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embedding</a:t>
            </a:r>
            <a:r>
              <a:rPr lang="it-IT" dirty="0"/>
              <a:t> a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document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9DE8E-4C26-7732-0498-9E98F207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8453"/>
            <a:ext cx="12192000" cy="21088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181EE8-15E2-D95C-1D74-25C718E13F94}"/>
                  </a:ext>
                </a:extLst>
              </p14:cNvPr>
              <p14:cNvContentPartPr/>
              <p14:nvPr/>
            </p14:nvContentPartPr>
            <p14:xfrm>
              <a:off x="9582408" y="4470624"/>
              <a:ext cx="495360" cy="60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181EE8-15E2-D95C-1D74-25C718E13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6408" y="4254624"/>
                <a:ext cx="56700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34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DA2C-D63C-F8B5-3965-329B825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pause for a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C8BC-B562-9A56-3A10-F327177C7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do?</a:t>
            </a:r>
          </a:p>
        </p:txBody>
      </p:sp>
      <p:pic>
        <p:nvPicPr>
          <p:cNvPr id="10" name="Content Placeholder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8BD4EE8-97D6-01EB-292D-9448E0E47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72" y="3003937"/>
            <a:ext cx="7888224" cy="2492720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9D347D-DD7B-08D2-2C81-F06363A1D882}"/>
                  </a:ext>
                </a:extLst>
              </p14:cNvPr>
              <p14:cNvContentPartPr/>
              <p14:nvPr/>
            </p14:nvContentPartPr>
            <p14:xfrm>
              <a:off x="2788488" y="3863304"/>
              <a:ext cx="128520" cy="232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9D347D-DD7B-08D2-2C81-F06363A1D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848" y="3647664"/>
                <a:ext cx="2001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B66A7D-59B3-C86D-B695-551F3BC06D12}"/>
                  </a:ext>
                </a:extLst>
              </p14:cNvPr>
              <p14:cNvContentPartPr/>
              <p14:nvPr/>
            </p14:nvContentPartPr>
            <p14:xfrm>
              <a:off x="8531208" y="5139504"/>
              <a:ext cx="138240" cy="205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B66A7D-59B3-C86D-B695-551F3BC06D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5208" y="4923504"/>
                <a:ext cx="20988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10D7DF-B569-7D77-A6E4-5A773FADF8A3}"/>
              </a:ext>
            </a:extLst>
          </p:cNvPr>
          <p:cNvGrpSpPr/>
          <p:nvPr/>
        </p:nvGrpSpPr>
        <p:grpSpPr>
          <a:xfrm>
            <a:off x="2742048" y="4022784"/>
            <a:ext cx="2874600" cy="1591200"/>
            <a:chOff x="2742048" y="4022784"/>
            <a:chExt cx="2874600" cy="159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F6F765-4D62-2241-AB9B-125588A5C85E}"/>
                    </a:ext>
                  </a:extLst>
                </p14:cNvPr>
                <p14:cNvContentPartPr/>
                <p14:nvPr/>
              </p14:nvContentPartPr>
              <p14:xfrm>
                <a:off x="2742048" y="4022784"/>
                <a:ext cx="1621080" cy="669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F6F765-4D62-2241-AB9B-125588A5C8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6048" y="3807144"/>
                  <a:ext cx="169272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CBE1FC-62A2-92F9-5DC3-5D707202DA40}"/>
                    </a:ext>
                  </a:extLst>
                </p14:cNvPr>
                <p14:cNvContentPartPr/>
                <p14:nvPr/>
              </p14:nvContentPartPr>
              <p14:xfrm>
                <a:off x="4233528" y="4654224"/>
                <a:ext cx="1347480" cy="89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CBE1FC-62A2-92F9-5DC3-5D707202DA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7528" y="4438584"/>
                  <a:ext cx="141912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7532DA-92E1-512C-ED6A-1A51DB00518C}"/>
                    </a:ext>
                  </a:extLst>
                </p14:cNvPr>
                <p14:cNvContentPartPr/>
                <p14:nvPr/>
              </p14:nvContentPartPr>
              <p14:xfrm>
                <a:off x="5294448" y="5422104"/>
                <a:ext cx="322200" cy="191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7532DA-92E1-512C-ED6A-1A51DB0051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58808" y="5206104"/>
                  <a:ext cx="393840" cy="62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382AD2-B0FA-0586-1B31-3839AD8CA76E}"/>
              </a:ext>
            </a:extLst>
          </p:cNvPr>
          <p:cNvSpPr txBox="1"/>
          <p:nvPr/>
        </p:nvSpPr>
        <p:spPr>
          <a:xfrm>
            <a:off x="4935362" y="5613984"/>
            <a:ext cx="24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Feedback &amp; </a:t>
            </a:r>
            <a:r>
              <a:rPr lang="it-IT" dirty="0" err="1"/>
              <a:t>controlling</a:t>
            </a:r>
            <a:r>
              <a:rPr lang="it-IT" dirty="0"/>
              <a:t> </a:t>
            </a:r>
            <a:r>
              <a:rPr lang="it-IT" dirty="0" err="1"/>
              <a:t>attempts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2BCAED-1E16-51A7-1162-B2170C673FEB}"/>
                  </a:ext>
                </a:extLst>
              </p14:cNvPr>
              <p14:cNvContentPartPr/>
              <p14:nvPr/>
            </p14:nvContentPartPr>
            <p14:xfrm>
              <a:off x="5514048" y="2660544"/>
              <a:ext cx="631080" cy="604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2BCAED-1E16-51A7-1162-B2170C673F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78048" y="2444544"/>
                <a:ext cx="70272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31EDC5-202B-F6B1-3FDB-288AE77EF0C4}"/>
                  </a:ext>
                </a:extLst>
              </p14:cNvPr>
              <p14:cNvContentPartPr/>
              <p14:nvPr/>
            </p14:nvContentPartPr>
            <p14:xfrm>
              <a:off x="6007248" y="2577744"/>
              <a:ext cx="221400" cy="155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31EDC5-202B-F6B1-3FDB-288AE77EF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71608" y="2362104"/>
                <a:ext cx="293040" cy="5868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945A007-4CE5-FB23-2249-24EC038A4178}"/>
              </a:ext>
            </a:extLst>
          </p:cNvPr>
          <p:cNvSpPr txBox="1"/>
          <p:nvPr/>
        </p:nvSpPr>
        <p:spPr>
          <a:xfrm>
            <a:off x="6297530" y="2120256"/>
            <a:ext cx="18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randomization</a:t>
            </a:r>
            <a:endParaRPr lang="it-IT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ADF28B-985E-F0AD-C7D3-20A4269FE589}"/>
                  </a:ext>
                </a:extLst>
              </p14:cNvPr>
              <p14:cNvContentPartPr/>
              <p14:nvPr/>
            </p14:nvContentPartPr>
            <p14:xfrm>
              <a:off x="9884448" y="3492144"/>
              <a:ext cx="1105560" cy="256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ADF28B-985E-F0AD-C7D3-20A4269FE5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48808" y="3276504"/>
                <a:ext cx="11772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6BD1C-2423-428E-D0B9-EC392574DD58}"/>
                  </a:ext>
                </a:extLst>
              </p14:cNvPr>
              <p14:cNvContentPartPr/>
              <p14:nvPr/>
            </p14:nvContentPartPr>
            <p14:xfrm>
              <a:off x="10799208" y="3365064"/>
              <a:ext cx="257760" cy="374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6BD1C-2423-428E-D0B9-EC392574DD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3208" y="3149064"/>
                <a:ext cx="329400" cy="80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C9565AF-E918-7212-98DF-EE189EB3E993}"/>
              </a:ext>
            </a:extLst>
          </p:cNvPr>
          <p:cNvGrpSpPr/>
          <p:nvPr/>
        </p:nvGrpSpPr>
        <p:grpSpPr>
          <a:xfrm>
            <a:off x="9847728" y="3931704"/>
            <a:ext cx="1060920" cy="568800"/>
            <a:chOff x="9847728" y="3931704"/>
            <a:chExt cx="1060920" cy="568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8839D7-1E36-1F81-4985-090089681FD7}"/>
                    </a:ext>
                  </a:extLst>
                </p14:cNvPr>
                <p14:cNvContentPartPr/>
                <p14:nvPr/>
              </p14:nvContentPartPr>
              <p14:xfrm>
                <a:off x="9847728" y="3931704"/>
                <a:ext cx="987120" cy="50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8839D7-1E36-1F81-4985-090089681F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12088" y="3715704"/>
                  <a:ext cx="10587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5316D2-16E7-4BA5-7371-D25263410119}"/>
                    </a:ext>
                  </a:extLst>
                </p14:cNvPr>
                <p14:cNvContentPartPr/>
                <p14:nvPr/>
              </p14:nvContentPartPr>
              <p14:xfrm>
                <a:off x="10580328" y="4315824"/>
                <a:ext cx="328320" cy="18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5316D2-16E7-4BA5-7371-D252634101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44688" y="4099824"/>
                  <a:ext cx="399960" cy="61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E81AFC9-A935-A029-4823-21BE80076860}"/>
              </a:ext>
            </a:extLst>
          </p:cNvPr>
          <p:cNvSpPr txBox="1"/>
          <p:nvPr/>
        </p:nvSpPr>
        <p:spPr>
          <a:xfrm>
            <a:off x="11056968" y="3172968"/>
            <a:ext cx="90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Single switch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BC76E5-2AD2-8982-3368-F73729656F52}"/>
              </a:ext>
            </a:extLst>
          </p:cNvPr>
          <p:cNvSpPr txBox="1"/>
          <p:nvPr/>
        </p:nvSpPr>
        <p:spPr>
          <a:xfrm>
            <a:off x="10908648" y="4315824"/>
            <a:ext cx="12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1813017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DE88C-73E7-B2F3-A522-8B838CB3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F0DC87-82AA-E999-108C-DC175FA5D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090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826778-73CD-43C5-8AAD-039BAEB4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DOM (</a:t>
            </a:r>
            <a:r>
              <a:rPr lang="it-IT" dirty="0" err="1"/>
              <a:t>Document</a:t>
            </a:r>
            <a:r>
              <a:rPr lang="it-IT" dirty="0"/>
              <a:t> Object Model) &amp; JS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77F1-0112-C13A-5725-81A9C88C1C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You</a:t>
            </a:r>
            <a:r>
              <a:rPr lang="it-IT" sz="2000" dirty="0"/>
              <a:t> can </a:t>
            </a:r>
            <a:r>
              <a:rPr lang="it-IT" sz="2000" dirty="0" err="1"/>
              <a:t>notice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«</a:t>
            </a:r>
            <a:r>
              <a:rPr lang="it-IT" sz="2000" dirty="0" err="1"/>
              <a:t>behavior</a:t>
            </a:r>
            <a:r>
              <a:rPr lang="it-IT" sz="2000" dirty="0"/>
              <a:t>» tab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allows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to </a:t>
            </a:r>
            <a:r>
              <a:rPr lang="it-IT" sz="2000" dirty="0" err="1"/>
              <a:t>experiment</a:t>
            </a:r>
            <a:r>
              <a:rPr lang="it-IT" sz="2000" dirty="0"/>
              <a:t> with </a:t>
            </a:r>
            <a:r>
              <a:rPr lang="it-IT" sz="2000" dirty="0" err="1"/>
              <a:t>timeout</a:t>
            </a:r>
            <a:r>
              <a:rPr lang="it-IT" sz="2000" dirty="0"/>
              <a:t>, </a:t>
            </a:r>
            <a:r>
              <a:rPr lang="it-IT" sz="2000" dirty="0" err="1"/>
              <a:t>manipulate</a:t>
            </a:r>
            <a:r>
              <a:rPr lang="it-IT" sz="2000" dirty="0"/>
              <a:t> </a:t>
            </a:r>
            <a:r>
              <a:rPr lang="it-IT" sz="2000" dirty="0" err="1"/>
              <a:t>responses</a:t>
            </a:r>
            <a:r>
              <a:rPr lang="it-IT" sz="2000" dirty="0"/>
              <a:t> from the </a:t>
            </a:r>
            <a:r>
              <a:rPr lang="it-IT" sz="2000" dirty="0" err="1"/>
              <a:t>keyboard</a:t>
            </a:r>
            <a:r>
              <a:rPr lang="it-IT" sz="2000" dirty="0"/>
              <a:t> </a:t>
            </a:r>
            <a:r>
              <a:rPr lang="it-IT" sz="2000" dirty="0" err="1"/>
              <a:t>etc</a:t>
            </a:r>
            <a:endParaRPr lang="it-IT" sz="2000" dirty="0"/>
          </a:p>
          <a:p>
            <a:r>
              <a:rPr lang="it-IT" sz="2000" dirty="0"/>
              <a:t>But for </a:t>
            </a:r>
            <a:r>
              <a:rPr lang="it-IT" sz="2000" dirty="0" err="1"/>
              <a:t>us</a:t>
            </a:r>
            <a:r>
              <a:rPr lang="it-IT" sz="2000" dirty="0"/>
              <a:t> the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important</a:t>
            </a:r>
            <a:r>
              <a:rPr lang="it-IT" sz="2000" dirty="0"/>
              <a:t> </a:t>
            </a:r>
            <a:r>
              <a:rPr lang="it-IT" sz="2000" dirty="0" err="1"/>
              <a:t>thing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«script» tab,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introduces</a:t>
            </a:r>
            <a:r>
              <a:rPr lang="it-IT" sz="2000" dirty="0"/>
              <a:t> </a:t>
            </a:r>
            <a:r>
              <a:rPr lang="it-IT" sz="2000" dirty="0" err="1"/>
              <a:t>us</a:t>
            </a:r>
            <a:r>
              <a:rPr lang="it-IT" sz="2000" dirty="0"/>
              <a:t> to JS </a:t>
            </a:r>
            <a:r>
              <a:rPr lang="it-IT" sz="2000" dirty="0" err="1"/>
              <a:t>language</a:t>
            </a:r>
            <a:endParaRPr lang="it-IT" sz="2000" dirty="0"/>
          </a:p>
          <a:p>
            <a:r>
              <a:rPr lang="it-IT" sz="2000" dirty="0"/>
              <a:t>JS </a:t>
            </a:r>
            <a:r>
              <a:rPr lang="it-IT" sz="2000" dirty="0" err="1"/>
              <a:t>language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the </a:t>
            </a:r>
            <a:r>
              <a:rPr lang="it-IT" sz="2000" dirty="0" err="1"/>
              <a:t>most</a:t>
            </a:r>
            <a:r>
              <a:rPr lang="it-IT" sz="2000" dirty="0"/>
              <a:t> </a:t>
            </a:r>
            <a:r>
              <a:rPr lang="it-IT" sz="2000" dirty="0" err="1"/>
              <a:t>important</a:t>
            </a:r>
            <a:r>
              <a:rPr lang="it-IT" sz="2000" dirty="0"/>
              <a:t> </a:t>
            </a:r>
            <a:r>
              <a:rPr lang="it-IT" sz="2000" dirty="0" err="1"/>
              <a:t>language</a:t>
            </a:r>
            <a:r>
              <a:rPr lang="it-IT" sz="2000" dirty="0"/>
              <a:t> for </a:t>
            </a:r>
            <a:r>
              <a:rPr lang="it-IT" sz="2000" dirty="0" err="1"/>
              <a:t>FrontEnd</a:t>
            </a:r>
            <a:r>
              <a:rPr lang="it-IT" sz="2000" dirty="0"/>
              <a:t>. </a:t>
            </a:r>
            <a:r>
              <a:rPr lang="it-IT" sz="2000" dirty="0" err="1"/>
              <a:t>Even</a:t>
            </a:r>
            <a:r>
              <a:rPr lang="it-IT" sz="2000" dirty="0"/>
              <a:t> </a:t>
            </a:r>
            <a:r>
              <a:rPr lang="it-IT" sz="2000" dirty="0" err="1"/>
              <a:t>though</a:t>
            </a:r>
            <a:r>
              <a:rPr lang="it-IT" sz="2000" dirty="0"/>
              <a:t> </a:t>
            </a:r>
            <a:r>
              <a:rPr lang="it-IT" sz="2000" dirty="0" err="1"/>
              <a:t>Pyton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obviously</a:t>
            </a:r>
            <a:r>
              <a:rPr lang="it-IT" sz="2000" dirty="0"/>
              <a:t> the «cool» </a:t>
            </a:r>
            <a:r>
              <a:rPr lang="it-IT" sz="2000" dirty="0" err="1"/>
              <a:t>language</a:t>
            </a:r>
            <a:r>
              <a:rPr lang="it-IT" sz="2000" dirty="0"/>
              <a:t> </a:t>
            </a:r>
            <a:r>
              <a:rPr lang="it-IT" sz="2000" dirty="0" err="1"/>
              <a:t>now</a:t>
            </a:r>
            <a:r>
              <a:rPr lang="it-IT" sz="2000" dirty="0"/>
              <a:t>, </a:t>
            </a:r>
            <a:r>
              <a:rPr lang="it-IT" sz="2000" dirty="0" err="1"/>
              <a:t>you</a:t>
            </a:r>
            <a:r>
              <a:rPr lang="it-IT" sz="2000" dirty="0"/>
              <a:t> can take </a:t>
            </a:r>
            <a:r>
              <a:rPr lang="it-IT" sz="2000" dirty="0" err="1"/>
              <a:t>advantage</a:t>
            </a:r>
            <a:r>
              <a:rPr lang="it-IT" sz="2000" dirty="0"/>
              <a:t> of JS for </a:t>
            </a:r>
            <a:r>
              <a:rPr lang="it-IT" sz="2000" dirty="0" err="1"/>
              <a:t>oTree</a:t>
            </a:r>
            <a:r>
              <a:rPr lang="it-IT" sz="2000" dirty="0"/>
              <a:t> (</a:t>
            </a:r>
            <a:r>
              <a:rPr lang="it-IT" sz="2000" dirty="0" err="1"/>
              <a:t>Lioness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JS+SQL)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8318EA-9195-4652-AC0F-F298BAD2EC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6045"/>
            <a:ext cx="5181600" cy="3470498"/>
          </a:xfrm>
        </p:spPr>
      </p:pic>
    </p:spTree>
    <p:extLst>
      <p:ext uri="{BB962C8B-B14F-4D97-AF65-F5344CB8AC3E}">
        <p14:creationId xmlns:p14="http://schemas.microsoft.com/office/powerpoint/2010/main" val="1021381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A42E-5140-9DDB-BEC0-6A1C169E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859535-A39C-960F-2F8D-274A43E9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0" indent="0">
              <a:buNone/>
            </a:pPr>
            <a:r>
              <a:rPr lang="it-IT" sz="2000" dirty="0" err="1"/>
              <a:t>Let’s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a look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our</a:t>
            </a:r>
            <a:r>
              <a:rPr lang="it-IT" sz="2000" dirty="0"/>
              <a:t> code and </a:t>
            </a:r>
            <a:r>
              <a:rPr lang="it-IT" sz="2000" dirty="0" err="1"/>
              <a:t>understand</a:t>
            </a:r>
            <a:r>
              <a:rPr lang="it-IT" sz="2000" dirty="0"/>
              <a:t> some </a:t>
            </a:r>
            <a:r>
              <a:rPr lang="it-IT" sz="2000" dirty="0" err="1"/>
              <a:t>important</a:t>
            </a:r>
            <a:r>
              <a:rPr lang="it-IT" sz="2000" dirty="0"/>
              <a:t> concept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3E08E5-0CBB-1A12-1951-F1E87D4A83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4290395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691DA-4808-953F-D097-5BB92748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38E2-E90C-4024-9FE4-8C77608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6FBFF4-E392-CFC3-616E-197779260F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js</a:t>
            </a:r>
            <a:r>
              <a:rPr lang="it-IT" sz="2000" dirty="0"/>
              <a:t> file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. For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every</a:t>
            </a:r>
            <a:r>
              <a:rPr lang="it-IT" sz="2000" dirty="0"/>
              <a:t> «script»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, so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take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move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pages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EC7C4E-9A7D-AD1C-8DD1-D4C5E874D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36739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6DD3B-0FC6-9BE9-B68B-DC2E48C0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4295-DC80-369A-5536-AD28E020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E37D9D-4132-226A-82EA-E81B98562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JS, </a:t>
            </a:r>
            <a:r>
              <a:rPr lang="it-IT" sz="2000" dirty="0" err="1"/>
              <a:t>but</a:t>
            </a:r>
            <a:r>
              <a:rPr lang="it-IT" sz="2000" dirty="0"/>
              <a:t> I </a:t>
            </a:r>
            <a:r>
              <a:rPr lang="it-IT" sz="2000" dirty="0" err="1"/>
              <a:t>really</a:t>
            </a:r>
            <a:r>
              <a:rPr lang="it-IT" sz="2000" dirty="0"/>
              <a:t> </a:t>
            </a:r>
            <a:r>
              <a:rPr lang="it-IT" sz="2000" dirty="0" err="1"/>
              <a:t>would</a:t>
            </a:r>
            <a:r>
              <a:rPr lang="it-IT" sz="2000" dirty="0"/>
              <a:t> like to motivate </a:t>
            </a:r>
            <a:r>
              <a:rPr lang="it-IT" sz="2000" dirty="0" err="1"/>
              <a:t>you</a:t>
            </a:r>
            <a:r>
              <a:rPr lang="it-IT" sz="2000" dirty="0"/>
              <a:t> to continue working with </a:t>
            </a:r>
            <a:r>
              <a:rPr lang="it-IT" sz="2000" dirty="0" err="1"/>
              <a:t>it</a:t>
            </a:r>
            <a:endParaRPr lang="it-IT" sz="2000" dirty="0"/>
          </a:p>
          <a:p>
            <a:r>
              <a:rPr lang="it-IT" sz="2000" dirty="0"/>
              <a:t>The minimal concepts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going</a:t>
            </a:r>
            <a:r>
              <a:rPr lang="it-IT" sz="2000" dirty="0"/>
              <a:t> to </a:t>
            </a:r>
            <a:r>
              <a:rPr lang="it-IT" sz="2000" dirty="0" err="1"/>
              <a:t>need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Values</a:t>
            </a:r>
            <a:r>
              <a:rPr lang="it-IT" sz="2000" dirty="0"/>
              <a:t> (data, the </a:t>
            </a:r>
            <a:r>
              <a:rPr lang="it-IT" sz="2000" dirty="0" err="1"/>
              <a:t>units</a:t>
            </a:r>
            <a:r>
              <a:rPr lang="it-IT" sz="2000" dirty="0"/>
              <a:t> of information) in JS </a:t>
            </a:r>
            <a:r>
              <a:rPr lang="it-IT" sz="2000" dirty="0" err="1"/>
              <a:t>comes</a:t>
            </a:r>
            <a:r>
              <a:rPr lang="it-IT" sz="2000" dirty="0"/>
              <a:t> in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forms</a:t>
            </a:r>
            <a:r>
              <a:rPr lang="it-IT" sz="2000" dirty="0"/>
              <a:t> </a:t>
            </a:r>
            <a:r>
              <a:rPr lang="it-IT" sz="2000" dirty="0" err="1"/>
              <a:t>primitives</a:t>
            </a:r>
            <a:r>
              <a:rPr lang="it-IT" sz="2000" dirty="0"/>
              <a:t> &amp; </a:t>
            </a:r>
            <a:r>
              <a:rPr lang="it-IT" sz="2000" dirty="0" err="1"/>
              <a:t>object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Every</a:t>
            </a:r>
            <a:r>
              <a:rPr lang="it-IT" sz="2000" dirty="0"/>
              <a:t> </a:t>
            </a:r>
            <a:r>
              <a:rPr lang="it-IT" sz="2000" dirty="0" err="1"/>
              <a:t>js</a:t>
            </a:r>
            <a:r>
              <a:rPr lang="it-IT" sz="2000" dirty="0"/>
              <a:t> file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. For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every</a:t>
            </a:r>
            <a:r>
              <a:rPr lang="it-IT" sz="2000" dirty="0"/>
              <a:t> «script»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program</a:t>
            </a:r>
            <a:r>
              <a:rPr lang="it-IT" sz="2000" dirty="0"/>
              <a:t>, so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take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account </a:t>
            </a:r>
            <a:r>
              <a:rPr lang="it-IT" sz="2000" dirty="0" err="1"/>
              <a:t>when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move</a:t>
            </a:r>
            <a:r>
              <a:rPr lang="it-IT" sz="2000" dirty="0"/>
              <a:t> </a:t>
            </a:r>
            <a:r>
              <a:rPr lang="it-IT" sz="2000" dirty="0" err="1"/>
              <a:t>across</a:t>
            </a:r>
            <a:r>
              <a:rPr lang="it-IT" sz="2000" dirty="0"/>
              <a:t> pages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We</a:t>
            </a:r>
            <a:r>
              <a:rPr lang="it-IT" sz="2000" dirty="0"/>
              <a:t> can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functions</a:t>
            </a:r>
            <a:r>
              <a:rPr lang="it-IT" sz="2000" dirty="0"/>
              <a:t> (</a:t>
            </a:r>
            <a:r>
              <a:rPr lang="it-IT" sz="2000" dirty="0" err="1"/>
              <a:t>collections</a:t>
            </a:r>
            <a:r>
              <a:rPr lang="it-IT" sz="2000" dirty="0"/>
              <a:t> of </a:t>
            </a:r>
            <a:r>
              <a:rPr lang="it-IT" sz="2000" dirty="0" err="1"/>
              <a:t>procedures</a:t>
            </a:r>
            <a:r>
              <a:rPr lang="it-IT" sz="2000" dirty="0"/>
              <a:t> with input and output)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E1D65A-72D5-BCE5-75D3-F71596EABF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4467" y="1825625"/>
            <a:ext cx="2997065" cy="4351338"/>
          </a:xfrm>
        </p:spPr>
      </p:pic>
    </p:spTree>
    <p:extLst>
      <p:ext uri="{BB962C8B-B14F-4D97-AF65-F5344CB8AC3E}">
        <p14:creationId xmlns:p14="http://schemas.microsoft.com/office/powerpoint/2010/main" val="1666763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82E9-3624-7DBF-0296-4551476F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E584-49FF-4272-FB5E-6C55DECDEE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procedures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writing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executed</a:t>
            </a:r>
            <a:r>
              <a:rPr lang="it-IT" dirty="0"/>
              <a:t> (</a:t>
            </a:r>
            <a:r>
              <a:rPr lang="it-IT" dirty="0" err="1"/>
              <a:t>most</a:t>
            </a:r>
            <a:r>
              <a:rPr lang="it-IT" dirty="0"/>
              <a:t> of the time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to be «</a:t>
            </a:r>
            <a:r>
              <a:rPr lang="it-IT" dirty="0" err="1"/>
              <a:t>run</a:t>
            </a:r>
            <a:r>
              <a:rPr lang="it-IT" dirty="0"/>
              <a:t>»)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included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parallel</a:t>
            </a:r>
            <a:r>
              <a:rPr lang="it-IT" dirty="0"/>
              <a:t> in </a:t>
            </a:r>
            <a:r>
              <a:rPr lang="it-IT" dirty="0" err="1"/>
              <a:t>Qualtrics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0BB93E-95FF-325E-08BA-191009CAC0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0400" y="104979"/>
            <a:ext cx="5181600" cy="184585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7813A-BE11-ED06-388B-A83723545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71" y="2401683"/>
            <a:ext cx="61000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EBE0-56FF-3896-E6FF-CF9FC5E2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course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AB54-8AFF-56EB-5D31-6C05886B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just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course</a:t>
            </a:r>
            <a:r>
              <a:rPr lang="it-IT" dirty="0"/>
              <a:t> on a </a:t>
            </a:r>
            <a:r>
              <a:rPr lang="it-IT" dirty="0" err="1"/>
              <a:t>platform</a:t>
            </a:r>
            <a:r>
              <a:rPr lang="it-IT" dirty="0"/>
              <a:t> for </a:t>
            </a:r>
            <a:r>
              <a:rPr lang="it-IT" dirty="0" err="1"/>
              <a:t>experiments</a:t>
            </a:r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set of good practices + an </a:t>
            </a:r>
            <a:r>
              <a:rPr lang="it-IT" dirty="0" err="1"/>
              <a:t>introduction</a:t>
            </a:r>
            <a:r>
              <a:rPr lang="it-IT" dirty="0"/>
              <a:t> to JS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one key </a:t>
            </a:r>
            <a:r>
              <a:rPr lang="it-IT" dirty="0" err="1"/>
              <a:t>principle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experimentalist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rely</a:t>
            </a:r>
            <a:r>
              <a:rPr lang="it-IT" dirty="0"/>
              <a:t> on the design,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try</a:t>
            </a:r>
            <a:r>
              <a:rPr lang="it-IT" dirty="0"/>
              <a:t> to solve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designing</a:t>
            </a:r>
            <a:r>
              <a:rPr lang="it-IT" dirty="0"/>
              <a:t> the </a:t>
            </a:r>
            <a:r>
              <a:rPr lang="it-IT"/>
              <a:t>experiment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8594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D191-6EDF-C028-0B11-B8D0BCA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2CD5-BCEC-20E3-B182-20C2A75200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One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array</a:t>
            </a:r>
          </a:p>
          <a:p>
            <a:r>
              <a:rPr lang="it-IT" dirty="0"/>
              <a:t>In arrays, </a:t>
            </a:r>
            <a:r>
              <a:rPr lang="it-IT" dirty="0" err="1"/>
              <a:t>components</a:t>
            </a:r>
            <a:r>
              <a:rPr lang="it-IT" dirty="0"/>
              <a:t> are </a:t>
            </a:r>
            <a:r>
              <a:rPr lang="it-IT" dirty="0" err="1"/>
              <a:t>ordered</a:t>
            </a:r>
            <a:r>
              <a:rPr lang="it-IT" dirty="0"/>
              <a:t> and </a:t>
            </a:r>
            <a:r>
              <a:rPr lang="it-IT" dirty="0" err="1"/>
              <a:t>have</a:t>
            </a:r>
            <a:r>
              <a:rPr lang="it-IT" dirty="0"/>
              <a:t> an index </a:t>
            </a:r>
          </a:p>
          <a:p>
            <a:r>
              <a:rPr lang="it-IT" dirty="0" err="1"/>
              <a:t>Arrays’s</a:t>
            </a:r>
            <a:r>
              <a:rPr lang="it-IT" dirty="0"/>
              <a:t> index starts from 0 </a:t>
            </a:r>
            <a:r>
              <a:rPr lang="it-IT" dirty="0" err="1"/>
              <a:t>always</a:t>
            </a:r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arrays of </a:t>
            </a:r>
            <a:r>
              <a:rPr lang="it-IT" dirty="0" err="1"/>
              <a:t>numbers</a:t>
            </a:r>
            <a:r>
              <a:rPr lang="it-IT" dirty="0"/>
              <a:t>, </a:t>
            </a:r>
            <a:r>
              <a:rPr lang="it-IT" dirty="0" err="1"/>
              <a:t>strings</a:t>
            </a:r>
            <a:r>
              <a:rPr lang="it-IT" dirty="0"/>
              <a:t>, arrays, </a:t>
            </a:r>
            <a:r>
              <a:rPr lang="it-IT" dirty="0" err="1"/>
              <a:t>objects</a:t>
            </a:r>
            <a:r>
              <a:rPr lang="it-IT" dirty="0"/>
              <a:t>,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8AEE6-D517-BAA3-B8E1-6DDD1C6EB0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Objects are </a:t>
            </a:r>
            <a:r>
              <a:rPr lang="it-IT" b="1" dirty="0" err="1"/>
              <a:t>unordered</a:t>
            </a:r>
            <a:r>
              <a:rPr lang="it-IT" b="1" dirty="0"/>
              <a:t> </a:t>
            </a:r>
            <a:r>
              <a:rPr lang="it-IT" b="1" dirty="0" err="1"/>
              <a:t>keyed</a:t>
            </a:r>
            <a:r>
              <a:rPr lang="it-IT" b="1" dirty="0"/>
              <a:t> </a:t>
            </a:r>
            <a:r>
              <a:rPr lang="it-IT" dirty="0" err="1"/>
              <a:t>collections</a:t>
            </a:r>
            <a:r>
              <a:rPr lang="it-IT" dirty="0"/>
              <a:t> of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  <a:p>
            <a:r>
              <a:rPr lang="it-IT" dirty="0"/>
              <a:t>How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recover</a:t>
            </a:r>
            <a:r>
              <a:rPr lang="it-IT" dirty="0"/>
              <a:t> the </a:t>
            </a:r>
            <a:r>
              <a:rPr lang="it-IT" dirty="0" err="1"/>
              <a:t>value</a:t>
            </a:r>
            <a:r>
              <a:rPr lang="it-IT" dirty="0"/>
              <a:t>?</a:t>
            </a:r>
          </a:p>
          <a:p>
            <a:r>
              <a:rPr lang="it-IT" dirty="0"/>
              <a:t>Not by index, by the key (or </a:t>
            </a:r>
            <a:r>
              <a:rPr lang="it-IT" dirty="0" err="1"/>
              <a:t>property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3740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80F2-A5F9-EECE-2DE9-23B8C686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the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8E73-02D0-EEAB-753A-2F005E8BD7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are recall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  <a:p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90027B-767B-F491-905A-51C82DD55A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52309"/>
            <a:ext cx="5181600" cy="2497969"/>
          </a:xfrm>
        </p:spPr>
      </p:pic>
    </p:spTree>
    <p:extLst>
      <p:ext uri="{BB962C8B-B14F-4D97-AF65-F5344CB8AC3E}">
        <p14:creationId xmlns:p14="http://schemas.microsoft.com/office/powerpoint/2010/main" val="48379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12D0-26CA-1C6E-660F-2FBB4E93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EB71-5656-11E8-CF62-1083AB288D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some «</a:t>
            </a:r>
            <a:r>
              <a:rPr lang="it-IT" dirty="0" err="1"/>
              <a:t>manipulation</a:t>
            </a:r>
            <a:r>
              <a:rPr lang="it-IT" dirty="0"/>
              <a:t>» of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document</a:t>
            </a:r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concept of DOM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2FA5C9-1A45-6CB1-CAEA-9356D1500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85590"/>
            <a:ext cx="5181600" cy="4031407"/>
          </a:xfr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33633B-33D5-F9C5-D204-46A205AE2DB1}"/>
                  </a:ext>
                </a:extLst>
              </p14:cNvPr>
              <p14:cNvContentPartPr/>
              <p14:nvPr/>
            </p14:nvContentPartPr>
            <p14:xfrm rot="-1036359">
              <a:off x="9293307" y="4788047"/>
              <a:ext cx="316482" cy="29899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33633B-33D5-F9C5-D204-46A205AE2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-1036359">
                <a:off x="9257302" y="4571907"/>
                <a:ext cx="388132" cy="730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D0A143-369C-249F-76C7-6CD5BF5E0292}"/>
                  </a:ext>
                </a:extLst>
              </p14:cNvPr>
              <p14:cNvContentPartPr/>
              <p14:nvPr/>
            </p14:nvContentPartPr>
            <p14:xfrm>
              <a:off x="6097248" y="4891464"/>
              <a:ext cx="3330720" cy="55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D0A143-369C-249F-76C7-6CD5BF5E0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1608" y="4675464"/>
                <a:ext cx="3402360" cy="9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53F318-25BF-A3EC-695C-01F888E28F96}"/>
                  </a:ext>
                </a:extLst>
              </p14:cNvPr>
              <p14:cNvContentPartPr/>
              <p14:nvPr/>
            </p14:nvContentPartPr>
            <p14:xfrm>
              <a:off x="9418968" y="4498704"/>
              <a:ext cx="959400" cy="46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53F318-25BF-A3EC-695C-01F888E28F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83328" y="4283064"/>
                <a:ext cx="1031040" cy="89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C4D9D24-C3DC-BECB-B9EE-22D5112317ED}"/>
              </a:ext>
            </a:extLst>
          </p:cNvPr>
          <p:cNvGrpSpPr/>
          <p:nvPr/>
        </p:nvGrpSpPr>
        <p:grpSpPr>
          <a:xfrm>
            <a:off x="7670088" y="5577624"/>
            <a:ext cx="2424240" cy="945000"/>
            <a:chOff x="7670088" y="5577624"/>
            <a:chExt cx="2424240" cy="945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125FA2-01EB-FB63-B0AB-1446128D85C5}"/>
                    </a:ext>
                  </a:extLst>
                </p14:cNvPr>
                <p14:cNvContentPartPr/>
                <p14:nvPr/>
              </p14:nvContentPartPr>
              <p14:xfrm>
                <a:off x="7670088" y="5577624"/>
                <a:ext cx="1803960" cy="9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125FA2-01EB-FB63-B0AB-1446128D85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34448" y="5361624"/>
                  <a:ext cx="1875600" cy="13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D4AB1D-02F3-9BA9-FA4D-69A0E1F2A4A6}"/>
                    </a:ext>
                  </a:extLst>
                </p14:cNvPr>
                <p14:cNvContentPartPr/>
                <p14:nvPr/>
              </p14:nvContentPartPr>
              <p14:xfrm>
                <a:off x="9080208" y="6262488"/>
                <a:ext cx="786240" cy="111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D4AB1D-02F3-9BA9-FA4D-69A0E1F2A4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44208" y="6046488"/>
                  <a:ext cx="85788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9739B0-5BD4-0200-85CE-4609BAFCB966}"/>
                    </a:ext>
                  </a:extLst>
                </p14:cNvPr>
                <p14:cNvContentPartPr/>
                <p14:nvPr/>
              </p14:nvContentPartPr>
              <p14:xfrm>
                <a:off x="9783648" y="6143688"/>
                <a:ext cx="310680" cy="24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29739B0-5BD4-0200-85CE-4609BAFCB9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47648" y="5928048"/>
                  <a:ext cx="382320" cy="67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824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90E4-FEBD-A055-BFA3-9AFE0CAC7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Reasoning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objects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A192-1155-8939-257A-6B0D9B1E15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think </a:t>
            </a:r>
            <a:r>
              <a:rPr lang="it-IT" dirty="0" err="1"/>
              <a:t>at</a:t>
            </a:r>
            <a:r>
              <a:rPr lang="it-IT" dirty="0"/>
              <a:t> «</a:t>
            </a:r>
            <a:r>
              <a:rPr lang="it-IT" dirty="0" err="1"/>
              <a:t>things</a:t>
            </a:r>
            <a:r>
              <a:rPr lang="it-IT" dirty="0"/>
              <a:t>» on the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modify</a:t>
            </a:r>
            <a:endParaRPr lang="it-IT" dirty="0"/>
          </a:p>
          <a:p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paragraph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object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call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 to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0E59-1440-CE65-9E8D-129E12014F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trigger: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participant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(</a:t>
            </a:r>
            <a:r>
              <a:rPr lang="it-IT" dirty="0" err="1"/>
              <a:t>provide</a:t>
            </a:r>
            <a:r>
              <a:rPr lang="it-IT" dirty="0"/>
              <a:t> an </a:t>
            </a:r>
            <a:r>
              <a:rPr lang="it-IT" dirty="0" err="1"/>
              <a:t>answer</a:t>
            </a:r>
            <a:r>
              <a:rPr lang="it-IT" dirty="0"/>
              <a:t>) </a:t>
            </a:r>
            <a:r>
              <a:rPr lang="it-IT" dirty="0" err="1"/>
              <a:t>we</a:t>
            </a:r>
            <a:r>
              <a:rPr lang="it-IT" dirty="0"/>
              <a:t> alter the </a:t>
            </a:r>
            <a:r>
              <a:rPr lang="it-IT" dirty="0" err="1"/>
              <a:t>paragraph</a:t>
            </a:r>
            <a:r>
              <a:rPr lang="it-IT" dirty="0"/>
              <a:t> to </a:t>
            </a:r>
            <a:r>
              <a:rPr lang="it-IT" dirty="0" err="1"/>
              <a:t>provide</a:t>
            </a:r>
            <a:r>
              <a:rPr lang="it-IT" dirty="0"/>
              <a:t> the </a:t>
            </a:r>
            <a:r>
              <a:rPr lang="it-IT" dirty="0" err="1"/>
              <a:t>response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847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B34-F701-139F-C451-9634427B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04E8-5AAD-B077-DECB-CC6FB2601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One way to </a:t>
            </a:r>
            <a:r>
              <a:rPr lang="it-IT" dirty="0" err="1"/>
              <a:t>learn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 of the DOM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dev</a:t>
            </a:r>
            <a:r>
              <a:rPr lang="it-IT" dirty="0"/>
              <a:t> tools of </a:t>
            </a:r>
            <a:r>
              <a:rPr lang="it-IT" dirty="0" err="1"/>
              <a:t>your</a:t>
            </a:r>
            <a:r>
              <a:rPr lang="it-IT" dirty="0"/>
              <a:t> browser</a:t>
            </a:r>
          </a:p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console. The console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perfect</a:t>
            </a:r>
            <a:r>
              <a:rPr lang="it-IT" dirty="0"/>
              <a:t> for debugging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50917B-A887-8D14-36AA-77A21AD88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5069" y="1825625"/>
            <a:ext cx="4355861" cy="4351338"/>
          </a:xfrm>
        </p:spPr>
      </p:pic>
    </p:spTree>
    <p:extLst>
      <p:ext uri="{BB962C8B-B14F-4D97-AF65-F5344CB8AC3E}">
        <p14:creationId xmlns:p14="http://schemas.microsoft.com/office/powerpoint/2010/main" val="140705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D321-EDF1-0E6D-5637-F60F6826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Manipulation</a:t>
            </a:r>
            <a:r>
              <a:rPr lang="it-IT" dirty="0"/>
              <a:t> of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304C-59AF-0B03-C300-9EF7A1856E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declaration</a:t>
            </a:r>
            <a:r>
              <a:rPr lang="it-IT" dirty="0"/>
              <a:t> (</a:t>
            </a:r>
            <a:r>
              <a:rPr lang="it-IT" dirty="0" err="1"/>
              <a:t>const</a:t>
            </a:r>
            <a:r>
              <a:rPr lang="it-IT" dirty="0"/>
              <a:t>/</a:t>
            </a:r>
            <a:r>
              <a:rPr lang="it-IT" dirty="0" err="1"/>
              <a:t>let</a:t>
            </a:r>
            <a:r>
              <a:rPr lang="it-IT" dirty="0"/>
              <a:t>/var);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use of some </a:t>
            </a:r>
            <a:r>
              <a:rPr lang="it-IT" dirty="0" err="1"/>
              <a:t>methods</a:t>
            </a:r>
            <a:r>
              <a:rPr lang="it-IT" dirty="0"/>
              <a:t> (</a:t>
            </a:r>
            <a:r>
              <a:rPr lang="it-IT" dirty="0" err="1"/>
              <a:t>Math.random</a:t>
            </a:r>
            <a:r>
              <a:rPr lang="it-IT" dirty="0"/>
              <a:t>())</a:t>
            </a:r>
          </a:p>
          <a:p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manipulating</a:t>
            </a:r>
            <a:r>
              <a:rPr lang="it-IT" dirty="0"/>
              <a:t> some </a:t>
            </a:r>
            <a:r>
              <a:rPr lang="it-IT" dirty="0" err="1"/>
              <a:t>properties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FCB1C0-8691-60D6-AB67-9848142F5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2315"/>
            <a:ext cx="5181600" cy="3757957"/>
          </a:xfrm>
        </p:spPr>
      </p:pic>
    </p:spTree>
    <p:extLst>
      <p:ext uri="{BB962C8B-B14F-4D97-AF65-F5344CB8AC3E}">
        <p14:creationId xmlns:p14="http://schemas.microsoft.com/office/powerpoint/2010/main" val="2252767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473B-1157-88E8-3397-F10A09A1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Manipulation</a:t>
            </a:r>
            <a:r>
              <a:rPr lang="it-IT" dirty="0"/>
              <a:t> of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40A23-F033-4EAA-9F15-655C82FD5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Careful</a:t>
            </a:r>
            <a:r>
              <a:rPr lang="it-IT" dirty="0"/>
              <a:t> on </a:t>
            </a:r>
            <a:r>
              <a:rPr lang="it-IT" dirty="0" err="1"/>
              <a:t>comparisons</a:t>
            </a:r>
            <a:r>
              <a:rPr lang="it-IT" dirty="0"/>
              <a:t>. In JS </a:t>
            </a:r>
            <a:r>
              <a:rPr lang="it-IT" dirty="0" err="1"/>
              <a:t>these</a:t>
            </a:r>
            <a:r>
              <a:rPr lang="it-IT" dirty="0"/>
              <a:t> can be </a:t>
            </a:r>
            <a:r>
              <a:rPr lang="it-IT" dirty="0" err="1"/>
              <a:t>nightmares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===</a:t>
            </a:r>
          </a:p>
          <a:p>
            <a:pPr marL="0" indent="0">
              <a:buNone/>
            </a:pPr>
            <a:r>
              <a:rPr lang="it-IT" dirty="0"/>
              <a:t>==</a:t>
            </a:r>
          </a:p>
          <a:p>
            <a:pPr marL="0" indent="0">
              <a:buNone/>
            </a:pPr>
            <a:r>
              <a:rPr lang="it-IT" dirty="0"/>
              <a:t>But </a:t>
            </a:r>
            <a:r>
              <a:rPr lang="it-IT" dirty="0" err="1"/>
              <a:t>careful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with &lt; and &gt;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DA5DE7-D548-A164-711C-51B64424FC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23803"/>
            <a:ext cx="5181600" cy="2554982"/>
          </a:xfrm>
        </p:spPr>
      </p:pic>
    </p:spTree>
    <p:extLst>
      <p:ext uri="{BB962C8B-B14F-4D97-AF65-F5344CB8AC3E}">
        <p14:creationId xmlns:p14="http://schemas.microsoft.com/office/powerpoint/2010/main" val="3211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B9075-B503-A4CA-5DC2-0AFF2A943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ECBA9E-5264-BB4C-2380-AB202307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49FA7B-816C-D5F1-E9EE-517ABDA5B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656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97E4F-54E0-49E9-C9DB-F44FC593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trigger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945CB-FD69-151B-560A-F276FD59C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addEventListener</a:t>
            </a:r>
            <a:r>
              <a:rPr lang="en-US" dirty="0"/>
              <a:t>() method of the Event’s Target interface sets up a function that will be called whenever the specified event is delivered to the target;</a:t>
            </a:r>
          </a:p>
          <a:p>
            <a:r>
              <a:rPr lang="en-US" dirty="0"/>
              <a:t>We need to generate a function (a set of instructions);</a:t>
            </a:r>
          </a:p>
          <a:p>
            <a:endParaRPr lang="en-US" dirty="0"/>
          </a:p>
          <a:p>
            <a:r>
              <a:rPr lang="en-US" dirty="0"/>
              <a:t>The normal way to generate functions is through a function declaration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62A9BB-7E86-E693-14BA-4C7688B53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209" y="4675164"/>
            <a:ext cx="430590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89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1DF3-A0F1-F88C-2A3F-B17FC309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3BB7-B4AA-6508-0454-DA056205AB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most</a:t>
            </a:r>
            <a:r>
              <a:rPr lang="it-IT" dirty="0"/>
              <a:t> of times, </a:t>
            </a:r>
            <a:r>
              <a:rPr lang="it-IT" dirty="0" err="1"/>
              <a:t>you</a:t>
            </a:r>
            <a:r>
              <a:rPr lang="it-IT" dirty="0"/>
              <a:t> can work with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declarations</a:t>
            </a:r>
            <a:r>
              <a:rPr lang="it-IT" dirty="0"/>
              <a:t>,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dirty="0" err="1"/>
              <a:t>arrow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53CF5F-FE68-B964-F3B8-91B9FD9B8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97361"/>
            <a:ext cx="5181600" cy="2807866"/>
          </a:xfrm>
        </p:spPr>
      </p:pic>
    </p:spTree>
    <p:extLst>
      <p:ext uri="{BB962C8B-B14F-4D97-AF65-F5344CB8AC3E}">
        <p14:creationId xmlns:p14="http://schemas.microsoft.com/office/powerpoint/2010/main" val="330033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DC06-1D7E-3704-C4B0-0F34DE27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7BF-E117-90B2-7228-ADE9BEE8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Things</a:t>
            </a:r>
            <a:r>
              <a:rPr lang="it-IT" dirty="0"/>
              <a:t> to do: start a project, key information</a:t>
            </a:r>
          </a:p>
          <a:p>
            <a:r>
              <a:rPr lang="it-IT" dirty="0" err="1"/>
              <a:t>Documentation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so make sure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description</a:t>
            </a:r>
            <a:r>
              <a:rPr lang="it-IT" dirty="0"/>
              <a:t>, and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 GitHub or OSF file (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create the </a:t>
            </a:r>
            <a:r>
              <a:rPr lang="it-IT" dirty="0" err="1"/>
              <a:t>Github</a:t>
            </a:r>
            <a:r>
              <a:rPr lang="it-IT" dirty="0"/>
              <a:t> folder and link to an OSF project via </a:t>
            </a:r>
            <a:r>
              <a:rPr lang="it-IT" dirty="0" err="1"/>
              <a:t>adds</a:t>
            </a:r>
            <a:r>
              <a:rPr lang="it-IT" dirty="0"/>
              <a:t>-on </a:t>
            </a:r>
            <a:r>
              <a:rPr lang="it-IT" dirty="0" err="1"/>
              <a:t>Github</a:t>
            </a:r>
            <a:r>
              <a:rPr lang="it-IT" dirty="0"/>
              <a:t>, </a:t>
            </a:r>
            <a:r>
              <a:rPr lang="it-IT" dirty="0" err="1"/>
              <a:t>choosing</a:t>
            </a:r>
            <a:r>
              <a:rPr lang="it-IT" dirty="0"/>
              <a:t> one folder)</a:t>
            </a:r>
          </a:p>
          <a:p>
            <a:r>
              <a:rPr lang="it-IT" dirty="0"/>
              <a:t>Learning </a:t>
            </a:r>
            <a:r>
              <a:rPr lang="it-IT" dirty="0" err="1"/>
              <a:t>about</a:t>
            </a:r>
            <a:r>
              <a:rPr lang="it-IT" dirty="0"/>
              <a:t> some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tabs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Folder to upload </a:t>
            </a:r>
            <a:r>
              <a:rPr lang="it-IT" dirty="0" err="1"/>
              <a:t>static</a:t>
            </a:r>
            <a:r>
              <a:rPr lang="it-IT" dirty="0"/>
              <a:t> files</a:t>
            </a:r>
          </a:p>
          <a:p>
            <a:pPr lvl="1"/>
            <a:r>
              <a:rPr lang="it-IT" dirty="0"/>
              <a:t>html</a:t>
            </a:r>
          </a:p>
          <a:p>
            <a:pPr lvl="1"/>
            <a:r>
              <a:rPr lang="it-IT" dirty="0"/>
              <a:t>CSS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833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B0A2-F9B5-2462-B6CF-C563BB7D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addEventListener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23B7-2C24-1832-96DA-57A8BE9B3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specify</a:t>
            </a:r>
            <a:r>
              <a:rPr lang="it-IT" dirty="0"/>
              <a:t> the event and the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87D9F-7CFF-3CA1-C320-FF8D7206D5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91066"/>
            <a:ext cx="5181600" cy="2620455"/>
          </a:xfrm>
        </p:spPr>
      </p:pic>
    </p:spTree>
    <p:extLst>
      <p:ext uri="{BB962C8B-B14F-4D97-AF65-F5344CB8AC3E}">
        <p14:creationId xmlns:p14="http://schemas.microsoft.com/office/powerpoint/2010/main" val="1709823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2FF5-B6CE-5AEB-9B06-1AA2606D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Re-</a:t>
            </a:r>
            <a:r>
              <a:rPr lang="it-IT" dirty="0" err="1"/>
              <a:t>factorize</a:t>
            </a:r>
            <a:r>
              <a:rPr lang="it-IT" dirty="0"/>
              <a:t> the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34ED39-6105-1A0B-1DD6-B790363C3C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688" y="1568690"/>
            <a:ext cx="5181600" cy="243260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2F44CF-A97D-BEEC-15FF-DF5A22BDA8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85851" y="4187952"/>
            <a:ext cx="10136045" cy="2549948"/>
          </a:xfrm>
        </p:spPr>
      </p:pic>
    </p:spTree>
    <p:extLst>
      <p:ext uri="{BB962C8B-B14F-4D97-AF65-F5344CB8AC3E}">
        <p14:creationId xmlns:p14="http://schemas.microsoft.com/office/powerpoint/2010/main" val="3482164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6521-0A34-CE97-7C26-7E090369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step: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adjust</a:t>
            </a:r>
            <a:r>
              <a:rPr lang="it-IT" dirty="0"/>
              <a:t> the </a:t>
            </a:r>
            <a:r>
              <a:rPr lang="it-IT" dirty="0" err="1"/>
              <a:t>button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6733BD-8F1C-FCB3-5F68-240A450FF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12135"/>
            <a:ext cx="5181600" cy="197831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5C4C95-F9B5-1E63-E76F-58F4CA9DA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154005"/>
            <a:ext cx="5181600" cy="1694578"/>
          </a:xfrm>
        </p:spPr>
      </p:pic>
    </p:spTree>
    <p:extLst>
      <p:ext uri="{BB962C8B-B14F-4D97-AF65-F5344CB8AC3E}">
        <p14:creationId xmlns:p14="http://schemas.microsoft.com/office/powerpoint/2010/main" val="873859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9031-D413-BA14-68BA-8630776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Further</a:t>
            </a:r>
            <a:r>
              <a:rPr lang="it-IT" dirty="0"/>
              <a:t> step: </a:t>
            </a:r>
            <a:r>
              <a:rPr lang="it-IT" dirty="0" err="1"/>
              <a:t>adding</a:t>
            </a:r>
            <a:r>
              <a:rPr lang="it-IT" dirty="0"/>
              <a:t> the </a:t>
            </a:r>
            <a:r>
              <a:rPr lang="it-IT" dirty="0" err="1"/>
              <a:t>attempts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5D9C-63C0-3888-7B2B-4F43615693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let</a:t>
            </a:r>
            <a:r>
              <a:rPr lang="it-IT" dirty="0"/>
              <a:t> </a:t>
            </a:r>
            <a:r>
              <a:rPr lang="it-IT" dirty="0" err="1"/>
              <a:t>ds</a:t>
            </a:r>
            <a:r>
              <a:rPr lang="it-IT" dirty="0"/>
              <a:t>=</a:t>
            </a:r>
            <a:r>
              <a:rPr lang="it-IT" dirty="0" err="1"/>
              <a:t>this.options.datastore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console.log(</a:t>
            </a:r>
            <a:r>
              <a:rPr lang="it-IT" dirty="0" err="1"/>
              <a:t>ds</a:t>
            </a:r>
            <a:r>
              <a:rPr lang="it-IT" dirty="0"/>
              <a:t>);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A8C082-CCBC-CF65-0916-E3F5190018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6621" y="1253331"/>
            <a:ext cx="4703612" cy="43513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E6622-244C-3CB2-6508-82F32C5B8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4" y="5579742"/>
            <a:ext cx="8958943" cy="10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4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13E5-9901-370D-07A6-E723EAA6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Showing</a:t>
            </a:r>
            <a:r>
              <a:rPr lang="it-IT" dirty="0"/>
              <a:t> the data </a:t>
            </a:r>
            <a:r>
              <a:rPr lang="it-IT" dirty="0" err="1"/>
              <a:t>collection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BD78F3-F996-3B00-B41B-B52B6DF428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140042"/>
            <a:ext cx="5181600" cy="172250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E1A7C9-EF21-D77E-5D9C-BA5CF51ED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40627"/>
            <a:ext cx="5181600" cy="2521334"/>
          </a:xfrm>
        </p:spPr>
      </p:pic>
    </p:spTree>
    <p:extLst>
      <p:ext uri="{BB962C8B-B14F-4D97-AF65-F5344CB8AC3E}">
        <p14:creationId xmlns:p14="http://schemas.microsoft.com/office/powerpoint/2010/main" val="158883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4777-3B8E-9B9D-B54C-B63A6C13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data </a:t>
            </a:r>
            <a:r>
              <a:rPr lang="it-IT" dirty="0" err="1"/>
              <a:t>structure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BD12F0-98A9-F46C-EEA8-BE96F893D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9863"/>
            <a:ext cx="10515600" cy="1942861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DFBF6F-01C9-7B0A-43D6-DEB2B65DEE83}"/>
              </a:ext>
            </a:extLst>
          </p:cNvPr>
          <p:cNvGrpSpPr/>
          <p:nvPr/>
        </p:nvGrpSpPr>
        <p:grpSpPr>
          <a:xfrm>
            <a:off x="282168" y="2221344"/>
            <a:ext cx="1761480" cy="4134240"/>
            <a:chOff x="282168" y="2221344"/>
            <a:chExt cx="1761480" cy="4134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2B6B45-BC4F-9DDB-850E-7A9596331E11}"/>
                    </a:ext>
                  </a:extLst>
                </p14:cNvPr>
                <p14:cNvContentPartPr/>
                <p14:nvPr/>
              </p14:nvContentPartPr>
              <p14:xfrm>
                <a:off x="282168" y="2221344"/>
                <a:ext cx="1116000" cy="1728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2B6B45-BC4F-9DDB-850E-7A9596331E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528" y="2005344"/>
                  <a:ext cx="1187640" cy="21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67F857-AFC1-2CFC-AEE1-4DCB903BAD61}"/>
                    </a:ext>
                  </a:extLst>
                </p14:cNvPr>
                <p14:cNvContentPartPr/>
                <p14:nvPr/>
              </p14:nvContentPartPr>
              <p14:xfrm>
                <a:off x="511848" y="3704184"/>
                <a:ext cx="282600" cy="29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67F857-AFC1-2CFC-AEE1-4DCB903BAD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5848" y="3488184"/>
                  <a:ext cx="35424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4B7B74-4B16-8943-3BB2-FA33AE830789}"/>
                    </a:ext>
                  </a:extLst>
                </p14:cNvPr>
                <p14:cNvContentPartPr/>
                <p14:nvPr/>
              </p14:nvContentPartPr>
              <p14:xfrm>
                <a:off x="539208" y="4571784"/>
                <a:ext cx="267120" cy="319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4B7B74-4B16-8943-3BB2-FA33AE8307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568" y="4356144"/>
                  <a:ext cx="33876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2DDB89-BE1F-C2EB-DEEE-5121865DEDFF}"/>
                    </a:ext>
                  </a:extLst>
                </p14:cNvPr>
                <p14:cNvContentPartPr/>
                <p14:nvPr/>
              </p14:nvContentPartPr>
              <p14:xfrm>
                <a:off x="392328" y="4635504"/>
                <a:ext cx="1651320" cy="172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2DDB89-BE1F-C2EB-DEEE-5121865DED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6328" y="4419864"/>
                  <a:ext cx="1722960" cy="2151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691705-DC7D-1D16-A292-7A37E3A597AC}"/>
              </a:ext>
            </a:extLst>
          </p:cNvPr>
          <p:cNvSpPr txBox="1"/>
          <p:nvPr/>
        </p:nvSpPr>
        <p:spPr>
          <a:xfrm>
            <a:off x="1517904" y="1975104"/>
            <a:ext cx="596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While</a:t>
            </a:r>
            <a:r>
              <a:rPr lang="it-IT" dirty="0"/>
              <a:t> the code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executed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7728D-66F3-5CF3-7A98-477DBF314182}"/>
              </a:ext>
            </a:extLst>
          </p:cNvPr>
          <p:cNvSpPr txBox="1"/>
          <p:nvPr/>
        </p:nvSpPr>
        <p:spPr>
          <a:xfrm>
            <a:off x="1901952" y="5843016"/>
            <a:ext cx="739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Notice</a:t>
            </a:r>
            <a:r>
              <a:rPr lang="it-IT" dirty="0"/>
              <a:t> the «</a:t>
            </a:r>
            <a:r>
              <a:rPr lang="it-IT" dirty="0" err="1"/>
              <a:t>sender</a:t>
            </a:r>
            <a:r>
              <a:rPr lang="it-IT" dirty="0"/>
              <a:t>»: the database </a:t>
            </a:r>
            <a:r>
              <a:rPr lang="it-IT" dirty="0" err="1"/>
              <a:t>is</a:t>
            </a:r>
            <a:r>
              <a:rPr lang="it-IT" dirty="0"/>
              <a:t> «long», with </a:t>
            </a:r>
            <a:r>
              <a:rPr lang="it-IT" dirty="0" err="1"/>
              <a:t>each</a:t>
            </a:r>
            <a:r>
              <a:rPr lang="it-IT" dirty="0"/>
              <a:t> page playing the </a:t>
            </a:r>
            <a:r>
              <a:rPr lang="it-IT" dirty="0" err="1"/>
              <a:t>role</a:t>
            </a:r>
            <a:r>
              <a:rPr lang="it-IT" dirty="0"/>
              <a:t> of a «t» [</a:t>
            </a:r>
            <a:r>
              <a:rPr lang="it-IT" dirty="0" err="1"/>
              <a:t>as</a:t>
            </a:r>
            <a:r>
              <a:rPr lang="it-IT" dirty="0"/>
              <a:t> a «panel»]</a:t>
            </a:r>
          </a:p>
        </p:txBody>
      </p:sp>
    </p:spTree>
    <p:extLst>
      <p:ext uri="{BB962C8B-B14F-4D97-AF65-F5344CB8AC3E}">
        <p14:creationId xmlns:p14="http://schemas.microsoft.com/office/powerpoint/2010/main" val="1659778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DBB959-561E-634F-22B0-1063EB1F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09A45-80D9-2BCE-9820-C23766986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350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50DD-94A3-F284-7353-008F5C05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Completing</a:t>
            </a:r>
            <a:r>
              <a:rPr lang="it-IT" dirty="0"/>
              <a:t> the task for MPL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60AB-0387-B8C1-9B9C-4C3505BC33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build a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div </a:t>
            </a:r>
            <a:r>
              <a:rPr lang="it-IT" dirty="0" err="1"/>
              <a:t>environment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introduce CSS </a:t>
            </a:r>
            <a:r>
              <a:rPr lang="it-IT" dirty="0" err="1"/>
              <a:t>elements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use </a:t>
            </a:r>
            <a:r>
              <a:rPr lang="it-IT" dirty="0" err="1"/>
              <a:t>radiobuttons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 of the MPL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B00B00-C0F2-823E-3951-B920ED22D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519443"/>
            <a:ext cx="5181600" cy="963701"/>
          </a:xfrm>
        </p:spPr>
      </p:pic>
    </p:spTree>
    <p:extLst>
      <p:ext uri="{BB962C8B-B14F-4D97-AF65-F5344CB8AC3E}">
        <p14:creationId xmlns:p14="http://schemas.microsoft.com/office/powerpoint/2010/main" val="3252385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8761-C828-C982-EED0-E701CF21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Introducing</a:t>
            </a:r>
            <a:r>
              <a:rPr lang="it-IT" dirty="0"/>
              <a:t> a </a:t>
            </a:r>
            <a:r>
              <a:rPr lang="it-IT" dirty="0" err="1"/>
              <a:t>sequence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4F66E-CABA-128F-E126-358FEDFD1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can group </a:t>
            </a:r>
            <a:r>
              <a:rPr lang="it-IT" dirty="0" err="1"/>
              <a:t>together</a:t>
            </a:r>
            <a:r>
              <a:rPr lang="it-IT" dirty="0"/>
              <a:t> the MPL task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374F84-E0D7-3AF4-DC1A-C19324E11B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1251" y="1825625"/>
            <a:ext cx="5103497" cy="4351338"/>
          </a:xfrm>
        </p:spPr>
      </p:pic>
    </p:spTree>
    <p:extLst>
      <p:ext uri="{BB962C8B-B14F-4D97-AF65-F5344CB8AC3E}">
        <p14:creationId xmlns:p14="http://schemas.microsoft.com/office/powerpoint/2010/main" val="863644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066E-8855-4F43-46BF-4715035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Using 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object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2916-FC6E-2F2D-8A83-29A0805827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 group of pages</a:t>
            </a:r>
          </a:p>
          <a:p>
            <a:r>
              <a:rPr lang="it-IT" dirty="0"/>
              <a:t>The </a:t>
            </a:r>
            <a:r>
              <a:rPr lang="it-IT" dirty="0" err="1"/>
              <a:t>equivalent</a:t>
            </a:r>
            <a:r>
              <a:rPr lang="it-IT" dirty="0"/>
              <a:t> in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«group» </a:t>
            </a:r>
            <a:r>
              <a:rPr lang="it-IT" dirty="0" err="1"/>
              <a:t>object</a:t>
            </a:r>
            <a:r>
              <a:rPr lang="it-IT" dirty="0"/>
              <a:t> in </a:t>
            </a:r>
            <a:r>
              <a:rPr lang="it-IT" dirty="0" err="1"/>
              <a:t>SurveyFlow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FB302F-56B2-D0E2-E777-73120AF67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471" y="1996001"/>
            <a:ext cx="4001058" cy="4010585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2DC23CB-B9BF-C20E-11A5-67333BEA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" y="4281436"/>
            <a:ext cx="5181600" cy="17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A897-6EDC-E5D3-A142-468A2B5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Start by a </a:t>
            </a:r>
            <a:r>
              <a:rPr lang="it-IT" dirty="0" err="1"/>
              <a:t>basic</a:t>
            </a:r>
            <a:r>
              <a:rPr lang="it-IT" dirty="0"/>
              <a:t>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4EB7-AF09-E6F7-B573-02DE9465B8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asking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. The way a web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collects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form</a:t>
            </a:r>
          </a:p>
          <a:p>
            <a:r>
              <a:rPr lang="it-IT" dirty="0"/>
              <a:t>To introduce a form,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7671A6-E3F5-E363-D0D3-142E6D289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2013" y="1825625"/>
            <a:ext cx="308197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D558C-C51D-D009-D671-7CE1081C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26" y="4166907"/>
            <a:ext cx="3496163" cy="201005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BA1CF-03B9-CEC8-628F-8B7F7162E3AA}"/>
              </a:ext>
            </a:extLst>
          </p:cNvPr>
          <p:cNvCxnSpPr/>
          <p:nvPr/>
        </p:nvCxnSpPr>
        <p:spPr>
          <a:xfrm>
            <a:off x="5797296" y="4672584"/>
            <a:ext cx="1197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91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1129-E756-8454-35B3-5BD61C15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957D-D17C-C7D4-13B0-0D97F849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other</a:t>
            </a:r>
            <a:r>
              <a:rPr lang="it-IT" dirty="0"/>
              <a:t> key </a:t>
            </a:r>
            <a:r>
              <a:rPr lang="it-IT" dirty="0" err="1"/>
              <a:t>sequence</a:t>
            </a:r>
            <a:r>
              <a:rPr lang="it-IT" dirty="0"/>
              <a:t> tool </a:t>
            </a:r>
            <a:r>
              <a:rPr lang="it-IT" dirty="0" err="1"/>
              <a:t>is</a:t>
            </a:r>
            <a:r>
              <a:rPr lang="it-IT" dirty="0"/>
              <a:t> the loop.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works in the </a:t>
            </a:r>
            <a:r>
              <a:rPr lang="it-IT" dirty="0" err="1"/>
              <a:t>context</a:t>
            </a:r>
            <a:r>
              <a:rPr lang="it-IT" dirty="0"/>
              <a:t> of the treatment </a:t>
            </a:r>
            <a:r>
              <a:rPr lang="it-IT" dirty="0" err="1"/>
              <a:t>assignment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5669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6136-BD51-36B5-B237-DB6FB8F3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62862-76FA-A834-DC6D-3A4CCD729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can </a:t>
            </a:r>
            <a:r>
              <a:rPr lang="it-IT" sz="2000" dirty="0" err="1"/>
              <a:t>manipulate</a:t>
            </a:r>
            <a:r>
              <a:rPr lang="it-IT" sz="2000" dirty="0"/>
              <a:t> social </a:t>
            </a:r>
            <a:r>
              <a:rPr lang="it-IT" sz="2000" dirty="0" err="1"/>
              <a:t>identity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art </a:t>
            </a:r>
            <a:r>
              <a:rPr lang="it-IT" sz="2000" dirty="0" err="1"/>
              <a:t>preferences</a:t>
            </a:r>
            <a:r>
              <a:rPr lang="it-IT" sz="2000" dirty="0"/>
              <a:t> task by Chen and Li</a:t>
            </a:r>
          </a:p>
          <a:p>
            <a:r>
              <a:rPr lang="it-IT" sz="2000" dirty="0" err="1"/>
              <a:t>Requirements</a:t>
            </a:r>
            <a:r>
              <a:rPr lang="it-IT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A </a:t>
            </a:r>
            <a:r>
              <a:rPr lang="it-IT" sz="2000" dirty="0" err="1"/>
              <a:t>Table</a:t>
            </a:r>
            <a:r>
              <a:rPr lang="it-IT" sz="2000" dirty="0"/>
              <a:t>, with </a:t>
            </a:r>
            <a:r>
              <a:rPr lang="it-IT" sz="2000" dirty="0" err="1"/>
              <a:t>two</a:t>
            </a:r>
            <a:r>
              <a:rPr lang="it-IT" sz="2000" dirty="0"/>
              <a:t> pictures and </a:t>
            </a:r>
            <a:r>
              <a:rPr lang="it-IT" sz="2000" dirty="0" err="1"/>
              <a:t>two</a:t>
            </a:r>
            <a:r>
              <a:rPr lang="it-IT" sz="2000" dirty="0"/>
              <a:t> </a:t>
            </a:r>
            <a:r>
              <a:rPr lang="it-IT" sz="2000" dirty="0" err="1"/>
              <a:t>buttons</a:t>
            </a:r>
            <a:endParaRPr lang="it-IT" sz="2000" dirty="0"/>
          </a:p>
          <a:p>
            <a:pPr marL="457200" indent="-457200">
              <a:buFont typeface="+mj-lt"/>
              <a:buAutoNum type="arabicPeriod"/>
            </a:pPr>
            <a:r>
              <a:rPr lang="it-IT" sz="2000" dirty="0"/>
              <a:t>A loop of </a:t>
            </a:r>
            <a:r>
              <a:rPr lang="it-IT" sz="2000" dirty="0" err="1"/>
              <a:t>five</a:t>
            </a:r>
            <a:r>
              <a:rPr lang="it-IT" sz="2000" dirty="0"/>
              <a:t> rounds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to </a:t>
            </a:r>
            <a:r>
              <a:rPr lang="it-IT" sz="2000" dirty="0" err="1"/>
              <a:t>keep</a:t>
            </a:r>
            <a:r>
              <a:rPr lang="it-IT" sz="2000" dirty="0"/>
              <a:t> track of </a:t>
            </a:r>
            <a:r>
              <a:rPr lang="it-IT" sz="2000" dirty="0" err="1"/>
              <a:t>choices</a:t>
            </a:r>
            <a:r>
              <a:rPr lang="it-IT" sz="2000" dirty="0"/>
              <a:t> so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are </a:t>
            </a:r>
            <a:r>
              <a:rPr lang="it-IT" sz="2000" dirty="0" err="1"/>
              <a:t>able</a:t>
            </a:r>
            <a:r>
              <a:rPr lang="it-IT" sz="2000" dirty="0"/>
              <a:t> to </a:t>
            </a:r>
            <a:r>
              <a:rPr lang="it-IT" sz="2000" dirty="0" err="1"/>
              <a:t>distinguish</a:t>
            </a:r>
            <a:r>
              <a:rPr lang="it-IT" sz="2000" dirty="0"/>
              <a:t> </a:t>
            </a:r>
            <a:r>
              <a:rPr lang="it-IT" sz="2000" dirty="0" err="1"/>
              <a:t>those</a:t>
            </a:r>
            <a:r>
              <a:rPr lang="it-IT" sz="2000" dirty="0"/>
              <a:t> </a:t>
            </a:r>
            <a:r>
              <a:rPr lang="it-IT" sz="2000" dirty="0" err="1"/>
              <a:t>who</a:t>
            </a:r>
            <a:r>
              <a:rPr lang="it-IT" sz="2000" dirty="0"/>
              <a:t> </a:t>
            </a:r>
            <a:r>
              <a:rPr lang="it-IT" sz="2000" dirty="0" err="1"/>
              <a:t>select</a:t>
            </a:r>
            <a:r>
              <a:rPr lang="it-IT" sz="2000" dirty="0"/>
              <a:t> </a:t>
            </a:r>
            <a:r>
              <a:rPr lang="it-IT" sz="2000" dirty="0" err="1"/>
              <a:t>left</a:t>
            </a:r>
            <a:r>
              <a:rPr lang="it-IT" sz="2000" dirty="0"/>
              <a:t>/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most</a:t>
            </a:r>
            <a:r>
              <a:rPr lang="it-IT" sz="2000" dirty="0"/>
              <a:t> of the times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8D9154-8095-F19A-6783-1095B12187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39361"/>
            <a:ext cx="5181600" cy="3523866"/>
          </a:xfrm>
        </p:spPr>
      </p:pic>
    </p:spTree>
    <p:extLst>
      <p:ext uri="{BB962C8B-B14F-4D97-AF65-F5344CB8AC3E}">
        <p14:creationId xmlns:p14="http://schemas.microsoft.com/office/powerpoint/2010/main" val="4775290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269CAE7-2454-E59D-8C61-9ADF5441E11A}"/>
              </a:ext>
            </a:extLst>
          </p:cNvPr>
          <p:cNvSpPr txBox="1"/>
          <p:nvPr/>
        </p:nvSpPr>
        <p:spPr>
          <a:xfrm>
            <a:off x="365760" y="2350008"/>
            <a:ext cx="117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loop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579C94-7F53-8EFE-B28F-5EB50F02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24" y="0"/>
            <a:ext cx="8861751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3E8752F-1215-9116-37C9-1EDB0CB83EF2}"/>
              </a:ext>
            </a:extLst>
          </p:cNvPr>
          <p:cNvGrpSpPr/>
          <p:nvPr/>
        </p:nvGrpSpPr>
        <p:grpSpPr>
          <a:xfrm>
            <a:off x="1014768" y="1714104"/>
            <a:ext cx="4765320" cy="1861920"/>
            <a:chOff x="1014768" y="1714104"/>
            <a:chExt cx="4765320" cy="1861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D73C86-DB7B-55AE-04FB-05CA1D7FCFE7}"/>
                    </a:ext>
                  </a:extLst>
                </p14:cNvPr>
                <p14:cNvContentPartPr/>
                <p14:nvPr/>
              </p14:nvContentPartPr>
              <p14:xfrm>
                <a:off x="3025728" y="1714104"/>
                <a:ext cx="2754360" cy="186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D73C86-DB7B-55AE-04FB-05CA1D7FCF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0088" y="1498104"/>
                  <a:ext cx="2826000" cy="22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5DDAE4-4620-F597-A952-FA5CF2B6AB7D}"/>
                    </a:ext>
                  </a:extLst>
                </p14:cNvPr>
                <p14:cNvContentPartPr/>
                <p14:nvPr/>
              </p14:nvContentPartPr>
              <p14:xfrm>
                <a:off x="1014768" y="2468304"/>
                <a:ext cx="1883880" cy="165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5DDAE4-4620-F597-A952-FA5CF2B6AB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8768" y="2252664"/>
                  <a:ext cx="19555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B0835E8-12D5-9D8C-0855-965C36A932BE}"/>
                    </a:ext>
                  </a:extLst>
                </p14:cNvPr>
                <p14:cNvContentPartPr/>
                <p14:nvPr/>
              </p14:nvContentPartPr>
              <p14:xfrm>
                <a:off x="2688048" y="2267424"/>
                <a:ext cx="294480" cy="438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B0835E8-12D5-9D8C-0855-965C36A932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52048" y="2051784"/>
                  <a:ext cx="366120" cy="87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C73945-0EA3-196A-2D33-A270CAB7AF65}"/>
                  </a:ext>
                </a:extLst>
              </p14:cNvPr>
              <p14:cNvContentPartPr/>
              <p14:nvPr/>
            </p14:nvContentPartPr>
            <p14:xfrm>
              <a:off x="2112048" y="4087224"/>
              <a:ext cx="1920600" cy="1435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C73945-0EA3-196A-2D33-A270CAB7AF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6048" y="3871224"/>
                <a:ext cx="1992240" cy="18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751BF6-69AD-82F7-A9AE-C84CCEDA3EC0}"/>
                  </a:ext>
                </a:extLst>
              </p14:cNvPr>
              <p14:cNvContentPartPr/>
              <p14:nvPr/>
            </p14:nvContentPartPr>
            <p14:xfrm>
              <a:off x="3831048" y="4067784"/>
              <a:ext cx="240120" cy="219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751BF6-69AD-82F7-A9AE-C84CCEDA3E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95408" y="3852144"/>
                <a:ext cx="31176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C45D2C9-5487-A5A6-1508-C14E8F18F86E}"/>
                  </a:ext>
                </a:extLst>
              </p14:cNvPr>
              <p14:cNvContentPartPr/>
              <p14:nvPr/>
            </p14:nvContentPartPr>
            <p14:xfrm>
              <a:off x="2112048" y="4132944"/>
              <a:ext cx="4755600" cy="1390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C45D2C9-5487-A5A6-1508-C14E8F18F8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76048" y="3916944"/>
                <a:ext cx="4827240" cy="18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58E2F03-ABB5-9305-8682-B1E661FF98BF}"/>
                  </a:ext>
                </a:extLst>
              </p14:cNvPr>
              <p14:cNvContentPartPr/>
              <p14:nvPr/>
            </p14:nvContentPartPr>
            <p14:xfrm>
              <a:off x="6528528" y="4086144"/>
              <a:ext cx="422280" cy="301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58E2F03-ABB5-9305-8682-B1E661FF98B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92528" y="3870504"/>
                <a:ext cx="493920" cy="7333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48E8114-DD77-829C-EF91-5EB425F1A430}"/>
              </a:ext>
            </a:extLst>
          </p:cNvPr>
          <p:cNvSpPr txBox="1"/>
          <p:nvPr/>
        </p:nvSpPr>
        <p:spPr>
          <a:xfrm>
            <a:off x="804672" y="5385816"/>
            <a:ext cx="176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choices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38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1DCD7-ECBB-22B3-027E-B108BF36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368"/>
            <a:ext cx="12192000" cy="5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7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D76B-3DCC-BEBA-D3A3-52F987F2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[just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ready]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4C52-E725-B636-7CF6-F4D26501DF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hlinkClick r:id="rId2"/>
              </a:rPr>
              <a:t>https://www.bellasartes.gob.ar/media/uploads/coleccion/7966.jpg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3"/>
              </a:rPr>
              <a:t>https://www.3minutosdearte.com/wp-content/uploads/2018/09/Klee-Magia-de-los-peces-1925-e1633369586262.jpg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4"/>
              </a:rPr>
              <a:t>https://es.wahooart.com/Art.nsf/O/8XYQN9/$File/Paul-Klee-Landscape-with-Yellow-Birds.jpg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5"/>
              </a:rPr>
              <a:t>https://www.artmajeur.com/medias/mini/t/o/tony-rubino/artwork/15522313_klee-burggarten-1919-painting-in-high-resolution-by-paul-klee-original-from-the-kunstmuseum-basel.jpg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6"/>
              </a:rPr>
              <a:t>https://image.invaluable.com/housePhotos/ROGALLERY/49/736249/H4175-L309842541.jpg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17578-7E02-3FC2-3B24-AB002BAAEA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hlinkClick r:id="rId7"/>
              </a:rPr>
              <a:t>https://www.biografiasyvidas.com/biografia/k/fotos/kandinsky_4.jpg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8"/>
              </a:rPr>
              <a:t>https://upload.wikimedia.org/wikipedia/commons/f/f0/Vassily_Kandinsky%2C_1923_-_Circles_in_a_Circle.jpg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9"/>
              </a:rPr>
              <a:t>https://cdn.pixabay.com/photo/2021/05/24/20/36/wassily-kandinsky-6280547_1280.jpg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10"/>
              </a:rPr>
              <a:t>https://www.artmajeur.com/medias/standard/a/d/administrator/blog/6448f069731476.45206248_wassily-kandinsky-composition-7.jpg</a:t>
            </a:r>
            <a:endParaRPr lang="it-IT" dirty="0"/>
          </a:p>
          <a:p>
            <a:pPr marL="0" indent="0">
              <a:buNone/>
            </a:pPr>
            <a:r>
              <a:rPr lang="it-IT" dirty="0">
                <a:hlinkClick r:id="rId11"/>
              </a:rPr>
              <a:t>https://www.nacion.com/resizer/I265CujoyKVOSEa7IStTSuNqm5s=/1440x0/filters:format(png):quality(70)/cloudfront-us-east-1.images.arcpublishing.com/gruponacion/CW7JQBRSA5HVVETEJVN3HVRIC4.png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2255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8509A9-9EF5-FAF9-A5B0-F249D056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86" y="0"/>
            <a:ext cx="9163428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788D5E-3E97-2C81-3C71-18B64D512C19}"/>
                  </a:ext>
                </a:extLst>
              </p14:cNvPr>
              <p14:cNvContentPartPr/>
              <p14:nvPr/>
            </p14:nvContentPartPr>
            <p14:xfrm>
              <a:off x="9060048" y="1269504"/>
              <a:ext cx="624240" cy="58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788D5E-3E97-2C81-3C71-18B64D512C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4408" y="1053864"/>
                <a:ext cx="69588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91F85E-71ED-1C05-B73F-A51D86168300}"/>
                  </a:ext>
                </a:extLst>
              </p14:cNvPr>
              <p14:cNvContentPartPr/>
              <p14:nvPr/>
            </p14:nvContentPartPr>
            <p14:xfrm>
              <a:off x="9481248" y="1784304"/>
              <a:ext cx="348840" cy="421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91F85E-71ED-1C05-B73F-A51D861683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45608" y="1568304"/>
                <a:ext cx="42048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FA3E29-9FB9-C3E6-7FCD-0339A6ECEFC8}"/>
                  </a:ext>
                </a:extLst>
              </p14:cNvPr>
              <p14:cNvContentPartPr/>
              <p14:nvPr/>
            </p14:nvContentPartPr>
            <p14:xfrm>
              <a:off x="3739608" y="2002104"/>
              <a:ext cx="677520" cy="428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FA3E29-9FB9-C3E6-7FCD-0339A6ECEF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3608" y="1786104"/>
                <a:ext cx="749160" cy="860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F617172-7483-DAE1-3E11-3F1145F32248}"/>
              </a:ext>
            </a:extLst>
          </p:cNvPr>
          <p:cNvSpPr txBox="1"/>
          <p:nvPr/>
        </p:nvSpPr>
        <p:spPr>
          <a:xfrm>
            <a:off x="1024128" y="2496312"/>
            <a:ext cx="1536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tags to </a:t>
            </a:r>
            <a:r>
              <a:rPr lang="it-IT" dirty="0" err="1"/>
              <a:t>dynamically</a:t>
            </a:r>
            <a:r>
              <a:rPr lang="it-IT" dirty="0"/>
              <a:t> </a:t>
            </a:r>
            <a:r>
              <a:rPr lang="it-IT" dirty="0" err="1"/>
              <a:t>adjust</a:t>
            </a:r>
            <a:r>
              <a:rPr lang="it-IT" dirty="0"/>
              <a:t> the text</a:t>
            </a:r>
          </a:p>
        </p:txBody>
      </p:sp>
    </p:spTree>
    <p:extLst>
      <p:ext uri="{BB962C8B-B14F-4D97-AF65-F5344CB8AC3E}">
        <p14:creationId xmlns:p14="http://schemas.microsoft.com/office/powerpoint/2010/main" val="21767827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965F-CD4D-9511-5902-3B1FB0739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A02D69-356C-EEB3-2F9D-97513627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AD7C8-3BE6-EAE3-690B-B0CBE6352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65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672916-8F60-A1FC-0580-601EA787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switch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EC8A4-5691-3EBC-717A-7454DAB90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MDG </a:t>
            </a:r>
            <a:r>
              <a:rPr lang="it-IT" sz="2000" dirty="0" err="1"/>
              <a:t>which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an MPL</a:t>
            </a:r>
          </a:p>
          <a:p>
            <a:r>
              <a:rPr lang="it-IT" sz="2000" dirty="0" err="1"/>
              <a:t>Especially</a:t>
            </a:r>
            <a:r>
              <a:rPr lang="it-IT" sz="2000" dirty="0"/>
              <a:t> for online </a:t>
            </a:r>
            <a:r>
              <a:rPr lang="it-IT" sz="2000" dirty="0" err="1"/>
              <a:t>exp</a:t>
            </a:r>
            <a:r>
              <a:rPr lang="it-IT" sz="2000" dirty="0"/>
              <a:t>, </a:t>
            </a:r>
            <a:r>
              <a:rPr lang="it-IT" sz="2000" dirty="0" err="1"/>
              <a:t>you</a:t>
            </a:r>
            <a:r>
              <a:rPr lang="it-IT" sz="2000" dirty="0"/>
              <a:t> can end up with multiple switch </a:t>
            </a:r>
            <a:r>
              <a:rPr lang="it-IT" sz="2000" dirty="0" err="1"/>
              <a:t>because</a:t>
            </a:r>
            <a:r>
              <a:rPr lang="it-IT" sz="2000" dirty="0"/>
              <a:t> of </a:t>
            </a:r>
            <a:r>
              <a:rPr lang="it-IT" sz="2000" dirty="0" err="1"/>
              <a:t>tiredom</a:t>
            </a:r>
            <a:r>
              <a:rPr lang="it-IT" sz="2000" dirty="0"/>
              <a:t>, </a:t>
            </a:r>
            <a:r>
              <a:rPr lang="it-IT" sz="2000" dirty="0" err="1"/>
              <a:t>lack</a:t>
            </a:r>
            <a:r>
              <a:rPr lang="it-IT" sz="2000" dirty="0"/>
              <a:t> of </a:t>
            </a:r>
            <a:r>
              <a:rPr lang="it-IT" sz="2000" dirty="0" err="1"/>
              <a:t>attentions</a:t>
            </a:r>
            <a:r>
              <a:rPr lang="it-IT" sz="2000" dirty="0"/>
              <a:t> </a:t>
            </a:r>
            <a:r>
              <a:rPr lang="it-IT" sz="2000" dirty="0" err="1"/>
              <a:t>etc</a:t>
            </a:r>
            <a:endParaRPr lang="it-IT" sz="2000" dirty="0"/>
          </a:p>
          <a:p>
            <a:r>
              <a:rPr lang="it-IT" sz="2000" dirty="0" err="1"/>
              <a:t>We</a:t>
            </a:r>
            <a:r>
              <a:rPr lang="it-IT" sz="2000" dirty="0"/>
              <a:t> can force single switch, </a:t>
            </a:r>
            <a:r>
              <a:rPr lang="it-IT" sz="2000" dirty="0" err="1"/>
              <a:t>especially</a:t>
            </a:r>
            <a:r>
              <a:rPr lang="it-IT" sz="2000" dirty="0"/>
              <a:t> </a:t>
            </a:r>
            <a:r>
              <a:rPr lang="it-IT" sz="2000" dirty="0" err="1"/>
              <a:t>if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measure</a:t>
            </a:r>
            <a:r>
              <a:rPr lang="it-IT" sz="2000" dirty="0"/>
              <a:t> multiple </a:t>
            </a:r>
            <a:r>
              <a:rPr lang="it-IT" sz="2000" dirty="0" err="1"/>
              <a:t>things</a:t>
            </a:r>
            <a:r>
              <a:rPr lang="it-IT" sz="2000" dirty="0"/>
              <a:t> (</a:t>
            </a:r>
            <a:r>
              <a:rPr lang="it-IT" sz="2000" dirty="0" err="1"/>
              <a:t>see</a:t>
            </a:r>
            <a:r>
              <a:rPr lang="it-IT" sz="2000" dirty="0"/>
              <a:t> </a:t>
            </a:r>
            <a:r>
              <a:rPr lang="it-IT" sz="2000" dirty="0" err="1"/>
              <a:t>Econographics</a:t>
            </a:r>
            <a:r>
              <a:rPr lang="it-IT" sz="2000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825B1A-81BE-AF09-A8C3-ED5E894935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19051"/>
            <a:ext cx="5181600" cy="3564485"/>
          </a:xfrm>
        </p:spPr>
      </p:pic>
    </p:spTree>
    <p:extLst>
      <p:ext uri="{BB962C8B-B14F-4D97-AF65-F5344CB8AC3E}">
        <p14:creationId xmlns:p14="http://schemas.microsoft.com/office/powerpoint/2010/main" val="3494744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1F47-D245-F97B-C8D9-76CABD88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Single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9D84-20AF-D854-F8A6-BB62BAA5F8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Every</a:t>
            </a:r>
            <a:r>
              <a:rPr lang="it-IT" sz="2000" dirty="0"/>
              <a:t> time a </a:t>
            </a:r>
            <a:r>
              <a:rPr lang="it-IT" sz="2000" dirty="0" err="1"/>
              <a:t>left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, </a:t>
            </a:r>
            <a:r>
              <a:rPr lang="it-IT" sz="2000" dirty="0" err="1"/>
              <a:t>left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 </a:t>
            </a:r>
            <a:r>
              <a:rPr lang="it-IT" sz="2000" dirty="0" err="1"/>
              <a:t>above</a:t>
            </a:r>
            <a:r>
              <a:rPr lang="it-IT" sz="2000" dirty="0"/>
              <a:t> and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below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Every</a:t>
            </a:r>
            <a:r>
              <a:rPr lang="it-IT" sz="2000" dirty="0"/>
              <a:t> time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, </a:t>
            </a:r>
            <a:r>
              <a:rPr lang="it-IT" sz="2000" dirty="0" err="1"/>
              <a:t>right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 </a:t>
            </a:r>
            <a:r>
              <a:rPr lang="it-IT" sz="2000" dirty="0" err="1"/>
              <a:t>below</a:t>
            </a:r>
            <a:r>
              <a:rPr lang="it-IT" sz="2000" dirty="0"/>
              <a:t> and </a:t>
            </a:r>
            <a:r>
              <a:rPr lang="it-IT" sz="2000" dirty="0" err="1"/>
              <a:t>left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selected</a:t>
            </a:r>
            <a:r>
              <a:rPr lang="it-IT" sz="2000" dirty="0"/>
              <a:t> </a:t>
            </a:r>
            <a:r>
              <a:rPr lang="it-IT" sz="2000" dirty="0" err="1"/>
              <a:t>above</a:t>
            </a:r>
            <a:endParaRPr lang="it-IT" sz="2000" dirty="0"/>
          </a:p>
          <a:p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works </a:t>
            </a:r>
            <a:r>
              <a:rPr lang="it-IT" sz="2000" dirty="0" err="1"/>
              <a:t>at</a:t>
            </a:r>
            <a:r>
              <a:rPr lang="it-IT" sz="2000" dirty="0"/>
              <a:t> the </a:t>
            </a:r>
            <a:r>
              <a:rPr lang="it-IT" sz="2000" dirty="0" err="1"/>
              <a:t>extremes</a:t>
            </a:r>
            <a:r>
              <a:rPr lang="it-IT" sz="20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CF0DDD-695F-0F35-DE78-DD51FB58E8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00173"/>
            <a:ext cx="5181600" cy="4202242"/>
          </a:xfrm>
        </p:spPr>
      </p:pic>
    </p:spTree>
    <p:extLst>
      <p:ext uri="{BB962C8B-B14F-4D97-AF65-F5344CB8AC3E}">
        <p14:creationId xmlns:p14="http://schemas.microsoft.com/office/powerpoint/2010/main" val="3469814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5797-A262-A1D2-039C-B3252AB4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9664C9-A611-086B-0F4A-6DA6BF5A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Add</a:t>
            </a:r>
            <a:r>
              <a:rPr lang="it-IT" dirty="0"/>
              <a:t> a class to make sure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radiobuttons</a:t>
            </a:r>
            <a:r>
              <a:rPr lang="it-IT" dirty="0"/>
              <a:t> (and make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like)</a:t>
            </a:r>
          </a:p>
          <a:p>
            <a:r>
              <a:rPr lang="it-IT" dirty="0"/>
              <a:t>Select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twice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One loop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the event </a:t>
            </a:r>
            <a:r>
              <a:rPr lang="it-IT" dirty="0" err="1"/>
              <a:t>listener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One loop in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direction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on the </a:t>
            </a:r>
            <a:r>
              <a:rPr lang="it-IT" dirty="0" err="1"/>
              <a:t>right</a:t>
            </a:r>
            <a:endParaRPr lang="it-IT" dirty="0"/>
          </a:p>
          <a:p>
            <a:pPr lvl="1"/>
            <a:r>
              <a:rPr lang="it-IT" dirty="0"/>
              <a:t>One loop in </a:t>
            </a:r>
            <a:r>
              <a:rPr lang="it-IT" dirty="0" err="1"/>
              <a:t>backward</a:t>
            </a:r>
            <a:r>
              <a:rPr lang="it-IT" dirty="0"/>
              <a:t> </a:t>
            </a:r>
            <a:r>
              <a:rPr lang="it-IT" dirty="0" err="1"/>
              <a:t>direction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select</a:t>
            </a:r>
            <a:r>
              <a:rPr lang="it-IT" dirty="0"/>
              <a:t> on the </a:t>
            </a:r>
            <a:r>
              <a:rPr lang="it-IT" dirty="0" err="1"/>
              <a:t>left</a:t>
            </a:r>
            <a:endParaRPr lang="it-IT" dirty="0"/>
          </a:p>
          <a:p>
            <a:pPr lvl="1"/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need</a:t>
            </a:r>
            <a:r>
              <a:rPr lang="it-IT" b="1" dirty="0"/>
              <a:t> to figure out the complicate </a:t>
            </a:r>
            <a:r>
              <a:rPr lang="it-IT" b="1" dirty="0" err="1"/>
              <a:t>cases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41347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54FBB8-846B-E4DB-BCF6-0182751A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first 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2DA95-A686-941D-CB2D-9DB336A4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: gender and age. </a:t>
            </a:r>
          </a:p>
          <a:p>
            <a:r>
              <a:rPr lang="it-IT" dirty="0"/>
              <a:t>But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our</a:t>
            </a:r>
            <a:r>
              <a:rPr lang="it-IT" dirty="0"/>
              <a:t> way to </a:t>
            </a:r>
            <a:r>
              <a:rPr lang="it-IT" dirty="0" err="1"/>
              <a:t>learn</a:t>
            </a:r>
            <a:r>
              <a:rPr lang="it-IT" dirty="0"/>
              <a:t> a bit </a:t>
            </a:r>
            <a:r>
              <a:rPr lang="it-IT" dirty="0" err="1"/>
              <a:t>about</a:t>
            </a:r>
            <a:r>
              <a:rPr lang="it-IT" dirty="0"/>
              <a:t> html and </a:t>
            </a:r>
            <a:r>
              <a:rPr lang="it-IT" dirty="0" err="1"/>
              <a:t>css</a:t>
            </a:r>
            <a:endParaRPr lang="it-IT" dirty="0"/>
          </a:p>
          <a:p>
            <a:r>
              <a:rPr lang="it-IT" dirty="0"/>
              <a:t>First </a:t>
            </a:r>
            <a:r>
              <a:rPr lang="it-IT" dirty="0" err="1"/>
              <a:t>give</a:t>
            </a:r>
            <a:r>
              <a:rPr lang="it-IT" dirty="0"/>
              <a:t> a name to the form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2431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DA28-A812-DA41-DC78-B7B7D6E0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One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: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E357-899A-998F-31CD-7F4D658F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like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tons of </a:t>
            </a:r>
            <a:r>
              <a:rPr lang="it-IT" dirty="0" err="1"/>
              <a:t>variables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row</a:t>
            </a:r>
            <a:r>
              <a:rPr lang="it-IT" dirty="0"/>
              <a:t>. </a:t>
            </a:r>
            <a:r>
              <a:rPr lang="it-IT" dirty="0" err="1"/>
              <a:t>Instead</a:t>
            </a:r>
            <a:r>
              <a:rPr lang="it-IT" dirty="0"/>
              <a:t>, one single </a:t>
            </a:r>
            <a:r>
              <a:rPr lang="it-IT" dirty="0" err="1"/>
              <a:t>variable</a:t>
            </a:r>
            <a:r>
              <a:rPr lang="it-IT" dirty="0"/>
              <a:t> with the switching point</a:t>
            </a:r>
          </a:p>
          <a:p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taken</a:t>
            </a:r>
            <a:r>
              <a:rPr lang="it-IT" dirty="0"/>
              <a:t> and the </a:t>
            </a:r>
            <a:r>
              <a:rPr lang="it-IT" dirty="0" err="1"/>
              <a:t>button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pressed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record the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choice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53334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B5EF-154D-5FF9-EDB5-E07DDF08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3D822-0A46-AC38-66B7-2755E2257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Assume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last task </a:t>
            </a:r>
            <a:r>
              <a:rPr lang="it-IT" dirty="0" err="1"/>
              <a:t>is</a:t>
            </a:r>
            <a:r>
              <a:rPr lang="it-IT" dirty="0"/>
              <a:t> trust a la C&amp;D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collected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trustees </a:t>
            </a:r>
            <a:r>
              <a:rPr lang="it-IT" dirty="0" err="1"/>
              <a:t>decisions</a:t>
            </a:r>
            <a:endParaRPr lang="it-IT" dirty="0"/>
          </a:p>
          <a:p>
            <a:r>
              <a:rPr lang="it-IT" dirty="0" err="1"/>
              <a:t>Perhaps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promises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6FD77D-86C8-B574-A19A-44C1FF54DF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2255"/>
            <a:ext cx="5181600" cy="3058078"/>
          </a:xfrm>
        </p:spPr>
      </p:pic>
    </p:spTree>
    <p:extLst>
      <p:ext uri="{BB962C8B-B14F-4D97-AF65-F5344CB8AC3E}">
        <p14:creationId xmlns:p14="http://schemas.microsoft.com/office/powerpoint/2010/main" val="38631900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1544-8ACA-24DF-6CCA-A49D6135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433F-7C10-53E5-AF5D-F4876C9209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the matching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dynamic</a:t>
            </a:r>
            <a:r>
              <a:rPr lang="it-IT" dirty="0"/>
              <a:t> text for the promise</a:t>
            </a:r>
          </a:p>
          <a:p>
            <a:r>
              <a:rPr lang="it-IT" dirty="0" err="1"/>
              <a:t>Ideally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match just once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0FC5F5-37DD-C3FE-BB89-841F4B5C70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02484"/>
            <a:ext cx="5181600" cy="2997619"/>
          </a:xfrm>
        </p:spPr>
      </p:pic>
    </p:spTree>
    <p:extLst>
      <p:ext uri="{BB962C8B-B14F-4D97-AF65-F5344CB8AC3E}">
        <p14:creationId xmlns:p14="http://schemas.microsoft.com/office/powerpoint/2010/main" val="2931149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C837-3497-34AB-239F-8466BD3C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7EE4-23BA-0A4D-40BC-A021F4C68F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matrices</a:t>
            </a:r>
            <a:r>
              <a:rPr lang="it-IT" dirty="0"/>
              <a:t> of </a:t>
            </a:r>
            <a:r>
              <a:rPr lang="it-IT" dirty="0" err="1"/>
              <a:t>choices</a:t>
            </a:r>
            <a:r>
              <a:rPr lang="it-IT" dirty="0"/>
              <a:t>, </a:t>
            </a:r>
            <a:r>
              <a:rPr lang="it-IT" dirty="0" err="1"/>
              <a:t>ids</a:t>
            </a:r>
            <a:r>
              <a:rPr lang="it-IT" dirty="0"/>
              <a:t>, </a:t>
            </a:r>
            <a:r>
              <a:rPr lang="it-IT" dirty="0" err="1"/>
              <a:t>promises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a random </a:t>
            </a:r>
            <a:r>
              <a:rPr lang="it-IT" dirty="0" err="1"/>
              <a:t>mechanism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keep</a:t>
            </a:r>
            <a:r>
              <a:rPr lang="it-IT" dirty="0"/>
              <a:t> track of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indices</a:t>
            </a:r>
            <a:endParaRPr lang="it-IT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716C5A-A3BA-57BC-EE19-92972AA68F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3187"/>
            <a:ext cx="5181600" cy="4016214"/>
          </a:xfrm>
        </p:spPr>
      </p:pic>
    </p:spTree>
    <p:extLst>
      <p:ext uri="{BB962C8B-B14F-4D97-AF65-F5344CB8AC3E}">
        <p14:creationId xmlns:p14="http://schemas.microsoft.com/office/powerpoint/2010/main" val="1954581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E3A1-D566-4031-A21D-9393800C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1CA3-4902-5989-4631-780F02BD22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?</a:t>
            </a:r>
          </a:p>
          <a:p>
            <a:r>
              <a:rPr lang="it-IT" dirty="0"/>
              <a:t>The </a:t>
            </a:r>
            <a:r>
              <a:rPr lang="it-IT" dirty="0" err="1"/>
              <a:t>randomization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123E3F-1322-3185-F614-A99FB3836D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19269"/>
            <a:ext cx="5181600" cy="2964050"/>
          </a:xfrm>
        </p:spPr>
      </p:pic>
    </p:spTree>
    <p:extLst>
      <p:ext uri="{BB962C8B-B14F-4D97-AF65-F5344CB8AC3E}">
        <p14:creationId xmlns:p14="http://schemas.microsoft.com/office/powerpoint/2010/main" val="41852552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C448-9D51-0DFC-6210-B4FED901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Asyncronous</a:t>
            </a:r>
            <a:r>
              <a:rPr lang="it-IT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C4D8C-8A70-3D04-8D72-F1D45F8269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One </a:t>
            </a:r>
            <a:r>
              <a:rPr lang="it-IT" dirty="0" err="1"/>
              <a:t>solution</a:t>
            </a:r>
            <a:r>
              <a:rPr lang="it-IT" dirty="0"/>
              <a:t>. But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really</a:t>
            </a:r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from the server…</a:t>
            </a:r>
          </a:p>
          <a:p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general </a:t>
            </a:r>
            <a:r>
              <a:rPr lang="it-IT" dirty="0" err="1"/>
              <a:t>problem</a:t>
            </a:r>
            <a:r>
              <a:rPr lang="it-IT" dirty="0"/>
              <a:t>, I </a:t>
            </a:r>
            <a:r>
              <a:rPr lang="it-IT" dirty="0" err="1"/>
              <a:t>want</a:t>
            </a:r>
            <a:r>
              <a:rPr lang="it-IT" dirty="0"/>
              <a:t> to talk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in the 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018A26-47FB-68DD-9C6A-6247B364CE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17891"/>
            <a:ext cx="5181600" cy="2766805"/>
          </a:xfrm>
        </p:spPr>
      </p:pic>
    </p:spTree>
    <p:extLst>
      <p:ext uri="{BB962C8B-B14F-4D97-AF65-F5344CB8AC3E}">
        <p14:creationId xmlns:p14="http://schemas.microsoft.com/office/powerpoint/2010/main" val="16804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D6DB-3406-F4F7-57DC-7F3AAFB0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45BE-B110-C57C-E99D-08B38A4E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is</a:t>
            </a:r>
            <a:r>
              <a:rPr lang="it-IT" dirty="0"/>
              <a:t> a markup </a:t>
            </a:r>
            <a:r>
              <a:rPr lang="it-IT" dirty="0" err="1"/>
              <a:t>language</a:t>
            </a:r>
            <a:r>
              <a:rPr lang="it-IT" dirty="0"/>
              <a:t>. </a:t>
            </a:r>
            <a:r>
              <a:rPr lang="it-IT" dirty="0" err="1"/>
              <a:t>You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tasks and </a:t>
            </a:r>
            <a:r>
              <a:rPr lang="it-IT" dirty="0" err="1"/>
              <a:t>operation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focused</a:t>
            </a:r>
            <a:r>
              <a:rPr lang="it-IT" dirty="0"/>
              <a:t> on </a:t>
            </a:r>
            <a:r>
              <a:rPr lang="it-IT" dirty="0" err="1"/>
              <a:t>presentation</a:t>
            </a:r>
            <a:r>
              <a:rPr lang="it-IT" dirty="0"/>
              <a:t>;</a:t>
            </a:r>
          </a:p>
          <a:p>
            <a:r>
              <a:rPr lang="it-IT" dirty="0"/>
              <a:t>The key concept </a:t>
            </a:r>
            <a:r>
              <a:rPr lang="it-IT" dirty="0" err="1"/>
              <a:t>is</a:t>
            </a:r>
            <a:r>
              <a:rPr lang="it-IT" dirty="0"/>
              <a:t> tag a tag </a:t>
            </a:r>
            <a:r>
              <a:rPr lang="it-IT" dirty="0" err="1"/>
              <a:t>is</a:t>
            </a:r>
            <a:r>
              <a:rPr lang="it-IT" dirty="0"/>
              <a:t> open and 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&lt;tag&gt;&lt;/tag&gt;. </a:t>
            </a:r>
          </a:p>
          <a:p>
            <a:r>
              <a:rPr lang="it-IT" dirty="0" err="1"/>
              <a:t>Italic</a:t>
            </a:r>
            <a:r>
              <a:rPr lang="it-IT" dirty="0"/>
              <a:t> and </a:t>
            </a:r>
            <a:r>
              <a:rPr lang="it-IT" dirty="0" err="1"/>
              <a:t>bold</a:t>
            </a:r>
            <a:r>
              <a:rPr lang="it-IT" dirty="0"/>
              <a:t> are </a:t>
            </a:r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tags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42B35-B4E5-1975-A936-92FA53C1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95" y="3354831"/>
            <a:ext cx="4306899" cy="29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D169-9363-5696-CFB6-A55CEFBA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input tag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180C-167E-E43E-D2B8-CECDD2FD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key tag to </a:t>
            </a:r>
            <a:r>
              <a:rPr lang="it-IT" dirty="0" err="1"/>
              <a:t>collect</a:t>
            </a:r>
            <a:r>
              <a:rPr lang="it-IT" dirty="0"/>
              <a:t> data for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input tag;</a:t>
            </a:r>
          </a:p>
          <a:p>
            <a:r>
              <a:rPr lang="en-US" dirty="0"/>
              <a:t>The input element does not require a closing tag because it is used to create various types of form controls, such as text fields, checkboxes, radio buttons, and buttons;</a:t>
            </a:r>
          </a:p>
          <a:p>
            <a:r>
              <a:rPr lang="en-US" dirty="0"/>
              <a:t>There are plenty of types, so let’s learn about a few of them that are useful (https://www.w3schools.com/html/html_form_input_types.asp)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645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26FF-8791-0C89-506E-574810E9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gender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D537-239C-5256-F156-E08A64630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follow the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radio </a:t>
            </a:r>
            <a:r>
              <a:rPr lang="it-IT" dirty="0" err="1"/>
              <a:t>buttons</a:t>
            </a:r>
            <a:r>
              <a:rPr lang="it-IT" dirty="0"/>
              <a:t> and one 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C2643-4ADB-1391-57D1-451C51AD6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865" y="1690688"/>
            <a:ext cx="4620270" cy="2753109"/>
          </a:xfrm>
        </p:spPr>
      </p:pic>
    </p:spTree>
    <p:extLst>
      <p:ext uri="{BB962C8B-B14F-4D97-AF65-F5344CB8AC3E}">
        <p14:creationId xmlns:p14="http://schemas.microsoft.com/office/powerpoint/2010/main" val="95500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2307</Words>
  <Application>Microsoft Office PowerPoint</Application>
  <PresentationFormat>Widescreen</PresentationFormat>
  <Paragraphs>238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Fira Mono</vt:lpstr>
      <vt:lpstr>Georgia</vt:lpstr>
      <vt:lpstr>Office Theme</vt:lpstr>
      <vt:lpstr>From design to estimation</vt:lpstr>
      <vt:lpstr>Lecture 1</vt:lpstr>
      <vt:lpstr>Why this course</vt:lpstr>
      <vt:lpstr>Let’s start</vt:lpstr>
      <vt:lpstr>Start by a basic form</vt:lpstr>
      <vt:lpstr>The first form</vt:lpstr>
      <vt:lpstr>The html</vt:lpstr>
      <vt:lpstr>The input tag </vt:lpstr>
      <vt:lpstr>The gender question</vt:lpstr>
      <vt:lpstr>The gender question</vt:lpstr>
      <vt:lpstr>Let’s try to answer and look at the data</vt:lpstr>
      <vt:lpstr>The age question</vt:lpstr>
      <vt:lpstr>The interface is terrible</vt:lpstr>
      <vt:lpstr>How to work in style</vt:lpstr>
      <vt:lpstr>How to work in style</vt:lpstr>
      <vt:lpstr>Notice: Qualtrics</vt:lpstr>
      <vt:lpstr>PowerPoint Presentation</vt:lpstr>
      <vt:lpstr>Lecture 2</vt:lpstr>
      <vt:lpstr>Before jumping to the main task</vt:lpstr>
      <vt:lpstr>Informed consent</vt:lpstr>
      <vt:lpstr>PowerPoint Presentation</vt:lpstr>
      <vt:lpstr>Informed consent</vt:lpstr>
      <vt:lpstr>Now let’s pause for a moment</vt:lpstr>
      <vt:lpstr>Lecture 3</vt:lpstr>
      <vt:lpstr>The DOM (Document Object Model) &amp; JS</vt:lpstr>
      <vt:lpstr>JS</vt:lpstr>
      <vt:lpstr>JS</vt:lpstr>
      <vt:lpstr>JS</vt:lpstr>
      <vt:lpstr>JS</vt:lpstr>
      <vt:lpstr>How do we write the typical objects</vt:lpstr>
      <vt:lpstr>How do we write the typical objects</vt:lpstr>
      <vt:lpstr>What we would like</vt:lpstr>
      <vt:lpstr>Reasoning in terms of objects</vt:lpstr>
      <vt:lpstr>Learning and debugging</vt:lpstr>
      <vt:lpstr>Manipulation of the DOM</vt:lpstr>
      <vt:lpstr>Manipulation of the DOM</vt:lpstr>
      <vt:lpstr>Lecture 4</vt:lpstr>
      <vt:lpstr>The trigger</vt:lpstr>
      <vt:lpstr>The trigger</vt:lpstr>
      <vt:lpstr>addEventListener</vt:lpstr>
      <vt:lpstr>Re-factorize the code</vt:lpstr>
      <vt:lpstr>Further step: dynamically adjust the button</vt:lpstr>
      <vt:lpstr>Further step: adding the attempts</vt:lpstr>
      <vt:lpstr>Showing the data collection</vt:lpstr>
      <vt:lpstr>The data structure</vt:lpstr>
      <vt:lpstr>Lecture 5</vt:lpstr>
      <vt:lpstr>Completing the task for MPL</vt:lpstr>
      <vt:lpstr>Introducing a sequence</vt:lpstr>
      <vt:lpstr>Using the sequence object</vt:lpstr>
      <vt:lpstr>The Loop</vt:lpstr>
      <vt:lpstr>The Loop</vt:lpstr>
      <vt:lpstr>PowerPoint Presentation</vt:lpstr>
      <vt:lpstr>PowerPoint Presentation</vt:lpstr>
      <vt:lpstr>[just to have them ready]</vt:lpstr>
      <vt:lpstr>PowerPoint Presentation</vt:lpstr>
      <vt:lpstr>Lecture 6</vt:lpstr>
      <vt:lpstr>Single switch</vt:lpstr>
      <vt:lpstr>Single switch</vt:lpstr>
      <vt:lpstr>Action plan</vt:lpstr>
      <vt:lpstr>One final thing: data</vt:lpstr>
      <vt:lpstr>Asyncronous matching</vt:lpstr>
      <vt:lpstr>Asyncronous matching</vt:lpstr>
      <vt:lpstr>Asyncronous matching</vt:lpstr>
      <vt:lpstr>Asyncronous matching</vt:lpstr>
      <vt:lpstr>Asyncronous 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Bogliacino Francesco (francesco.bogliacino)</dc:creator>
  <cp:lastModifiedBy>Bogliacino Francesco (francesco.bogliacino)</cp:lastModifiedBy>
  <cp:revision>113</cp:revision>
  <dcterms:created xsi:type="dcterms:W3CDTF">2025-06-26T11:45:10Z</dcterms:created>
  <dcterms:modified xsi:type="dcterms:W3CDTF">2025-06-30T15:29:26Z</dcterms:modified>
</cp:coreProperties>
</file>