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71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8" r:id="rId32"/>
    <p:sldId id="285" r:id="rId33"/>
    <p:sldId id="289" r:id="rId34"/>
    <p:sldId id="286" r:id="rId35"/>
    <p:sldId id="290" r:id="rId36"/>
    <p:sldId id="291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292" r:id="rId5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3:27:32.5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3507 513 24575,'0'-2'0,"1"-6"0,-1 0 0,-1 0 0,1 0 0,-1 0 0,-4-14 0,4 19 0,-1 0 0,1 1 0,-1-1 0,0 0 0,0 0 0,0 1 0,0-1 0,0 1 0,0 0 0,-1 0 0,1 0 0,-1 0 0,0 0 0,1 0 0,-1 1 0,0-1 0,-3 0 0,-92-53 0,72 38 0,0 2 0,-55-23 0,-79-22 0,36 12 0,-150-37 0,155 60 0,-75-19 0,172 38 0,0 1 0,-1 1 0,-40-1 0,-71 6 0,50 1 0,-958-2 0,1022 1 0,-1 1 0,1 0 0,0 1 0,-24 8 0,-75 30 0,74-25 0,-16 3 0,44-16 0,1 2 0,0 0 0,0 1 0,-26 14 0,19-6 0,-9 5 0,0 0 0,2 2 0,1 2 0,-38 36 0,-30 35 0,64-64 0,1 1 0,1 2 0,-31 44 0,56-68 0,1 0 0,0 0 0,1 1 0,0-1 0,0 1 0,1 0 0,0 0 0,1 0 0,0 1 0,1-1 0,0 0 0,0 1 0,1-1 0,2 12 0,-1-14 0,0 0 0,1 0 0,0 0 0,0 0 0,1-1 0,0 1 0,0-1 0,1 0 0,0 0 0,0 0 0,0 0 0,1-1 0,0 1 0,1-1 0,-1-1 0,1 1 0,0-1 0,13 9 0,-2-1 0,0 0 0,-1 1 0,-1 1 0,-1 1 0,0 0 0,15 24 0,6 5 0,164 206 0,-168-210 0,1-2 0,3-1 0,1-2 0,1-1 0,2-2 0,1-2 0,2-2 0,71 39 0,200 87 0,-269-134 0,1-3 0,1-1 0,81 18 0,-80-28 0,1-3 0,-1-2 0,71-5 0,-22 1 0,529 2 0,-568-2 0,109-18 0,53-26 0,-114 22 0,-84 19 0,0-1 0,0-1 0,0-1 0,30-16 0,-15 3 0,48-38 0,-66 45 0,-8 7 0,0 1 0,-1-2 0,0 0 0,0 0 0,-1 0 0,0-1 0,0 0 0,-1-1 0,9-15 0,3-12 0,6-15 0,39-57 0,-54 92 0,-1 0 0,0 0 0,7-23 0,-1 3 0,36-59 0,-4 9 0,-41 75 0,-2-1 0,1 1 0,-2-1 0,0 0 0,3-21 0,-5-109 136,-2 82-1637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32.132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3459,'17'0,"45"0,89-4,128-10,123-3,89-3,65-6,28-12,-3-8,-18-5,-19-7,-6-10,4-7,-12-4,-23-10,-28-7,-19 0,-21 3,-27 5,-30 8,-24-4,-30 0,-23 1,-21 2,-2 1,-5 2,-3-3,-9-2,-15 2,-20 1,-19-4,-14-4,-12 0,-14-3,-16-2,-12 5,-9 0,-10 7,-18 0,-13 5,-10 2,-10-3,-14 3,-7 5,-14 10,-8 6,-5 13,-7 4,-2 4,-4 3,1-2,-3-1,-2 2,2 6,-2 2,3 5,0 1,-3-1,-2 7,-2 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33.909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0 384,'5'0,"9"0,16-4,7-7,6-4,4-5,-2-3,1-3,1 0,-4 0,-4-1,0 1,-3 0,1 4,-1 6,2 2,-1 3,-3-1,-2-3,-3 2,-2-2,-1 2,-1 3,0 3,0 3,0 2,-5 6,-5 6,-5 6,-5 5,-3 2,-1 3,-2 5,0 1,0 5,0 3,0 1,1 1,-1 2,1-2,0 1,0 1,0-2,0-4,0-5,1-2,-1-3,0-3,-5-4,-5-7,-5-5,-5-8,-3-5,2-6,1-1,-1-3,3-3,1-4,-2 2,-1 1,-2 2,-2 5,0-1,-6-2,-1-4,-5 2,0 0,-2-3,0 2,3 0,2 3,4 3,1 0,-2 2,-1-3,0 2,2 2,1 2,1 3,1 1,5 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38.458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535 740,'-4'0,"-6"0,-6 0,-4 0,-3 0,-2 0,3 4,1 2,0 4,-1 0,4 3,0-1,-1-2,-2 1,-1 3,-2 0,0 1,3 2,1-1,0 1,-2 1,4 3,0 1,-1-2,-2-6,3 1,5 1,3 2,5 3,7-3,8-4,5-4,6 0,-1 3,0-1,2-3,0-2,2 1,0 0,6 3,1-1,-4 2,1 0,1-3,0-2,-2-4,1 0,-2-3,0 0,-1 0,1-1,-1 1,0-1,1 1,-1 0,0 0,0 0,1 0,-1 0,-4-5,-5-5,-2-1,2 1,1-1,0-4,-1 1,3-2,-3-2,-4-3,1-1,-3-2,2-1,-1-5,-3-2,-2 1,2 5,-1-2,4-4,-1-1,-2-4,2 0,-1-2,-1 1,-3 3,-2-1,3 0,1-1,-2 1,0 2,-3-2,0 1,-1 3,-1-3,0 1,-1 1,1 3,0 2,0 1,0 0,-5 2,-5 4,-2 2,-2 4,1 0,2-2,0 3,-4 3,-3 3,-3 4,-2 2,-1 6,3 6,0 6,5 5,4 2,1 3,1 0,-1 5,1 6,2 5,3 4,1-2,3 1,0 1,1-2,1-6,-1 1,0-3,1-3,-1-3,5-6,1-3,-1-1,4 5,0 3,-2 0,-2 4,3-2,0-3,2-6,1-2,-2 0,1 1,-1 1,3 2,3 1,-1 1,2 0,-2 1,-3 0,0-1,3-3,4-7,2-5,3 0,2 2,0 4,-3 3,-2-1,1-4,0-5,1-3,2-3,-4-6,0-7,-5-6,0-1,-2-1,1-2,-2-2,0-2,0 0,1-2,-1 1,-3-1,-3 0,-3 0,-1 1,-1 8,3 7,1 10,5 5,-1 5,4 6,3 1,3-4,-1 1,-4 2,0 3,2 3,3 1,2 2,2-4,1-1,1 0,1-3,0-4,0-5,0-3,0-3,-1-2,-4-5,-6-6,-5-5,-5-5,-2-2,-3-3,-1 0,0-1,0 1,0-1,-4 1,-1 0,-4 5,0 1,-3 5,-3 0,-4 2,2 0,0-3,-2 2,-1 3,-2-1,-1 2,-1 2,-1 2,1 3,-1 2,0 0,1 2,-1-1,1 1,-1-1,1 0,-1 1,1-1,-1 0,5 4,2 7,3 4,1 1,-2-3,-2 1,2 2,8-2,11-3,8-3,7-3,2 1,0 1,2-2,2-1,1-1,1-2,5 0,1-1,1 0,-2-1,-1 1,-2 0,0 0,-1 0,-1-1,0 1,0 0,-4 5,-5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40.509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400 1,'-4'4,"-6"2,-6 0,0 2,3 5,-5 5,-4 3,-2 2,-2 3,-4-1,-3-3,5-1,4-1,4 2,3 0,-1-2,-2-1,4 0,-1-2,2-1,5 3,7-4,10-3,7-4,5-3,9-3,4-2,0 0,4-1,0 1,-2-1,2 0,-1 1,-2 4,-2 2,2 0,0 2,2 6,1-1,-2-2,-7 1,-4-1,-1-3,0-2,-4 2,-1-1,2 3,-3 4,0 4,2-1,-3 1,2 2,1 1,-2 3,0 0,-2 1,-4 0,-3 1,-7 0,-9-5,-6-1,-5-4,-9-1,-2-2,3 0,-2-2,0-2,0-3,2 1,-4 1,0-2,1 2,-4 0,1-1,-3-2,1-2,1-2,4 0,2-1,1 0,2 0,9-1,8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42.796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80 309,'4'5,"6"0,6 5,4 0,3-2,2-1,1-3,0-2,1 0,-1-2,0 0,0-1,0 1,-1-1,1 1,-5-5,-2-1,-3-3,-5-6,-5-4,-2-2,-3-3,-1-2,-1 0,1 0,-1-1,0 1,-4 5,-1 1,-4 4,0 1,-3-2,-3 2,-4 4,-2 4,-2 2,-2 3,1 2,-1 0,-1 1,1 4,1 1,-1 0,5 3,1 0,4 3,5 4,4 3,0 3,0 1,-3 3,-3-1,-1 6,-1-4,1-1,4-1,3-1,3 1,1 4,3 1,0 1,1-2,-1 4,5 0,1-1,5-2,3-5,1-4,-3 0,0-4,-1-1,2-3,3 1,2 2,4 3,2-2,0-4,2-4,0-3,0-3,0-3,0 0,-1 0,1-6,-1 0,1-5,-1 0,-3-2,-3 1,1 2,1 4,1 2,-3 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47.105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267 0,'-4'0,"-6"4,-6 2,-4 4,1 4,0 0,-2 2,-1 3,-1-2,3 0,1-3,3 1,1-2,2 1,0-2,1 1,8-1,8-3,8-3,6-3,5-1,2-2,6 0,6 0,2-1,-3 1,-2-1,1 1,0 0,-3 0,3 0,-1 0,-6 4,-3 2,-2 0,-1-2,1 4,1 0,-1-2,-2 3,-7 4,-4 5,-5 3,-2 2,-7-3,-7 0,-5-4,-9 0,-5-3,-1 1,-4-2,-1 1,2-1,2 1,3-1,5 1,4-1,-1 1,1-1,2 2,1-3,3 3,-1-2,3-3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48.908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1,'0'4,"0"6,0 5,0 5,0 3,5 2,1 1,3 5,1 6,-1 0,1 3,0-1,3 6,2 4,0-2,-4-1,2-3,-2-5,1-9,0-5,-4-2,2-1,0 0,-3 2,-2 0,2-3,0-1,-1 1,-1 1,-3 2,4-4,5-5,4-4,5-4,3-4,-3-6,-4-6,-5-7,-5-4,-3-2,-2-3,-1-1,-1 0,0 1,0 0,1 0,-1 0,1 0,0 1,0 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50.188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1 103,'4'0,"6"-4,5-2,5-3,3-1,2 1,6-2,1 1,0 2,-1-2,-2 1,-1 2,-1 2,-2 2,1 2,-1 0,0 1,-4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53.197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1 231,'4'0,"6"-4,6-6,4-5,-1-5,0 1,-3 0,1 3,1 3,2 1,1 2,3 3,-4-2,-1-4,2 1,0-3,2 2,1 3,0 3,1 3,1 2,0 2,-1 0,1 5,-1 5,-4 6,-1 0,0 2,1 2,-3 2,-5 1,1-3,-3 0,-4 0,-1 1,-4 2,-1 0,0-7,-2-11,-4-10,-6-5,-1-5,-2 0,-4 3,-3 4,-2 2,-1 3,-2 2,0 1,5 4,0 7,1 5,-1 4,3 4,0 1,-1 1,3 1,-1 0,3-1,4 0,4 0,-2-5,-4-1,-4 0,1 1,2 1,5 1,7-3,8-5,7-5,6-4,3-3,-1-7,-1-2,1-5,0-1,-3-2,-5-3,-5-3,1 2,-2 0,-2-2,-2-1,-1-2,2 3,1 1,4 3,-1 0,-1-1,3 2,-2 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55.001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0,'0'9,"0"7,0 9,0 5,0 6,0 6,0 3,0 4,0-2,0-1,0 0,0-3,0-4,0-1,0 2,0-1,0-3,0-4,0 2,0-1,0-1,0-2,0-2,4 3,6 5,1 0,-1-1,2-6,-1-5,-2-1,-4-1,-1 0,-2 2,3-5,5-4,5-6,0-8,2-4,-3-7,-2-5,-5-4,-2-4,-3-2,-2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3:27:39.1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1224 0 24575,'-1'6'0,"0"-1"0,0 1 0,0-1 0,-1 0 0,1 1 0,-1-1 0,-1 0 0,-2 5 0,-5 13 0,-11 24 0,-2-2 0,-2 0 0,-34 47 0,-14 24 0,-290 408 0,358-518 0,-133 200 0,1-1 0,136-204 0,-63 84 0,-56 97 0,108-163 0,0-1 0,0 0 0,-2-1 0,-23 22 0,24-24-13,1-1-1,1 2 0,-16 26 1,9-15-1298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56.197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1,'4'0,"6"0,6 0,3 0,5 0,0 0,3 0,-1 0,1 0,-1 0,0 0,0 0,-5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58.422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1 104,'4'0,"6"0,6 4,4 2,3 0,2 3,1 0,1-2,-1-1,0-3,0-1,0-1,0-1,-1 0,1 0,-1-1,0 1,-3-5,-7-5,-5-6,-9-4,-9 1,-7 4,-1 0,-3 3,2-1,1 1,-3 4,-2 2,-1 3,-2 2,0 0,-2 2,1-1,3 5,6 5,6 6,4 4,4 4,1 1,2 1,0 0,0 1,0-1,0 0,-1 0,5 0,1-1,0 0,-2 1,-1-1,-1 1,4-5,0-2,4-3,4-1,4-2,-1 0,1-2,2-2,2-4,1-1,1-3,1-1,1 0,-5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8:11.624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1829,'0'-4,"0"-7,0-4,0-5,0-3,0-2,0-1,0-5,0-2,5 2,0 0,1-2,-1 0,2 5,0-1,4 0,0 1,-3 1,3-4,-1-1,2 1,-1 1,-3 1,-2 2,-2 1,-2 0,-2 1,0 0,4 4,1 10,5 7,0 9,-2 7,-1 6,-3 5,3 2,-1 1,4 1,0 0,-2 5,3 0,-2-1,-1-1,1-1,0-2,-2 0,-2-2,-2 1,-1-1,-2 0,0 0,0 0,4 1,1-1,1 0,2-3,5-7,5-5,-2-9,2-4,2-7,1-5,2-5,2 1,0 0,-4-2,-5-1,-1-1,-4-2,1 0,3 4,-1 1,-3 0,-3-1,-4-2,-1 0,-2-2,-1 0,-1 0,0-1,1 1,-1-1,1 0,0 1,0 8,4 7,1 10,1 9,-2 7,3 6,1 3,3-3,-1 0,3 0,-1 0,-2 2,1 0,-2 5,-1 2,2-1,-2 0,-1-1,-2-1,-2-2,-2 0,4-5,5-5,1-11,3-5,-1-8,-3-11,2-6,-2-8,2 2,0-3,0-4,0 1,-3 1,-3-1,-2 1,-3 2,4 8,1-1,-1-1,-1 1,-1 1,-1 0,-2 0,1 0,-1 1,-1 0,1-1,0 1,4 4,1 10,0 11,0 10,-2 8,3 1,5-4,1 1,-2 2,2-3,-2 2,-1 1,-4 2,3 2,-1 2,-1 0,-1 2,-2-1,2 1,2 0,-1 0,-2 0,-1-1,-2 1,0-1,-1 1,4-5,2-2,3-3,1-1,3-3,-1 1,2 3,-2 3,-2 2,1-2,3-4,3-6,4-3,2-3,1-6,2-3,-5-5,0 0,-5-3,-5-3,1 1,1 4,0-1,-3-3,-3-2,-2-3,-3-2,-2-1,0-1,0-1,-1 0,1 0,-1 0,1 0,0-4,0-1,0-4,0-1,0 2,0 3,0 1,0 2,0 2,0 0,0-3,0-2,0 1,0 0,0 2,0 1,0 0,0 2,-5 3,0 11,-1 12,1 9,2 8,1 5,1 3,1 1,0 1,0-1,0 0,0-1,1 1,-1-2,0 1,0-1,0 1,0-1,0 5,0 0,0 1,0-1,0 3,0 0,0 3,0 0,0-2,0-2,0-2,0-3,0-1,0 0,0-1,0 0,0-1,0 2,4-5,6-6,6-5,4-5,3-2,-3-12,-4-7,-5-7,-4-6,-4-4,-2 0,-1 1,-1 1,0 3,0 1,0 0,1 2,0-1,-1 1,1 0,0 0,0 0,1-1,-1 1,0 0,0 0,0-1,0 1,0-1,-5 5,-1 2,-3 3,-1 1,1-2,3-2,-3 2,1-1,-3 4,1-1,-2 2,-5 0,-2 1,2-1,-2 1,0 3,-3 3,-1 3,4 5,4 8,5 5,4 6,3 2,3 3,0 0,5-3,6-2,1 0,3-4,-1 0,-3 1,-3 2,1-2,-1 0,2 1,0 1,-2 3,-2 0,2 2,0 0,-2 1,-2 0,-1 0,-1-1,-2 1,0 0,0-1,0 1,0-1,-1 0,5-4,6-1,1 0,4-4,-2 1,2-4,-2 2,1 1,-1 3,0 3,0 1,-4 2,-3 0,-2 1,2-5,4-5,6-6,3-5,3-2,-1-7,-6-6,-4-7,0-4,-2-3,-3-1,3-2,-1-4,-2-1,3 0,0 1,-2-2,-2 0,-2-3,-1 0,-2 2,0 2,0-2,0 1,-1 1,1-2,0 0,0 2,0 1,0 3,-1 1,2 1,-1 0,0 1,0 0,0 0,0 0,0 0,0-1,0 1,0 0,4 4,6 5,1 11,3 5,0 8,-4 6,-2 5,-4 4,3-2,-1-1,0 2,2-4,0-1,-1 2,2 2,0 1,3-3,-1 0,2 1,-1 5,-3 3,-2 2,-4-1,4-1,-1-1,0 0,-2-1,-1 0,-2-1,4-3,5-7,1-1,-1 1,1-1,4-4,3-3,4-3,-4-7,-3-6,-1-3,-2-3,-3-3,-4-3,-2-3,-2-1,0 0,-2-1,1-1,-1 1,0 1,1-1,0 1,0-1,0 1,0-1,0 1,0-1,0 1,0 0,0-1,0 1,0-1,0 1,0 9,0 10,0 12,4 4,2 5,0 4,2 4,1 1,-2 2,-1 0,-3 0,3-4,1-2,-1 1,-2 0,-1 2,-2 0,0 1,-1 1,0 1,0-1,4 1,2-1,3 1,1 0,-1-1,-3 1,-2-1,3-4,-1-1,5-5,-1 1,2-4,4-3,4-3,1-3,3-2,-3-5,-5-7,-1-5,-3-4,0-4,4-2,-2 0,-3-1,-4-4,2-1,-1 1,-2-4,3-3,-1-5,-1-12,-2-1,2-4,1 4,-2 2,-1 3,-2 5,-2 2,0-1,-1 0,0-2,0-2,-1 0,1-2,0 1,0 3,0 6,0 6,-5-1,-1 2,1 3,0 2,2 1,1 2,1 1,1 8,0 12,0 11,0 9,0 6,0 4,1 2,-1 1,0-1,0 5,0 5,0 4,4-3,2-1,0 2,-2 4,-1 3,-1 2,3 1,1-3,0 0,-2-5,-1 0,-2-2,4 0,1-2,0 2,-2-3,-1-1,-1-4,-1-2,-1-2,0-1,0-1,0 0,4-5,1-1,1 1,3-4,-1 0,4 2,-1 2,2-2,-1 0,-2 1,0-2,0-1,-2 3,-3 1,2-2,1-9,-2-10,-2-9,-1-7,-6-6,-2-6,-5-4,-5-9,-4-5,-3-4,-2-2,2 0,2-5,-1-1,3 6,1 3,3 6,0 1,1 4,0 9,1 5,-1 2,2 1,-3 0,-2-1,2-1,-2 5,2-1,-1 5,-2 0,-3 2,-1 0,-3-3,-1 1,0 0,-1 1,5 0,0 2,1 2,-1 4,-2-2,0 0,-2 2,0-2,0 0,4-3,1 0,0 2,-1 3,-2 2,8 2,11 1,10 1,9 1,5 4,5 1,1 0,2-1,-1-2,4-1,2-1,-1 0,-2-1,3 0,0-1,4 1,-2 0,-1 0,-2 0,-3-1,-1 1,-2 0,-1 0,1 0,-2 0,1 0,1 1,-1-1,0 0,0 0,-4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4:18:14.962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0 0,'5538'0'0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9:32.276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917 204,'-4'0,"-6"-4,-6-6,-4-1,2-4,3-2,0 1,-2 3,-2 4,2-1,0 2,-2 1,3-2,-1 1,-2 1,-1-2,-2 0,-2 3,-1 1,0 2,-1 1,0 1,5-3,1-2,0 1,-1 1,-2 1,0 1,-1 1,-1 1,-1 0,1 0,-1 1,0-1,1 0,-1 0,1 0,-1 0,1 5,4 5,6 5,5 5,5 3,2 2,-1 1,-6-4,0-1,1 0,2 0,2 2,3 1,1 1,0 0,1 0,1 1,-1-1,1 1,-1-1,0 1,0-1,0 1,0-1,0 0,0 1,0-1,0 1,5-5,1-2,4 1,0 1,-1 2,1-4,5-1,-2 2,2-4,3-3,3-5,1-3,-2 1,-1 0,1 0,2-3,0 0,2-2,1-1,0 0,1 0,0 0,-1 0,1-1,-1 1,1 0,-1 0,1 0,-1 0,0 0,1 0,-1 0,1 0,-5-4,-2-2,-3-4,-1 0,2 1,-2-2,0 1,-2-2,2 1,1 2,-1-1,1 1,-2-3,0-3,3 0,-2 0,-3-4,0 3,3-1,3-1,-1-3,0 3,-2 0,-4-2,-4-1,-3-1,-2-2,-2-1,0 0,-5 4,-2 1,1 0,-3 3,-5 4,-4 5,2-1,-2 2,2-3,1 0,1-2,5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9:36.046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1528 384,'-5'0,"-5"-5,-1-5,-3-5,-4-5,-7 1,-4-1,-1 0,1 2,0 5,1 4,1 4,-4-2,-1-3,1-1,-3-3,0 2,2-2,-3 1,0-1,2 2,7-2,-1 2,0 3,-1-1,2 0,-5 3,-1 2,1-2,1 0,2-3,1-1,0 3,2 2,-1 2,1 2,0 1,0 1,-1 0,1 1,0-1,0 1,-1-1,1 0,-1 0,1 0,0 0,-1 0,1 0,4 5,1 0,0 1,-1 3,-1 0,2 3,2 3,-2 4,4 3,-1-3,3 1,4 0,4 2,3 1,1 1,2 1,0 0,1 1,0-1,-1 1,1 0,-1-1,0 1,5-5,0-2,5 1,4 1,0 2,2 0,-2 2,2 0,1-4,-1-2,0 1,3 2,1-4,-2 0,0-4,2-3,1-5,1-2,2 2,1 0,0-1,1-2,0 0,3-2,3 0,-1-1,-1 0,3 0,0-1,3 1,5 0,-2 0,3 0,-3 0,-3 0,1 0,3 0,-2 0,-2 0,1 0,-1 0,2 0,-2 0,-2 0,-3 0,-1 0,-3 0,-1 0,-1 0,0 0,0 0,-1 0,1 0,1 0,-1 0,0 0,1 0,-1 0,1 0,-5-5,-2-5,-3-5,-6-5,-3-3,-4-2,-1-1,-2-1,-1 1,0-1,0 1,-4 5,-1 1,-4 4,0 1,1-2,-1-2,0-2,-2 2,1 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4:19:45.421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0 0,'5159'0'0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4:19:50.051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0 0,'0'3327'0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4:19:53.937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5208 4 0,'-5207'0'0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4:19:57.517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8 3378 0,'0'-3378'0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3:27:41.2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24575,'0'661'0,"0"-656"0,0 0 0,0 1 0,1-1 0,-1 1 0,1-1 0,3 9 0,-3-13 0,-1 0 0,0-1 0,1 1 0,-1 0 0,1-1 0,-1 1 0,0 0 0,1-1 0,0 1 0,-1-1 0,1 1 0,-1 0 0,1-1 0,0 0 0,-1 1 0,1-1 0,0 1 0,-1-1 0,1 0 0,0 1 0,0-1 0,1 0 0,-1 0 0,1 0 0,-1 0 0,0-1 0,1 1 0,-1 0 0,1-1 0,-1 1 0,0-1 0,0 1 0,1-1 0,-1 0 0,0 0 0,0 1 0,0-1 0,2-2 0,3-2 0,0 0 0,0 0 0,0 0 0,0 1 0,1 0 0,0 0 0,0 1 0,0 0 0,0 0 0,1 0 0,-1 1 0,1 1 0,13-3 0,25 1 0,41-4 0,113-24 0,-146 25 0,1 1 0,96 6 0,-56 1 0,-73-2 154,-11 1-458,1-1 0,-1 0 1,0-1-1,18-4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6:23:14.136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0 254 0,'13437'-253'0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6:23:21.955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8539 485,'-9'0,"-19"-4,-23-2,-25-13,-29-7,-14-3,-8-11,-5 3,3 2,-6 4,2 2,-7-3,4 1,-6 4,5 4,3 5,-1 6,5 0,7 3,8-2,14 1,12 3,12-3,10 1,9 2,5 2,3 2,1 1,-3 2,-3 0,1 0,0 0,0 1,2-1,-4 0,-1 1,-4-1,-4 0,-9 0,-4 0,-2 0,-1 0,-7 0,-3 0,2 0,3 0,3 0,-2 0,1 0,2 0,2 0,-4 0,1 0,1 0,2 4,1 2,-3 4,-5 0,-1-2,-2 3,-4-1,-2 2,1-1,4 2,1-1,-2 1,2 0,2 0,5-1,-2 6,1 0,2-3,1 0,-2-3,0 2,1 2,2-2,-4 2,1 2,0 2,-2 2,0 2,6-3,4-6,5 0,3 1,2 2,6-1,2-1,-5 7,3 0,8-1,-1 1,0 0,0 1,4 1,3 0,-1 0,0 1,2-1,1 1,-1 0,2-1,5 1,8-1,0-4,1-5,1-2,1 1,0 3,5 2,1 3,5 0,0-2,2-1,4 0,3 2,3 0,2 2,1 1,5-4,6-6,5-5,5 0,2-2,3 3,-5 3,0 3,0 4,1-2,1-5,5 1,3 1,-1 3,4 2,1 2,2 6,8-3,10 0,4-2,0 1,-1-1,-1 1,-3 0,-1-4,3-6,1 0,-1-4,-1 1,-1-2,-2-2,0 2,-1-1,-1 2,5 0,2 1,-1 0,-6-3,-2 2,0-2,-1 3,1 3,1-1,-4-2,0 0,0-1,1 1,2-1,5 2,3-1,0-3,-1 1,4 0,8 1,11 0,4 2,11 7,14 5,12-2,7 0,7-1,4 6,-6 2,-2-1,3 1,-1-6,1-3,-6 0,-3-3,-4 3,-11-2,0-4,-7-4,-8-4,-10-4,-2-2,-11-1,0-1,-3 0,-1 1,-2-1,-3 0,-4 1,-7 0,5 0,2 0,4 0,0 0,4 0,-2 0,2 0,-1 0,1 0,2 0,8 0,3 0,2 0,-4 0,-3 0,0 0,1 0,4 0,3 0,-1 0,0 0,4 0,0 0,-1-9,6-2,2-5,3 2,2 2,-2-1,0 2,1 3,-2 2,-4-1,-4-1,-4 2,2-2,-5 0,-11-3,-13 0,2-2,0-3,-1 1,-1-2,-1-1,-2-2,1-3,-2-1,5 3,2 2,-6-2,-1 0,-2-2,-4-5,-1-2,1-1,-3 1,-4-3,0 0,-1 0,-3 7,-7-1,-4-1,-1 1,0-4,-3-1,-1 0,2 7,-3-3,0 1,-3-1,2-3,-3-1,-3 0,-3 2,-3 2,-1 0,-2 2,0 0,-1 1,0 0,1-5,0-1,-1 1,-3 0,-2 2,-3 0,-1-2,-3-2,0 1,-1 2,-2 0,0 2,0 1,-3 4,-1 3,-3-1,-1 4,4-1,-4 4,-2 3,-5-1,-2 2,-4 2,0-2,2 1,-1-3,0 0,-2-1,2 0,2 3,2 3,-1 2,4-2,3 0,-2-4,-2 0,1 1,1-1,-4 1,4-3,2 1,2 2,-1-1,1 0,0 3,-1 1,0 3,0 2,0 0,0 1,-1 0,1 1,0-1,-1 1,5-1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6:29:14.364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1121 361,'-8'0,"-12"0,-12 0,-8 0,-6 5,1 0,3 5,4 1,5-2,3 1,3 0,2-2,0 1,4 5,3-1,-2 2,0 2,3 4,-1 1,0-2,1-1,1 1,-3 2,4 1,-2 1,-1-4,-2-1,-3 2,0 0,2 1,2-2,-2-2,0 2,-2 1,0 1,2 2,2-4,-1-4,3-2,0 2,-1 2,-2-2,2 1,0-3,-1 1,3 2,-1-2,-1-3,2 0,4 3,4 3,3 2,3 3,1 2,6-4,1-1,9-4,6 0,8-3,3-4,6 1,4-1,-5 3,0-2,2 2,4 0,-2 1,1-1,2-3,-2 2,-4-2,5 3,7-1,5-3,1 2,-1 0,0-3,-5-2,1 2,-3 0,-2-1,-4-1,0 2,1 0,2 0,-3-3,1-1,1 3,-2 0,-4 0,-5-2,2 3,-2 1,-1-2,1-1,5-2,5-2,2 0,8-1,3 5,5 0,9 5,19-1,11 8,11 1,3-3,9 1,4-3,-1 1,-1-2,0 1,-5-2,-8-2,-7 1,-9 0,-11-3,-7-2,-9-2,-7-2,-5 0,0-1,-6-1,-1 1,-7 0,-5 4,0 1,1 1,-1-2,1-1,-1-1,-3-1,1 4,-1 1,-3-1,3-1,-1 3,-2 5,3 0,-1-1,3 0,3 0,4-3,3 2,3-1,-4-2,8-2,3 3,5-1,1-1,2-1,0-2,0-2,-1 4,1 1,-6-1,-4-1,-4-2,-5 0,-2-1,-5-1,-4 0,-4 0,-3 0,3-1,0 1,-1 0,3 0,1 0,-2 0,-1 0,2 0,-1 4,0 2,-2 0,-1-2,-2-1,-1-1,-1 0,1-2,-1 0,0 0,0 0,0-1,-4 5,2 2,8-1,1 3,4 1,6-1,3-3,-2 3,1 0,-2-1,-5-3,0-1,-2-1,-2-1,-2-1,-3 0,-2-1,0 1,-1 0,-5-1,-5-3,-6-11,-3-6,0-13,4-10,5-5,0-3,1-2,7 0,0 1,-5 4,-5 3,0 0,-3-1,-2 4,1 0,-1-2,2 8,1 1,1 3,-1-3,-2 2,-3-3,-2 1,-2 2,-1 2,-1-1,-1 0,1 1,-1 3,-3 0,-2 2,-4 1,0 1,1-4,3-2,-3-4,2 0,-4 1,0 2,-1 3,0 1,-2 6,-2 2,-4 0,-2 0,3-6,4-3,1-1,-2 5,-7 3,-4 0,-1-1,-1 4,5 2,2-2,6-2,-1 4,0 4,-2 4,-2 4,2-2,1 1,-6-4,-16-4,-14-4,-15 2,-18-7,-19-2,-23-2,-23 4,-12 5,-4 7,5 4,13 4,14 2,6 2,6 0,3 0,5 0,0 0,4-1,-2 0,1 1,8-1,3 0,3 4,5 6,-4 2,3 2,4 3,-4 4,1 7,-4 2,-4-3,-6-3,3 0,-3-1,0-3,1-7,10 1,9-4,10-2,10-3,8-3,6-1,7-1,4 0,4-1,0 1,3-1,3 1,2 0,3 0,2 0,0 0,1 0,-4 0,-1 0,-1 0,2 0,-4 0,0 0,-3 0,-4 0,0 0,-2 0,3 0,-2 0,3 0,-1 0,-3 0,1 0,0 0,-3 0,-1 0,1 0,5 0,4 0,0 0,1 0,3 0,1 0,2 0,2 0,0 0,1 0,0 0,0 0,0 0,0 0,0 4,-1 2,1 0,-1-2,1-1,4 3,6 5,10 1,5-2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6:41:09.684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1348 205,'-4'-4,"-6"-2,-6-4,-8-4,-5-5,-2-3,-4-2,0 3,1 1,2 4,2 4,7 0,2 3,1 1,-1 4,-1 1,-1 2,-1 1,0 0,-2 1,1-1,-1 1,1-1,-1 0,1 0,-1 0,1 0,-1 0,1 0,-1 0,1 0,0 0,-1 0,1 0,0 0,4 5,1 5,4 5,1 1,-2 1,-2-2,-2 1,-2-2,-1 0,3 3,1-2,-1-4,4 1,5 3,-1-1,-1 1,1 3,-2-3,2 2,4 1,2 3,-1-3,0 0,2 1,2 2,1 2,-3 1,0 1,1 0,1 0,-3-3,0-2,-4-4,0-1,3 2,1 2,-1 2,1 2,0 2,3 0,1 0,2 1,0 0,1 0,1 0,-1-1,0 1,1-1,-1 0,0 1,0-1,0 1,0-1,0 0,0 1,0-1,4-4,6-5,1-2,3-3,0 1,-4 3,2 3,-2 3,-2 2,2 1,3 2,0 0,1-5,-1 0,2-1,2 1,2-2,3-2,2 2,1-2,0-1,1-2,-4 0,-2-2,-4 2,0-3,1-2,2-3,2-2,2 2,1 4,1 1,1 3,0-1,0-3,-1-3,1-3,0-2,-1-1,1-1,-1 0,0-1,1 1,-1-1,0 1,1 0,-1 0,1-1,-5-3,-1-6,0-1,0 1,3 3,0 2,-3-3,-1 1,-3-3,-5-5,-4-3,-4-3,3-3,0-1,-1-1,3 4,0-2,-1-3,-2 0,3 0,-1 0,-1 1,3 0,0-4,2-1,0 0,-2-3,1 0,0 1,-3 2,-2 2,-2 1,-1 2,-2 1,0-1,0 2,0-1,-1 0,1-1,0 1,-1 0,1-1,0 1,0-1,0 1,0 0,0-1,5 5,1 2,-1-1,4 3,4 1,1-2,-4-2,-2-2,-3-2,-2 0,-2-2,-1 1,0-1,-1 0,1 1,-1-1,1 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8:05:33.145"/>
    </inkml:context>
    <inkml:brush xml:id="br0">
      <inkml:brushProperty name="width" value="0.2" units="cm"/>
      <inkml:brushProperty name="height" value="1.2" units="cm"/>
      <inkml:brushProperty name="color" value="#008C3A"/>
      <inkml:brushProperty name="ignorePressure" value="1"/>
      <inkml:brushProperty name="inkEffects" value="pencil"/>
    </inkml:brush>
  </inkml:definitions>
  <inkml:trace contextRef="#ctx0" brushRef="#br0">1 190,'0'5,"4"5,7 5,4 1,1 1,-3 3,1 2,2 1,-2 2,-3 0,-3 1,-3-1,1-3,1-2,-2 0,4 1,3 2,1 0,1 1,0 1,-4 1,-3-9,-2-12,-3-10,-1-10,-1-5,-1-5,0-1,1-2,-1 0,1 1,0 0,0 1,0 0,0 0,0 1,0 0,0-1,0 1,0 0,0-1,0 1,4 4,6 6,1 1,-1-2,-2-2,1-2,0-3,2 4,0 0,2 3,-2 9,-2 10,-2 8,-4 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8:05:42.147"/>
    </inkml:context>
    <inkml:brush xml:id="br0">
      <inkml:brushProperty name="width" value="0.2" units="cm"/>
      <inkml:brushProperty name="height" value="1.2" units="cm"/>
      <inkml:brushProperty name="color" value="#008C3A"/>
      <inkml:brushProperty name="ignorePressure" value="1"/>
      <inkml:brushProperty name="inkEffects" value="pencil"/>
    </inkml:brush>
  </inkml:definitions>
  <inkml:trace contextRef="#ctx0" brushRef="#br0">0 253,'0'4,"0"6,4 1,7-1,0 2,3-1,0 1,1 0,-2 1,-3 3,1 4,-2 2,3-3,-1 0,2-3,2 0,4 1,-1 3,0-2,-3-1,1-2,-3-9,-4-9,-3-9,-2-6,-3-5,0-2,-2-2,0 0,1-1,4 6,1 1,5 1,0-2,-1 0,-3-2,-2 0,-1-1,-2 0,3 4,2 1,-1 0,-2-1,0-2,3 4,1 0,-1 0,-2-2,-1 7,-1 10,-1 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8:05:54.760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4042 256,'-4'0,"-6"0,-6 0,-4 0,1-5,0-1,-2 1,-1 0,-1 2,-2-3,0-1,0 2,-1 0,1 3,-1 0,0 1,5-3,1-2,0 0,-1 2,-1 1,-1 1,-2-3,0-1,0 0,-1 2,5-3,1 0,0 0,3-1,1-1,-2 1,-2 3,-2 2,-2 1,0 1,-1 1,-1 0,0 1,1-1,-1 1,0-1,1 0,-1 0,1 0,-1 0,1 0,-1 0,1 0,0 0,-1-4,-3-2,-3 1,2 1,0 1,1 1,2 1,0 0,-3-3,-1-2,0 1,-2 1,-1 1,1 1,-2 1,0 0,6-3,5-2,-4 1,0 1,-1 1,2-3,0-1,0 2,1 0,-4 3,-1 0,0 1,1 1,2 0,0 0,2 1,0-1,1 0,0 0,0 0,-1 0,1 0,0 0,0 0,-1 0,1 0,-5 0,-1 0,0 0,1 0,-2 0,-1 0,0 0,-1 0,0 0,1 0,-2 0,1 0,1 0,3 0,-3 0,0 0,-3 4,0 2,3-1,1-1,3-1,2 4,0 0,2-1,0-2,0-1,0-1,0-1,0-1,-1 0,1 0,0 4,-1 1,1 1,0-2,-1-1,1-1,-1-1,1 0,4 3,1 1,4 5,1 4,-1 4,-3-1,2 2,-1-4,0 1,1 2,0-2,-1 0,-2 2,-3 2,-1 2,4 2,0 1,0 0,-1 1,-2 4,0 1,2 1,2-6,-1-3,3-1,5 0,4 0,-1 2,1 0,-3-4,-3-1,1 1,2 1,3 2,3 0,3 2,0 0,2 1,5-1,6 1,1-1,2-3,4-7,-1-1,0 2,2-3,3-2,0-4,-2 1,-1 0,1 2,1 0,2 2,1 0,0 1,2-1,-1 2,1 2,0-1,-1 2,1 1,-5 2,-1 3,0-4,1-4,1-1,6 2,2 2,-4 3,-2 2,3 1,2-3,0-1,0-4,-2-4,0-1,-1-2,0-2,0 2,3-1,2 3,0 4,3-1,0 2,3 2,0-2,2-4,3 1,3-2,-6 2,-2-2,3 1,-2 0,1 1,3-1,-1-3,0 2,2-2,8-1,2-3,2 2,4 0,10 3,9 0,10 7,11 0,11-2,12-4,2-4,2-3,-7-2,-11-2,-7-5,-12-1,-16 0,-8-3,-11-1,3-2,0 1,-5 1,-7 0,-3 0,-4 3,1 2,1 2,3 1,-1-3,-4-1,5-3,3-5,-1 0,-4-2,-5 2,0 3,-6-1,1-2,-1 0,3 0,0-4,-1-2,-1 2,2 0,-5-1,-2 2,-1 0,-1-2,0-1,0-2,-4-2,-1 3,-4 2,-4-1,-4-2,-4 0,-1-2,-2 0,-1-1,0-1,0 0,1 1,-1-1,1 0,0 1,0-1,0 1,0-1,0 1,0 0,0-1,0 1,0 0,0-1,-5 1,-5-1,-1 1,-3 0,1-1,-2 1,2 0,-1 4,1 1,4 0,-2-1,-3-1,1-2,-1 4,-4 1,-2 3,2 1,0 2,3-1,-1 3,-1-2,-3-3,-2-3,-1-2,-2 2,0 4,-1 5,1 4,-1 3,0 2,9 1,7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8:05:56.777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1,'9'4,"11"10,16 16,22 15,24 18,24 11,23 14,12 14,21 12,13 7,7 1,11 1,3-8,8 4,-1-12,-14-5,-8-3,-14-1,-5 4,-8-2,-9-1,-12 0,-15-8,-19-11,-10-6,-15-15,-11-15,-17-9,-8-6,-5-5,-5-1,-2-5,-6-1,-2-4,1-3,-4 0,1-1,-3-3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8:05:59.364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813 0,'0'5,"0"5,0 6,0 4,4 3,2 2,-1 1,-1 5,-1 1,4 0,0-2,-1-1,-2-1,-1-1,-1-2,3 0,1 1,0-1,-2 0,-1 0,-6-4,-6-5,-7-7,1-7,-3-10,-2-3,-2 0,-1-2,-2 1,-5-2,-1 2,-1-2,-2 2,-1 2,2 4,2 2,2-2,-3 0,0 1,1 1,2 2,-3 1,-1 0,1 1,-2-4,0-2,1 1,2 0,3 2,0 1,2 1,1 1,8 0,13 0,10 0,8 1,7-1,4 0,2 0,1 0,-1 0,1 0,-2 0,1 0,-1 0,3 0,3 0,3 0,0 0,-1 0,-2-4,-3-2,-1 1,-1 1,-2-4,0 1,0 0,0-2,0 0,-4-3,-2 1,1-2,1 1,2 3,0 2,1-1,1 0,-3-2,-7-5,-4-3,-6-3,-2-3,-3 8,0 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8:07:02.142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1677 0,'1752'-1677'0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3:27:46.5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58 0 24575,'-1'24'0,"-2"-1"0,0 0 0,-2 0 0,-11 36 0,3-8 0,6-13 0,2-1 0,2 2 0,2-1 0,4 53 0,-1-3 0,-3-22 0,3 71 0,0-126 0,0 0 0,1 0 0,0 0 0,1-1 0,8 16 0,7 22 0,0 8 0,-11-34 0,0 0 0,-2 0 0,0 1 0,-2 0 0,3 37 0,-9 31 0,3 46 0,-1-134 0,0 0 0,1-1 0,-1 1 0,1 0 0,-1-1 0,1 1 0,2 3 0,-3-5 0,0-1 0,1 0 0,-1 0 0,0 1 0,1-1 0,-1 0 0,0 1 0,1-1 0,-1 0 0,1 0 0,-1 0 0,0 1 0,1-1 0,-1 0 0,1 0 0,-1 0 0,1 0 0,-1 0 0,0 0 0,1 0 0,-1 0 0,1 0 0,-1 0 0,1 0 0,-1 0 0,0 0 0,1 0 0,-1 0 0,1-1 0,-1 1 0,1 0 0,-1 0 0,0 0 0,1-1 0,-1 1 0,0 0 0,1 0 0,-1-1 0,0 1 0,1 0 0,-1-1 0,0 1 0,0-1 0,1 1 0,-1 0 0,0-1 0,0 1 0,1-1 0,1-2 0,1 1 0,-1-1 0,1 1 0,0-1 0,0 1 0,0 0 0,0 0 0,0 1 0,0-1 0,1 1 0,-1-1 0,1 1 0,4-1 0,-6 2 0,0 0 0,-1 0 0,1 0 0,0 0 0,0 1 0,0-1 0,-1 0 0,1 1 0,0-1 0,0 1 0,-1 0 0,1 0 0,-1 0 0,1 0 0,-1 0 0,1 0 0,-1 0 0,1 0 0,-1 0 0,0 1 0,1-1 0,-1 0 0,0 1 0,0-1 0,0 1 0,0 0 0,-1-1 0,2 4 0,2 3 0,-1 0 0,-1 1 0,1-1 0,-2 1 0,1 0 0,-1 0 0,0 9 0,-3 66 0,0-40 0,1 1 0,2-17 0,-2 0 0,0 1 0,-2-1 0,-2 0 0,-11 41 0,9-44 0,1 1 0,1-1 0,-3 49 0,6-47 0,-9 33 0,7-43 0,-4 34 0,6-9 0,4 67 0,-2-107 0,0 1 0,1-1 0,-1 1 0,1-1 0,-1 0 0,1 1 0,0-1 0,0 0 0,0 1 0,0-1 0,0 0 0,0 0 0,1 0 0,-1 0 0,1 0 0,3 4 0,-3-5 0,0 0 0,0 0 0,0 0 0,0 0 0,0-1 0,0 1 0,0 0 0,0-1 0,0 1 0,0-1 0,0 0 0,0 0 0,0 0 0,1 0 0,-1 0 0,2 0 0,3-2 0,-1 1 0,0-1 0,1-1 0,-1 1 0,0-1 0,0 0 0,0 0 0,-1-1 0,1 1 0,-1-1 0,7-7 0,2-1-1365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8:07:04.648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1 206,'4'0,"6"0,6-5,4 0,3-5,2 0,1 1,0-1,1-5,-1 2,0 1,0 4,-4-1,-3 1,1-3,1 1,2 2,0 2,1-2,-3-4,-1 1,0 1,1 3,1 2,2 3,0 1,-3 5,-6 6,-5 6,-4 4,-4 4,-1 1,-2 1,0 1,0 0,0-1,1 0,-5-5,-1-1,-3 0,-2 1,-2 2,1 0,2 1,4 1,1-4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8:07:53.563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1 713,'4'0,"6"0,6-4,3-2,9 1,3-4,0 0,4 2,1-3,2 1,3 2,4-3,3 1,2-2,4-5,3 2,4-6,1 0,7 0,-4 2,4 6,-1-1,1 3,-3-2,-3 1,-5-2,2 2,-2-2,-1 1,-7-1,-2 1,-2-1,-3 1,-6 3,5-2,-1 1,-3 3,0 2,3-7,-1-1,1 2,2-2,2 1,-1 3,-5 3,4-2,9 1,3 1,1-2,-1-1,0-2,-1 0,-2 2,0-1,-5 0,2-6,-2-1,-6 3,0 4,-4-2,-3 3,1 2,-5-2,-4 0,-2-2,0 1,0 2,-1 2,2 3,-1 1,-3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8:07:56.673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0,'4'0,"6"0,6 0,4 4,3 2,2 4,1 0,0-2,1-1,-1 1,0 1,0-3,-5 3,-1 0,0-2,1-2,1-2,2 3,0 0,1 0,0-2,1 3,-1 0,1-1,-5 3,-1 0,0-2,1-2,2-1,0-3,-3 5,-6 4,-4 5,-4 5,-4 2,-1 3,-6 1,-1 0,-1 1,-2-5,-5-6,1-2,2 2,-2 2,2 2,-1-2,0 0,-1 2,-3-3,1 0,3 1,4 3,-1-3,1 0,1 1,-2-3,1 1,-3 1,1 3,-3 1,1 1,-2 2,2 0,-1 1,0 0,4 0,3-1,2 1,-2 0,0-1,-4 0,1-4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8:08:01.374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0,'4'0,"6"0,6 5,4 1,7 3,4 1,-3 3,-3 4,3 2,2 4,3-3,2-5,2 0,4 1,4 2,3 7,6 4,2 1,1-5,-1-2,-1 0,-2-1,0 1,-2 1,0 0,0-4,-1 0,9 0,3 1,-9 1,-5 6,-2-2,-4-1,-1-5,1 3,3 6,-3-2,0 3,2 1,-2-5,0-2,2-1,-2-5,-1-1,-6 2,-5 0,1 3,0 1,-2-3,4-1,0 1,-2 2,-1-4,-1 0,2-3,1 0,-1-3,-1 2,-2 2,-1-2,-1 2,0-2,-1-4,0 1,0 3,1-1,-1-3,0 2,0-2,1 2,-1-1,1-2,-5 1,-2 4,1 3,1-1,2-3,-4-4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8:08:03.316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556 0,'0'5,"0"5,5 5,1 5,-1 3,4-2,0-1,3 1,-1 1,2-3,-1 0,2-4,3 0,-2 2,1 2,2-2,-2 1,1 1,2 2,1 1,-2 2,0-3,2-2,-3 1,-1-3,3 0,-8-3,-9-4,-9-3,-8-4,-6-1,-4-2,-1 0,-1-1,-5 0,0 1,-1-1,3 1,1 0,1 0,2 0,0 0,-4 0,-1 0,-3 0,-2 0,2 0,3 0,-3 0,1 0,1 0,2 0,1 0,2 0,1 0,1 0,0 0,0 0,0 0,0 0,4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9T13:55:16.756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0 671 0,'878'159'0,"-1167"-989"0,-300 1501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13:55:12.493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6584 1,'-9'0,"-11"0,-11 5,-9 1,-10 4,-6 0,-6-1,-6 1,1 0,2 2,4-1,0 2,1-1,-6 2,-1-2,-2-3,3 2,-2-2,-1 3,-6-1,-4-3,-1 2,4-1,2 3,-3-1,-2 6,0 1,4-3,7 0,6-3,5 2,3-2,-1-3,-1-4,1-1,1-3,1 0,1-2,0 1,-3-1,-1 1,4-1,7 1,3 0,-1 0,-1 0,-2 0,-2 0,-1 0,-1 0,-5 0,-2 0,5 0,2 0,1 0,0 0,0 0,0 0,4 0,0 0,0 0,3 0,4 0,1-4,1-2,-5 1,-1 1,-2 1,-1 1,-6 1,-4 0,-1 1,1 1,1-1,1-4,0-2,2-4,0 0,-4-7,-1-1,-1 2,2 1,2 2,0 3,6 4,5 2,3 3,2 0,4 2,3-1,3 1,1-1,0 1,2-1,-1 0,0 0,0 0,0 0,0 0,0-4,-1-1,1-1,-1 2,1-3,0-1,-1 1,1 2,-1-2,1-1,-5 2,-1 1,0 2,1-3,2 0,0 0,2 2,0 2,1 0,0 1,0 1,-1 0,1 1,0-1,-1 0,-3 0,-7 0,0 1,0-1,3 4,3 1,2 5,1 0,-3 3,-1-1,0-2,2 1,1-1,1-3,1-1,0-3,5 2,1 2,1 3,-2 0,3 2,0 0,0-3,1 2,1 3,-2 4,-2-2,2 1,0 2,-1-2,2 0,0 2,-1 1,2 3,0-4,-3-4,3-1,4 2,4 2,3 3,3 2,1 1,1 1,5 0,2 1,-1 0,4 0,-1 0,3-1,-1 1,-2-1,2 1,-1-1,2 1,3-1,4-4,2-1,3-5,5 0,2-2,-4 0,-2-2,3 2,6-1,1-3,3 1,4-1,3 3,-1-2,-4-1,-1 1,3 0,2 1,3 0,1 2,10-2,4 3,5-2,-2-2,3 0,-3 0,1 1,-2 0,1-2,7 1,-1-1,2 2,-5 0,1-2,-4-3,1-3,10-1,5-1,7-1,9-1,6 1,7 0,1-1,-4 1,1 0,-5 0,1 0,-3 0,-7 0,3 0,-3 0,-8 0,-6 0,-7 0,-9 0,-5 4,-1 2,-1 0,-2-2,4 3,-1 1,3 3,9-1,0 7,3 1,-4-3,0 0,-3-2,-1 1,3-2,-2-3,5-3,-6-2,5-2,-3-2,2 0,1-1,2 1,2-1,5 1,3-1,-1 1,0 0,3-4,1-2,-2 0,-6 2,-4-8,-4-1,-2 1,-4-2,5 2,0-2,1 2,1 3,3-2,10 2,3-2,1 0,3-2,-2 1,-2 3,-8 3,-7 2,-4 2,-4-3,0 0,-2-5,6 1,-5 1,6-2,3 0,3-2,1 1,11-2,2 1,4-2,0 2,-4-6,-3 0,-8-1,1 3,-9 4,-12 4,-7 3,-3-1,-1-1,-4-2,-5-5,0-4,-2-3,1-3,0-1,-3-1,-2 4,-6 2,-4-1,0 4,-5 0,-4-1,-4-2,0 2,-1 1,3 2,-1 0,-1-2,-2-2,-3-3,-1-1,-6-2,-6 4,-5 1,-6 4,-2 0,-3 4,-4 3,2-2,1 2,-2-2,-2 1,-4 1,-4 4,0 1,2 2,-1 2,1 0,-1 0,-3 0,-3 1,-3-1,2-4,5-1,1 0,1-4,0 0,-2-3,0 1,-1 2,-2-2,-3 1,3 3,-1-3,-1 2,3 0,0-1,-2 1,3-4,3 2,-4-3,0 1,0-2,1 2,4-2,4 2,-1-1,1 0,1 4,3 3,1-2,1-4,2 0,-1 3,1 2,0-2,0 0,0 3,0 1,-1 2,1-2,0-1,-1-4,1 0,4-2,1 0,0 3,-1 2,-1 4,3-4,0 0,0 2,-2 1,-2 1,0 2,-2 0,0 1,-1 0,1 0,-1 1,0-1,1 0,-1 0,5-4,1-2,0 0,-1 2,-1 1,-1 1,-1 1,-2 0,1 1,0 0,-1 1,0-1,5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13:55:14.221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2665 1,'-4'0,"-6"4,-10 1,-6 1,2 2,0 6,-4 3,-6 4,-6 3,0 1,-2 1,-3 0,2 5,0 1,-6-1,-7 3,-4 1,1-2,1-2,3-2,1-2,1-1,-3 4,-1 1,6-5,1-7,2 2,5-2,0 0,-1 0,-1 2,2-2,0-1,-1 1,7 2,0 1,-1 2,1-4,-1 0,-4 0,-3 1,-2 2,-11 1,-3 0,-1-3,2-1,2 0,11 1,6 2,0 0,3-2,-1-2,-2-3,-3-1,2-2,4 0,3-1,4-4,3 2,2-1,1 3,0 2,0 0,1-2,4-4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14:00:32.558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4806 0,'-5'0,"-5"0,-10 0,-10 0,-4 0,-6 0,-3 0,0 0,4 0,-1 0,-2 0,2 0,-1 0,-2 0,-2 0,2 0,0 0,2 0,0 0,-1 0,-3 0,-2 0,-2 0,3 0,1 0,0 0,-2 0,-1 0,3 0,0 0,0 0,3 0,4 0,1 0,-4 0,3 0,2 0,4 0,-2 0,0 0,3 0,1 0,2 0,-3 0,-1 0,2 0,-4 0,0 0,-3 0,1 0,-3 0,-3 0,-3 0,-2 0,2 0,0 0,0 0,-2 0,-2 0,-4 0,-3 0,0 0,0 0,6 0,8 0,1 0,-1 0,3 0,-1 0,-2 0,-3 0,3 0,-1 0,2 0,1 0,1 0,4 0,4 0,-2 0,0 0,-2 0,-1 0,3 0,-2 0,0 0,-2 0,0 0,3 0,3 0,-3 0,1 0,-3 0,-3 0,-1 0,3 0,-1 0,2 0,-2 0,-3 0,2 0,2 0,3 0,4 0,2 0,2 5,-4 1,0 3,-1 1,2-1,1 2,1 3,1 4,-4 3,-1 2,0 2,1 1,-2 0,-1 5,1 5,2 5,2 5,0 2,7 3,1 9,0 3,-1 5,-5 2,2-1,0 0,4-2,2 4,3-2,5-7,3-11,4-4,2-3,1-4,0 0,1-2,0-4,0 1,4-1,1-2,-1 2,4-4,5 1,3-1,0 0,0 2,3 1,-3-1,0-2,2-1,2-2,1-1,2 4,1 1,0 0,1-2,4-1,6-1,13 8,13 7,7 4,11 4,12 6,4-3,7-1,-1-5,-5-2,-10-5,-3-4,-11-8,-10-10,-6-7,0-6,-2-3,-1-3,-1 0,-1-1,4 0,0 1,0 0,8 1,1-5,-2-1,-2-3,-8-1,-4 1,-2-1,5-5,1-2,-4 0,-5-1,-2-1,0 2,-2 0,0-2,3-2,-2 3,0 0,2-1,3-2,2-1,1-2,1-1,1 4,4-3,2-2,0-1,-2 0,0-8,6-3,2 1,0-2,-4 1,3 3,-2 3,-2-1,2 0,-1 1,-1 3,-6-3,-4-1,-1 2,-5-4,0 1,1 2,-2 1,-4-2,0 0,-1 2,-8 1,1 2,0-4,-1 0,-2 1,5 2,1-4,-2 5,0 2,-1-3,-6-1,-7 1,-2 0,2-3,1 4,3 2,3 2,0-5,-3-1,0 1,1-5,-4-4,-4 0,-5-3,1 2,-2 3,4-1,-2 2,-1 2,-2 2,-3 3,-1 1,-1 1,-1 1,-1 0,1 0,-1 0,1 0,0 0,0 0,0 0,-1-1,1 1,1-1,-1 1,0-1,0 1,0-1,0 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14:00:34.209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0 308,'4'0,"15"-4,21-6,21-6,21-12,28-7,12 3,7 3,3 2,-8 5,-12 2,-12 5,-14 0,-1 4,-6-2,-3 2,-2 2,-5 4,-1 1,-3 3,-5 0,-3 2,-3-1,-2 1,-6-1,-1 1,-5-1,-4 0,-5 0,-2 0,-3 0,-1 0,0 0,-5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5:14:04.519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1069 309,'-4'0,"-1"-4,-5-2,-4 0,-5-2,-3-1,-2 2,-2 1,0 3,0 1,0 1,0-3,0-2,0 1,0 1,1 1,0 1,-1 1,1 1,-1 0,1 0,0 0,-1 1,1-1,0 0,-1 0,5 4,1 2,0 4,-1 4,-1 1,3 1,1 3,-2-3,-1 1,3 2,0-2,3 0,0-3,3 1,3 1,3 3,-2-1,1-1,-3 3,-5 0,2 3,2 1,-2 1,-2 0,1 1,-2 0,3 4,3 1,3 0,-1-1,0-1,-2-2,0 0,2-1,2-1,2 0,2 0,1 0,1 0,1 1,-1-1,1 0,-1 1,0-1,5-4,1-1,-1 0,0 1,-2 1,3 2,5 0,1 1,2-4,-1-1,-2 0,0 1,0 2,1 0,-2 2,-1 0,1 0,-1 1,-1 0,1 4,0 1,2-4,0-3,2-1,-1 0,1 0,3 1,-1 0,2 1,1 0,2-4,3-1,1-5,1 1,0-4,-3 2,-2-3,1 2,4-2,3-2,1-3,4-3,1-1,-1-2,-2 0,3 0,-1-1,-5-3,1-2,-1-4,0-1,-1 3,4-3,1 1,-5-2,-3-4,-1-3,0-2,0 2,1-1,0 0,-4-1,-5-3,-1 5,-3 0,2-1,-2-1,-3-2,1-1,0-4,-2-3,-2-5,-3 0,0-2,-2 0,0 3,0-2,-1 2,1-2,0-4,0 1,-1-1,1 2,0-1,0 1,0 4,0 4,0 2,0 2,0 1,0 1,0-4,0-2,0 1,0 0,-4 2,-1 1,-1 1,2-4,1-2,-3 6,-1 2,1-3,2-2,1 1,1-1,1 2,1 0,0 1,0 0,0 1,1 0,-6 4,0 1,-5 0,0-1,2-1,-3-1,1-2,2 0,-2 4,1 1,-2 5,0-1,3-1,2-2,-3 2,-3 4,-4 4,-4 4,-3 2,-1 2,-2 1,0 1,0 0,0 0,0-1,4 5,2 1,0 0,4 3,-1 0,-1 3,-2-1,-1 2,-3 3,-1 4,0-3,-1 2,1-4,-1-4,0-3,5 0,1-1,0-1,-1 2,-1 1,-1-3,-2-1,0-2,0-1,-1-2,0 1,5 3,1 1,5 5,4 4,4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14:00:37.062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26 80,'9'0,"11"0,11 0,9 0,6 0,5 4,1 1,-4 1,0-2,-1-1,0-1,2-1,-4-1,-5 0,-5 0,-4 0,-3-1,-2 1,-1 0,-1 0,0 0,1 0,-5 4,-5 7,-6 4,-8 1,-4 1,-6-1,-2 0,-3-3,-3-2,-4-5,2 2,1 0,2 2,0 0,-1-3,-3 4,-2-2,3 3,0-1,3 1,1 0,-2-2,-3-4,-1-2,-3 2,4 4,1 2,-1 1,-2 0,0 1,-2-1,4 1,0-1,0 0,-1 0,-2 0,0 3,-2 4,0 1,4 3,1-4,0 0,3 0,0-2,-1-6,3-8,3-9,4-9,3-5,-1-5,-1-1,2-2,-3-1,0 1,1 1,3-1,1 1,1 1,1-1,1 1,0 0,1-1,-1 1,0 0,0-1,1 1,-1-1,4 5,1 1,1 1,2-2,1-2,-1 0,2 3,-1 1,-1 8,-3 10,-2 9,-5 8,-3 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20:00:40.029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969 4802,'0'-4,"0"-6,0-6,-4-4,-2-3,-4 3,-4-5,-5-15,-7-13,-13-20,-16-27,-8-23,-11-17,-5-5,2 8,10 15,12 20,10 18,10 19,5 17,5 7,5 6,3 6,3 2,1 7,2 2,3 0,3-6,-3-3,1-1,-3-5,-4-1,0 1,3-2,-1 0,1 2,-1 2,0 2,-1 2,1 1,3-4,3-1,2 1,2-4,2-4,0-5,0-3,1-3,-1-2,1-4,3-3,7-7,5-3,8-2,5 3,1-2,1 4,-2-5,4-3,0-3,-1 3,3-3,-1 3,3 1,4 3,-1 6,-3 4,-3 4,0 7,0-2,-2 0,2 3,0 2,-2 8,-1 6,1 0,5 0,-4 2,-3 1,1-3,5-1,0 1,3 1,7-2,5-1,3 6,0 2,0 3,-1-1,4 0,1-1,3 0,0 4,-2 0,-2 0,-2-1,2-1,1-1,-2 2,-1 2,7-5,2-3,-2-1,-2 4,-7 7,-9 5,-7 6,-1-2,-3 2,-2 1,2-3,-1 0,0 2,2-3,-1 0,0 2,-3 2,3-2,0-1,3 2,0-3,2 0,-1 2,-7-3,-4 2,-2 1,-1 2,1 1,-1 3,1 0,-4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20:00:42.828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0 658,'5'0,"5"0,6 0,4 0,3 0,2 4,1 2,0-1,1-1,-1-1,0-1,-4 4,-3 0,2 0,0-2,-4 3,1 1,1-2,1-1,-2 2,0 1,1-2,2-2,-3 4,0-1,2-1,0-1,3-2,1-1,-4 3,0 1,0-1,1-1,-3 3,0 1,1-2,2-2,-3-5,-5-7,-3-7,-10-1,-3-1,-6 2,-1-2,-4 4,1-2,-2 2,2 0,-2 1,-2 3,2-1,-1-4,2-3,0 1,1-1,0-2,-4 2,3 0,-2-2,2-1,-1-3,2-1,0 4,1 0,3 0,-1 3,0 0,3-1,2-2,-2 2,-1 0,-2-1,0-2,2-1,2-2,-2-1,0 0,2-1,-3 5,1 1,1 0,2-1,2-2,1 8,2 11,0 10,0 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20:00:46.522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1,'4'0,"6"0,6 0,4 0,3 0,2 0,1 0,0 0,1 0,-1 4,0 2,0 0,0-2,-1-1,1-1,-1-1,0 0,1-1,-1 0,0 4,1 1,-5 4,-1 1,-5 3,1-1,0-3,3-2,2-3,2-2,2-1,-4 3,-1 2,-4 3,-5 5,-4 5,-3 2,-2 3,-2 2,-1 0,0 0,0 0,1 0,-1 0,-3 0,-3-1,2 1,0-1,2 1,1-1,1 1,1-1,0 0,0 1,0-1,0 0,-4 1,-1-1,-1 1,2-1,0 0,2 1,1-1,1 1,0-5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20:00:49.360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1070 1,'-5'0,"-5"0,-6 0,-4 4,-3 7,3 4,-1 5,0-1,3 0,1 2,-2 1,3 1,0 2,-2 4,-2 2,-3 4,0 6,-2 3,-5 4,-1 1,-5 7,-4 1,-4 0,1-1,3-1,5-6,3-3,8-4,3-6,1-4,0-3,-2 1,0 1,2-1,1-1,4-1,0-2,-2 5,-3 4,3 6,0 4,2 7,0 4,3 1,-2 0,2-3,3 0,-1-1,1-2,-3 0,2 5,1 0,3 0,3-1,1-1,1-2,1 0,1 4,-1 0,1 0,-1-1,0-1,0-2,1 0,-1-1,0-4,0-2,0 0,0-3,-1-5,1 1,0-3,0-2,0-3,0-2,5-2,1 0,-1 3,0 2,2-5,1-2,2-1,1-1,2 1,-1 1,-2 0,-4 1,3 0,-2 1,4 4,-1 1,2 0,4-5,-1 1,1 0,2 1,7 3,-1 2,5-2,5 4,1 3,4 1,8-3,9 2,3 2,1 0,-2-4,-1 2,-3-2,-1 5,-1 2,8-4,-7 1,-3-2,-2-4,-4-2,-2-8,-7-2,-6-6,2-1,-2 1,5 2,-1-2,-1 1,3 2,0-3,-2 1,-3-3,3-4,0 1,-1-2,2-1,0 1,-2-1,3-1,-4 2,0 0,4-2,0 2,3 0,4 2,-1 0,0-2,3 2,3-2,1 3,6-1,2-3,0 2,0 0,3 1,0 0,3 2,4-1,-1-3,6 2,0-2,0-2,-3-2,0-2,-3-1,0-2,-2 0,1 0,3-1,-2 1,2-1,-2 1,4 0,0 0,-7 0,-7 0,6 0,0 0,0-4,-4-2,-10-3,-5-1,-5 1,-5 3,-3 1,2 3,-1 1,1 1,-7-5,-2 0,-1 0,1 1,0 1,1 1,2 1,-5-3,-4-2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5:14:07.852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1246 0,'-4'0,"-6"0,-6 0,-4 0,-3 0,-2 0,-5 0,-2 0,-5 0,1 0,1 5,3 1,-2 4,0 0,2-1,6 1,0 0,-2 2,1 0,-4 1,0-1,3 1,4 4,-3-2,-2 1,0 2,1 2,0 3,6 1,1-4,1 0,-1-4,-1 0,3 1,1 3,-2 1,0 2,-3-3,4 0,0 0,-1 1,-1 2,-1 0,2 2,1-4,-1-1,4 0,-1-3,3 0,-1 1,3 2,3 2,-1-3,1-1,2 2,3 1,1 2,2 1,0 1,6 0,1 1,4-1,0 1,3 0,-1-1,2 1,-1-1,-3 0,1 1,-2-1,-1 1,-3-1,2 1,0-1,4-4,3-1,0 0,2 1,2-3,-2-1,1 2,2-3,-3 1,1-3,1 0,3-2,1-3,2-3,1-2,0 1,1 2,0-2,-1-1,1-2,0 0,-1-1,1-1,-1 0,1-1,-1 1,0 0,5 0,1-1,0-3,3-6,1-6,-3 1,-1-3,-2-1,-2 2,0-1,-2 3,0 0,0-2,0 2,1-1,-5-2,-2 2,-3 0,-6-2,1-3,-1-1,1-2,-1-1,2 0,3-1,0 0,1 0,-2 1,-4-1,-3 1,-3-1,-2-4,-2-1,0 0,-1 1,1 2,-1 1,1 0,-1-3,1-1,0 0,0-2,0-2,0 3,0-3,0 0,0 2,0 3,0 1,0 2,0 1,0 0,0 1,0 0,0 0,-4 0,-6 0,-5 0,-5 4,1 1,0 0,2-1,1 3,-2 5,-2 4,-1 4,-3 3,-1 1,0 2,-1-1,1 1,-1 0,0 0,5-1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5:14:10.720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2187,'4'0,"10"-5,16-14,25-16,23-12,21-15,11-5,13-9,6-4,12-6,21-1,22-4,5 2,1 2,-2 12,-11 10,-18 16,-15 8,-19 6,-22 10,-20 4,-15 6,-11 1,-6 3,-8-1,-2 2,-4 2,-4 3,6 1,4 3,4-4,6-1,4 1,5 1,8 2,6 0,-1 1,-1 1,-4 0,-1 0,0 0,-2 1,9-1,0 0,0 0,4 0,11 0,6 0,22 0,34 0,42 0,32 0,20 4,15 2,7 0,-8-2,4 0,8 2,18 1,3-1,-5-2,-9-1,-13-1,-17-1,-8-5,-7-11,-8-6,-9-1,-19 0,-18-5,-22-3,-21 0,-17-3,-11-1,-12 0,-5-1,-6-4,-4 0,1 3,-1 3,-6-2,-3 1,-6 2,0 3,-13 0,-7 7,-3 2,-5-5,-4 3,-1 1,-1-1,-2-1,-3 0,-6-2,-2 5,-1 0,-4 0,1-1,0-2,-2 0,-3-2,-5 9,-2 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4:17:44.999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0 101 0,'3252'-100'0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30.709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1323 435,'-4'0,"-6"-5,-5-5,-5-5,1-5,0-3,-2 2,-1 1,-6-1,-2 3,0 1,0-2,1 3,2 0,0-2,-3-3,-2-1,1-1,-2 2,-2 2,3 3,-3 1,0 2,3-1,-3 2,-4 3,0 3,3 3,3 2,3 0,2 1,2 1,0 0,1-1,1 0,-1 1,4 3,2 2,-1 0,-1 3,-1 0,2 3,2-1,3 2,4 3,0 4,1 2,-1 2,1 1,2 0,-2 1,-3 0,-1 0,0-4,1-2,2 4,0-2,1 0,3 1,2 4,2 3,1 4,2 1,0-1,0-2,1-2,-1-3,1 4,-1 5,0 5,0 4,4 3,2 2,4 1,0 1,-1 0,1-1,0 1,-2-5,-2-2,1-4,1-4,-2-5,3-3,-1-3,3-5,0-2,-2 0,1-3,0 0,1 1,0 3,2 2,3 1,4 1,2 2,1-5,-2-1,-1-4,1 0,0-3,6-4,3-4,0-2,0-2,-2 0,4-2,0 0,4-3,4-3,4 2,-1-4,1 0,1-3,-2 0,-5-1,5-3,-6-4,0-2,-1-2,0-1,0 4,-3 1,-2 4,-2 0,-2-1,-5-3,-3-1,1 2,-4 0,0 0,2-3,-3 0,1-2,-3-1,-3 0,-3 0,1 3,-1 2,-1 0,-2-1,-2-2,-1-4,0-8,-1-1,-1-4,1-3,0-3,-1 2,1 3,-4-3,-2-3,-3-2,-1 2,1 6,-2 0,2 4,1 3,-2 8,-3 8,0 3,-2-1,2-1,-2-3,2-1,-1 1,2 2,-1 2,1 0,-2 4,2-2,3 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40D1-F6A7-4955-82DB-89678D5A5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945CE-05F3-67E8-E88A-F2D778BFB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E2D19-8977-13C8-BBD7-2B786E93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29/06/2025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0C5CF-2A6A-3E23-4FA3-6D72F128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FFBAE-9F28-D154-7710-368B89CD3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709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5724-A414-7C42-7332-8385AEFF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987F6-9E2C-3B01-310B-5A0AB39D9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2C7AE-AB0C-70DC-5670-42C3DEE4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29/06/2025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E3FF4-1334-662C-A83E-B0BC13FB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EC982-D5A8-7488-139A-E007F5F0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179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53FF9-61E0-0195-79A2-580513EDF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47E96-BF08-80E9-B323-786CEC697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7010-0E56-58A1-7A20-7A71B0E8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29/06/2025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067B6-641B-EF9D-2347-9ADE6D90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8CA12-ED2C-4EB2-B5C4-558918BB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303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4FC7-A544-0462-5E67-C85D2C71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B8D1-AF9E-E3CE-112C-598ECD2E3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8F61A-946C-637D-645C-61B04BF9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29/06/2025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673E7-60EB-C842-17C5-E7C74FDF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2B2F7-2F15-3B44-683E-D7E4747B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896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29EA0-97F3-8CF9-81E4-7C4951D86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54590-B40D-5587-21D5-E0EC42CC3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018B0-3AB7-71E3-7C26-9B10A9A2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29/06/2025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D34ED-9140-6C62-30A4-51244243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5904A-BD64-37A9-8F84-2FCB6FFB2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21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D87A-1213-9578-1174-80D1C1BE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9070B-BC59-05DC-0C56-128A5018D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DE2E4-5BC2-6566-170A-01ADFFD4D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4A2E1-CA32-D9DB-6D20-B3912098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29/06/2025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8ED30-2E36-09A6-33BD-C11ED7FC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7D80A-D05F-5E53-6108-9C1E3490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920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3FE9-EF5D-17BB-C6FB-C1CE8094F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88212-B9BC-6EB3-61A6-2F747BB5B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767CE-EF66-1047-35F2-7DC00B4B0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8B9078-6B89-AB0B-9EA8-2A49C9CF4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C4D3D-4FA1-36DC-C600-FF926DE12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42F2D3-74B7-24B3-82DD-87BB5C83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29/06/2025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6C7853-C394-909E-F366-FAC61F91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A8F0E-BC2A-AF0C-BE5B-0A5E23ED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268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96BB-6BD7-48D3-5F9D-869C0680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F2896-BB20-D924-4DF6-1AC2355E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29/06/2025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F5F5A-A7FB-F15C-1C22-5EFBB983B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5B155-5764-B912-F638-ADC57516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517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9B99A-AFB4-0AEE-CD01-75D34FB1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29/06/2025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24EB1-237C-0586-1ABF-C4902B23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684C2-AF53-12AC-8272-2FFC3CBF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3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6943-37EF-D118-9E04-6748ACE5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835A4-6C55-AE79-913A-CDDB8A4FB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2E442-116A-B706-0BC7-410BBE075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CD290-AF17-2E4A-B869-AE3990FD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29/06/2025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0D0A4-E76E-92D3-9CF2-A8D70484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499CD-C835-F3BE-960B-685D309B8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232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992D-C37A-1E40-6A3D-61DAEB06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EDA14A-1027-FA11-57EB-91BCD1B36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83EB5-70E7-FEEC-6F2C-27E0649F8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E9026-FE13-BD33-857B-3225FBC9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29/06/2025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CD964-DA65-AD12-7E01-2CF37B15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1BF01-ADAD-DF49-87A8-034E1148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660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66EF8-06DA-C34E-99BD-7ED4A4DE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C6551-9316-71CC-87F7-AE73C7A58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96C50-F7C8-A08B-6C37-98B0E8CD0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EB41F6-C09C-4ED5-B2A5-993957568E90}" type="datetimeFigureOut">
              <a:rPr lang="it-IT" smtClean="0"/>
              <a:t>29/06/2025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FD809-4CB1-0DFB-6740-DC0915DC0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A5D77-9D1D-61E7-96FA-FCA0432A8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098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customXml" Target="../ink/ink16.xml"/><Relationship Id="rId26" Type="http://schemas.openxmlformats.org/officeDocument/2006/relationships/customXml" Target="../ink/ink20.xml"/><Relationship Id="rId3" Type="http://schemas.openxmlformats.org/officeDocument/2006/relationships/image" Target="../media/image17.png"/><Relationship Id="rId21" Type="http://schemas.openxmlformats.org/officeDocument/2006/relationships/image" Target="../media/image26.png"/><Relationship Id="rId7" Type="http://schemas.openxmlformats.org/officeDocument/2006/relationships/image" Target="../media/image19.png"/><Relationship Id="rId12" Type="http://schemas.openxmlformats.org/officeDocument/2006/relationships/customXml" Target="../ink/ink13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33" Type="http://schemas.openxmlformats.org/officeDocument/2006/relationships/image" Target="../media/image32.png"/><Relationship Id="rId2" Type="http://schemas.openxmlformats.org/officeDocument/2006/relationships/customXml" Target="../ink/ink8.xml"/><Relationship Id="rId16" Type="http://schemas.openxmlformats.org/officeDocument/2006/relationships/customXml" Target="../ink/ink15.xml"/><Relationship Id="rId20" Type="http://schemas.openxmlformats.org/officeDocument/2006/relationships/customXml" Target="../ink/ink17.xml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21.png"/><Relationship Id="rId24" Type="http://schemas.openxmlformats.org/officeDocument/2006/relationships/customXml" Target="../ink/ink19.xml"/><Relationship Id="rId32" Type="http://schemas.openxmlformats.org/officeDocument/2006/relationships/customXml" Target="../ink/ink23.xml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28" Type="http://schemas.openxmlformats.org/officeDocument/2006/relationships/customXml" Target="../ink/ink21.xml"/><Relationship Id="rId10" Type="http://schemas.openxmlformats.org/officeDocument/2006/relationships/customXml" Target="../ink/ink12.xml"/><Relationship Id="rId19" Type="http://schemas.openxmlformats.org/officeDocument/2006/relationships/image" Target="../media/image25.png"/><Relationship Id="rId31" Type="http://schemas.openxmlformats.org/officeDocument/2006/relationships/image" Target="../media/image31.png"/><Relationship Id="rId4" Type="http://schemas.openxmlformats.org/officeDocument/2006/relationships/customXml" Target="../ink/ink9.xml"/><Relationship Id="rId9" Type="http://schemas.openxmlformats.org/officeDocument/2006/relationships/image" Target="../media/image20.png"/><Relationship Id="rId14" Type="http://schemas.openxmlformats.org/officeDocument/2006/relationships/customXml" Target="../ink/ink14.xml"/><Relationship Id="rId22" Type="http://schemas.openxmlformats.org/officeDocument/2006/relationships/customXml" Target="../ink/ink18.xml"/><Relationship Id="rId27" Type="http://schemas.openxmlformats.org/officeDocument/2006/relationships/image" Target="../media/image29.png"/><Relationship Id="rId30" Type="http://schemas.openxmlformats.org/officeDocument/2006/relationships/customXml" Target="../ink/ink22.xml"/><Relationship Id="rId8" Type="http://schemas.openxmlformats.org/officeDocument/2006/relationships/customXml" Target="../ink/ink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customXml" Target="../ink/ink29.xml"/><Relationship Id="rId3" Type="http://schemas.openxmlformats.org/officeDocument/2006/relationships/customXml" Target="../ink/ink24.xml"/><Relationship Id="rId7" Type="http://schemas.openxmlformats.org/officeDocument/2006/relationships/customXml" Target="../ink/ink26.xml"/><Relationship Id="rId12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11" Type="http://schemas.openxmlformats.org/officeDocument/2006/relationships/customXml" Target="../ink/ink28.xml"/><Relationship Id="rId5" Type="http://schemas.openxmlformats.org/officeDocument/2006/relationships/customXml" Target="../ink/ink25.xm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customXml" Target="../ink/ink27.xml"/><Relationship Id="rId1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2.xml"/><Relationship Id="rId5" Type="http://schemas.openxmlformats.org/officeDocument/2006/relationships/image" Target="../media/image43.png"/><Relationship Id="rId4" Type="http://schemas.openxmlformats.org/officeDocument/2006/relationships/customXml" Target="../ink/ink3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customXml" Target="../ink/ink39.xml"/><Relationship Id="rId18" Type="http://schemas.openxmlformats.org/officeDocument/2006/relationships/image" Target="../media/image55.png"/><Relationship Id="rId3" Type="http://schemas.openxmlformats.org/officeDocument/2006/relationships/customXml" Target="../ink/ink34.xml"/><Relationship Id="rId21" Type="http://schemas.openxmlformats.org/officeDocument/2006/relationships/customXml" Target="../ink/ink43.xml"/><Relationship Id="rId7" Type="http://schemas.openxmlformats.org/officeDocument/2006/relationships/customXml" Target="../ink/ink36.xml"/><Relationship Id="rId12" Type="http://schemas.openxmlformats.org/officeDocument/2006/relationships/image" Target="../media/image52.png"/><Relationship Id="rId17" Type="http://schemas.openxmlformats.org/officeDocument/2006/relationships/customXml" Target="../ink/ink41.xml"/><Relationship Id="rId2" Type="http://schemas.openxmlformats.org/officeDocument/2006/relationships/image" Target="../media/image47.png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11" Type="http://schemas.openxmlformats.org/officeDocument/2006/relationships/customXml" Target="../ink/ink38.xml"/><Relationship Id="rId24" Type="http://schemas.openxmlformats.org/officeDocument/2006/relationships/image" Target="../media/image58.png"/><Relationship Id="rId5" Type="http://schemas.openxmlformats.org/officeDocument/2006/relationships/customXml" Target="../ink/ink35.xml"/><Relationship Id="rId15" Type="http://schemas.openxmlformats.org/officeDocument/2006/relationships/customXml" Target="../ink/ink40.xml"/><Relationship Id="rId23" Type="http://schemas.openxmlformats.org/officeDocument/2006/relationships/customXml" Target="../ink/ink44.xml"/><Relationship Id="rId10" Type="http://schemas.openxmlformats.org/officeDocument/2006/relationships/image" Target="../media/image51.png"/><Relationship Id="rId19" Type="http://schemas.openxmlformats.org/officeDocument/2006/relationships/customXml" Target="../ink/ink42.xml"/><Relationship Id="rId4" Type="http://schemas.openxmlformats.org/officeDocument/2006/relationships/image" Target="../media/image48.png"/><Relationship Id="rId9" Type="http://schemas.openxmlformats.org/officeDocument/2006/relationships/customXml" Target="../ink/ink37.xml"/><Relationship Id="rId14" Type="http://schemas.openxmlformats.org/officeDocument/2006/relationships/image" Target="../media/image53.png"/><Relationship Id="rId22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customXml" Target="../ink/ink50.xml"/><Relationship Id="rId3" Type="http://schemas.openxmlformats.org/officeDocument/2006/relationships/customXml" Target="../ink/ink45.xml"/><Relationship Id="rId7" Type="http://schemas.openxmlformats.org/officeDocument/2006/relationships/customXml" Target="../ink/ink47.xml"/><Relationship Id="rId12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png"/><Relationship Id="rId11" Type="http://schemas.openxmlformats.org/officeDocument/2006/relationships/customXml" Target="../ink/ink49.xml"/><Relationship Id="rId5" Type="http://schemas.openxmlformats.org/officeDocument/2006/relationships/customXml" Target="../ink/ink46.xml"/><Relationship Id="rId10" Type="http://schemas.openxmlformats.org/officeDocument/2006/relationships/image" Target="../media/image68.png"/><Relationship Id="rId4" Type="http://schemas.openxmlformats.org/officeDocument/2006/relationships/image" Target="../media/image65.png"/><Relationship Id="rId9" Type="http://schemas.openxmlformats.org/officeDocument/2006/relationships/customXml" Target="../ink/ink48.xml"/><Relationship Id="rId14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customXml" Target="../ink/ink51.xml"/><Relationship Id="rId7" Type="http://schemas.openxmlformats.org/officeDocument/2006/relationships/customXml" Target="../ink/ink53.xml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customXml" Target="../ink/ink52.xml"/><Relationship Id="rId10" Type="http://schemas.openxmlformats.org/officeDocument/2006/relationships/image" Target="../media/image89.png"/><Relationship Id="rId4" Type="http://schemas.openxmlformats.org/officeDocument/2006/relationships/image" Target="../media/image86.png"/><Relationship Id="rId9" Type="http://schemas.openxmlformats.org/officeDocument/2006/relationships/customXml" Target="../ink/ink5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1BB2-9B28-B716-00F2-4B23BADA6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From design to </a:t>
            </a:r>
            <a:r>
              <a:rPr lang="it-IT" dirty="0" err="1"/>
              <a:t>estimation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60BA6-7C24-8044-6008-A924DFA933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Francesco Bogliacino</a:t>
            </a:r>
          </a:p>
        </p:txBody>
      </p:sp>
    </p:spTree>
    <p:extLst>
      <p:ext uri="{BB962C8B-B14F-4D97-AF65-F5344CB8AC3E}">
        <p14:creationId xmlns:p14="http://schemas.microsoft.com/office/powerpoint/2010/main" val="313775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0C8B6-F683-22F2-79FE-E680BDBFC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C0CF-6360-2D73-95E0-F065C100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gender </a:t>
            </a:r>
            <a:r>
              <a:rPr lang="it-IT" dirty="0" err="1"/>
              <a:t>question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656DA-2421-3830-27B8-CE8CDB7B08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follow the </a:t>
            </a:r>
            <a:r>
              <a:rPr lang="it-IT" dirty="0" err="1"/>
              <a:t>Qualtrics</a:t>
            </a:r>
            <a:r>
              <a:rPr lang="it-IT" dirty="0"/>
              <a:t> </a:t>
            </a:r>
            <a:r>
              <a:rPr lang="it-IT" dirty="0" err="1"/>
              <a:t>validated</a:t>
            </a:r>
            <a:r>
              <a:rPr lang="it-IT" dirty="0"/>
              <a:t> </a:t>
            </a:r>
            <a:r>
              <a:rPr lang="it-IT" dirty="0" err="1"/>
              <a:t>question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five</a:t>
            </a:r>
            <a:r>
              <a:rPr lang="it-IT" dirty="0"/>
              <a:t> radio </a:t>
            </a:r>
            <a:r>
              <a:rPr lang="it-IT" dirty="0" err="1"/>
              <a:t>buttons</a:t>
            </a:r>
            <a:r>
              <a:rPr lang="it-IT" dirty="0"/>
              <a:t> and one text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2CA8F7-831E-A233-711B-8B85180A9B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9441" y="0"/>
            <a:ext cx="4620270" cy="275310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519ADD-7692-8FB6-A174-01D2A1275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23" y="3706276"/>
            <a:ext cx="6563641" cy="2181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0BEBAB-3F13-110F-5D83-671BEE371277}"/>
              </a:ext>
            </a:extLst>
          </p:cNvPr>
          <p:cNvSpPr txBox="1"/>
          <p:nvPr/>
        </p:nvSpPr>
        <p:spPr>
          <a:xfrm>
            <a:off x="7936992" y="3566160"/>
            <a:ext cx="2596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Three </a:t>
            </a:r>
            <a:r>
              <a:rPr lang="it-IT" dirty="0" err="1"/>
              <a:t>problems</a:t>
            </a:r>
            <a:endParaRPr lang="it-IT" dirty="0"/>
          </a:p>
          <a:p>
            <a:pPr marL="342900" indent="-342900">
              <a:buAutoNum type="arabicParenR"/>
            </a:pPr>
            <a:r>
              <a:rPr lang="it-IT" dirty="0" err="1"/>
              <a:t>Required</a:t>
            </a:r>
            <a:r>
              <a:rPr lang="it-IT" dirty="0"/>
              <a:t> </a:t>
            </a:r>
            <a:r>
              <a:rPr lang="it-IT" dirty="0" err="1"/>
              <a:t>response</a:t>
            </a:r>
            <a:endParaRPr lang="it-IT" dirty="0"/>
          </a:p>
          <a:p>
            <a:pPr marL="342900" indent="-342900">
              <a:buAutoNum type="arabicParenR"/>
            </a:pPr>
            <a:r>
              <a:rPr lang="it-IT" dirty="0" err="1"/>
              <a:t>Formatting</a:t>
            </a:r>
            <a:endParaRPr lang="it-IT" dirty="0"/>
          </a:p>
          <a:p>
            <a:pPr marL="342900" indent="-342900">
              <a:buAutoNum type="arabicParenR"/>
            </a:pPr>
            <a:r>
              <a:rPr lang="it-IT" dirty="0"/>
              <a:t>Labels </a:t>
            </a:r>
          </a:p>
        </p:txBody>
      </p:sp>
    </p:spTree>
    <p:extLst>
      <p:ext uri="{BB962C8B-B14F-4D97-AF65-F5344CB8AC3E}">
        <p14:creationId xmlns:p14="http://schemas.microsoft.com/office/powerpoint/2010/main" val="3044565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ABEA-327A-B01B-685C-55932083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Let’s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answer</a:t>
            </a:r>
            <a:r>
              <a:rPr lang="it-IT" dirty="0"/>
              <a:t> and look </a:t>
            </a:r>
            <a:r>
              <a:rPr lang="it-IT" dirty="0" err="1"/>
              <a:t>at</a:t>
            </a:r>
            <a:r>
              <a:rPr lang="it-IT" dirty="0"/>
              <a:t> the data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B7D59D5-F024-0FA0-4B5C-95E0B1297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172" y="1825625"/>
            <a:ext cx="7769656" cy="4351338"/>
          </a:xfrm>
        </p:spPr>
      </p:pic>
    </p:spTree>
    <p:extLst>
      <p:ext uri="{BB962C8B-B14F-4D97-AF65-F5344CB8AC3E}">
        <p14:creationId xmlns:p14="http://schemas.microsoft.com/office/powerpoint/2010/main" val="57601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B6F9-648B-E666-B4D2-13F2B638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age </a:t>
            </a:r>
            <a:r>
              <a:rPr lang="it-IT" dirty="0" err="1"/>
              <a:t>question</a:t>
            </a:r>
            <a:endParaRPr lang="it-I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B881B8-BC26-7D0F-69DD-309EF53E1A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implement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question</a:t>
            </a:r>
            <a:endParaRPr lang="it-IT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59DAFA-79D1-04EF-570D-2354D78ADB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14812" y="2234160"/>
            <a:ext cx="4296375" cy="3534268"/>
          </a:xfrm>
        </p:spPr>
      </p:pic>
    </p:spTree>
    <p:extLst>
      <p:ext uri="{BB962C8B-B14F-4D97-AF65-F5344CB8AC3E}">
        <p14:creationId xmlns:p14="http://schemas.microsoft.com/office/powerpoint/2010/main" val="2112762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AAC0-7F03-51E8-9AB7-377A99B2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interface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terrible</a:t>
            </a:r>
            <a:endParaRPr lang="it-IT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836657-1ECA-8118-0A8C-4510741FE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2978" y="1825625"/>
            <a:ext cx="2846043" cy="435133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0D2E899-4A3E-81E5-B4F7-CDDC1023E046}"/>
                  </a:ext>
                </a:extLst>
              </p14:cNvPr>
              <p14:cNvContentPartPr/>
              <p14:nvPr/>
            </p14:nvContentPartPr>
            <p14:xfrm>
              <a:off x="4378968" y="5347584"/>
              <a:ext cx="1300320" cy="680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0D2E899-4A3E-81E5-B4F7-CDDC1023E0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42968" y="5311944"/>
                <a:ext cx="1371960" cy="75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1880B649-6987-2DE3-E475-3917015762CA}"/>
              </a:ext>
            </a:extLst>
          </p:cNvPr>
          <p:cNvGrpSpPr/>
          <p:nvPr/>
        </p:nvGrpSpPr>
        <p:grpSpPr>
          <a:xfrm>
            <a:off x="7013088" y="1344384"/>
            <a:ext cx="622440" cy="817200"/>
            <a:chOff x="7013088" y="1344384"/>
            <a:chExt cx="622440" cy="81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FACE948-ED9B-AB9B-8967-73463A6B526F}"/>
                    </a:ext>
                  </a:extLst>
                </p14:cNvPr>
                <p14:cNvContentPartPr/>
                <p14:nvPr/>
              </p14:nvContentPartPr>
              <p14:xfrm>
                <a:off x="7194888" y="1344384"/>
                <a:ext cx="440640" cy="668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FACE948-ED9B-AB9B-8967-73463A6B526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58888" y="1308384"/>
                  <a:ext cx="512280" cy="73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666F1FB-5969-E108-1BF8-75A143E2FFB9}"/>
                    </a:ext>
                  </a:extLst>
                </p14:cNvPr>
                <p14:cNvContentPartPr/>
                <p14:nvPr/>
              </p14:nvContentPartPr>
              <p14:xfrm>
                <a:off x="7013088" y="1902024"/>
                <a:ext cx="337680" cy="259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666F1FB-5969-E108-1BF8-75A143E2FFB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77448" y="1866384"/>
                  <a:ext cx="409320" cy="33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3C04D75-12CE-1477-67DC-D114F236E488}"/>
                  </a:ext>
                </a:extLst>
              </p14:cNvPr>
              <p14:cNvContentPartPr/>
              <p14:nvPr/>
            </p14:nvContentPartPr>
            <p14:xfrm>
              <a:off x="4505688" y="2834784"/>
              <a:ext cx="110520" cy="832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3C04D75-12CE-1477-67DC-D114F236E48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70048" y="2798784"/>
                <a:ext cx="182160" cy="90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2046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CB79-F3CC-EA3E-DEE7-4A2F8370D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to work in style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294957-1C24-AEA4-612E-AF8A7D304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914" y="1825625"/>
            <a:ext cx="8252172" cy="4351338"/>
          </a:xfr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ABD7ACC-8867-E35D-2FB0-B872A406166B}"/>
                  </a:ext>
                </a:extLst>
              </p14:cNvPr>
              <p14:cNvContentPartPr/>
              <p14:nvPr/>
            </p14:nvContentPartPr>
            <p14:xfrm>
              <a:off x="2074608" y="1754064"/>
              <a:ext cx="459000" cy="734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ABD7ACC-8867-E35D-2FB0-B872A40616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8608" y="1538064"/>
                <a:ext cx="530640" cy="116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49C0F1E-EDEB-8F29-96BE-F65D760B6A4E}"/>
              </a:ext>
            </a:extLst>
          </p:cNvPr>
          <p:cNvGrpSpPr/>
          <p:nvPr/>
        </p:nvGrpSpPr>
        <p:grpSpPr>
          <a:xfrm>
            <a:off x="3483648" y="1261224"/>
            <a:ext cx="4060440" cy="1135080"/>
            <a:chOff x="3483648" y="1261224"/>
            <a:chExt cx="4060440" cy="1135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6D2532C-6D3F-859F-C4C0-7DBC186E1BEB}"/>
                    </a:ext>
                  </a:extLst>
                </p14:cNvPr>
                <p14:cNvContentPartPr/>
                <p14:nvPr/>
              </p14:nvContentPartPr>
              <p14:xfrm>
                <a:off x="3666168" y="1855944"/>
                <a:ext cx="486360" cy="540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6D2532C-6D3F-859F-C4C0-7DBC186E1BE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30168" y="1639944"/>
                  <a:ext cx="558000" cy="9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339C046-941D-1900-A3A4-7FFE31D7F921}"/>
                    </a:ext>
                  </a:extLst>
                </p14:cNvPr>
                <p14:cNvContentPartPr/>
                <p14:nvPr/>
              </p14:nvContentPartPr>
              <p14:xfrm>
                <a:off x="3483648" y="1261224"/>
                <a:ext cx="4060440" cy="787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339C046-941D-1900-A3A4-7FFE31D7F92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48008" y="1045224"/>
                  <a:ext cx="4132080" cy="1218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34604F6-D570-70BA-CF5C-C1BCC2389DF1}"/>
              </a:ext>
            </a:extLst>
          </p:cNvPr>
          <p:cNvSpPr txBox="1"/>
          <p:nvPr/>
        </p:nvSpPr>
        <p:spPr>
          <a:xfrm>
            <a:off x="7699248" y="1024128"/>
            <a:ext cx="2624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Notice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baseline html</a:t>
            </a:r>
          </a:p>
        </p:txBody>
      </p:sp>
    </p:spTree>
    <p:extLst>
      <p:ext uri="{BB962C8B-B14F-4D97-AF65-F5344CB8AC3E}">
        <p14:creationId xmlns:p14="http://schemas.microsoft.com/office/powerpoint/2010/main" val="3795908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2188-AD0C-C2C6-C7CE-10B43F012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to work in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1492C-A439-41A6-17CF-C4B0D195C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The key </a:t>
            </a:r>
            <a:r>
              <a:rPr lang="it-IT" dirty="0" err="1"/>
              <a:t>is</a:t>
            </a:r>
            <a:r>
              <a:rPr lang="it-IT" dirty="0"/>
              <a:t> the use of CSS. CSS </a:t>
            </a:r>
            <a:r>
              <a:rPr lang="it-IT" dirty="0" err="1"/>
              <a:t>is</a:t>
            </a:r>
            <a:r>
              <a:rPr lang="it-IT" dirty="0"/>
              <a:t> a programming </a:t>
            </a:r>
            <a:r>
              <a:rPr lang="it-IT" dirty="0" err="1"/>
              <a:t>language</a:t>
            </a:r>
            <a:endParaRPr lang="it-IT" dirty="0"/>
          </a:p>
          <a:p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typically</a:t>
            </a:r>
            <a:r>
              <a:rPr lang="it-IT" dirty="0"/>
              <a:t> </a:t>
            </a:r>
            <a:r>
              <a:rPr lang="it-IT" dirty="0" err="1"/>
              <a:t>define</a:t>
            </a:r>
            <a:r>
              <a:rPr lang="it-IT" dirty="0"/>
              <a:t> tags and classes in CSS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Play with some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properties</a:t>
            </a:r>
            <a:endParaRPr lang="it-IT" dirty="0"/>
          </a:p>
          <a:p>
            <a:pPr marL="0" indent="0">
              <a:buNone/>
            </a:pPr>
            <a:r>
              <a:rPr lang="en-US" dirty="0"/>
              <a:t>main{</a:t>
            </a:r>
          </a:p>
          <a:p>
            <a:pPr marL="0" indent="0">
              <a:buNone/>
            </a:pPr>
            <a:r>
              <a:rPr lang="en-US" dirty="0"/>
              <a:t>  margin-left: 510px;</a:t>
            </a:r>
          </a:p>
          <a:p>
            <a:pPr marL="0" indent="0">
              <a:buNone/>
            </a:pPr>
            <a:r>
              <a:rPr lang="en-US" dirty="0"/>
              <a:t>  margin-right: 200px;</a:t>
            </a:r>
          </a:p>
          <a:p>
            <a:pPr marL="0" indent="0">
              <a:buNone/>
            </a:pPr>
            <a:r>
              <a:rPr lang="en-US" dirty="0"/>
              <a:t>  background-color: </a:t>
            </a:r>
            <a:r>
              <a:rPr lang="en-US" dirty="0" err="1"/>
              <a:t>whitesmoke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  text-align: justify;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it-IT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0E3851A-BA15-64D5-0874-FA9C5700E842}"/>
                  </a:ext>
                </a:extLst>
              </p14:cNvPr>
              <p14:cNvContentPartPr/>
              <p14:nvPr/>
            </p14:nvContentPartPr>
            <p14:xfrm>
              <a:off x="9198648" y="2761344"/>
              <a:ext cx="1171080" cy="36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0E3851A-BA15-64D5-0874-FA9C5700E8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62648" y="2545704"/>
                <a:ext cx="1242720" cy="46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67325BCE-17A8-A140-8646-D24CD6A75CC9}"/>
              </a:ext>
            </a:extLst>
          </p:cNvPr>
          <p:cNvGrpSpPr/>
          <p:nvPr/>
        </p:nvGrpSpPr>
        <p:grpSpPr>
          <a:xfrm>
            <a:off x="3400488" y="2120184"/>
            <a:ext cx="7801200" cy="2114640"/>
            <a:chOff x="3400488" y="2120184"/>
            <a:chExt cx="7801200" cy="2114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5DB245E-A2D8-E54F-103C-A92522F330FC}"/>
                    </a:ext>
                  </a:extLst>
                </p14:cNvPr>
                <p14:cNvContentPartPr/>
                <p14:nvPr/>
              </p14:nvContentPartPr>
              <p14:xfrm>
                <a:off x="3400488" y="3601584"/>
                <a:ext cx="522720" cy="633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5DB245E-A2D8-E54F-103C-A92522F330F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64848" y="3385584"/>
                  <a:ext cx="594360" cy="10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D971B20-3B34-6E62-03AB-A09BE2093001}"/>
                    </a:ext>
                  </a:extLst>
                </p14:cNvPr>
                <p14:cNvContentPartPr/>
                <p14:nvPr/>
              </p14:nvContentPartPr>
              <p14:xfrm>
                <a:off x="4022928" y="2759544"/>
                <a:ext cx="4819320" cy="1245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D971B20-3B34-6E62-03AB-A09BE209300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87288" y="2543904"/>
                  <a:ext cx="4890960" cy="167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373CE8C-2DF2-560B-5C5B-CDC5DCB9E69E}"/>
                    </a:ext>
                  </a:extLst>
                </p14:cNvPr>
                <p14:cNvContentPartPr/>
                <p14:nvPr/>
              </p14:nvContentPartPr>
              <p14:xfrm>
                <a:off x="8677368" y="2623464"/>
                <a:ext cx="331200" cy="266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373CE8C-2DF2-560B-5C5B-CDC5DCB9E69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41368" y="2407464"/>
                  <a:ext cx="40284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47DE63F-81CD-07E9-276A-5233EA8830DF}"/>
                    </a:ext>
                  </a:extLst>
                </p14:cNvPr>
                <p14:cNvContentPartPr/>
                <p14:nvPr/>
              </p14:nvContentPartPr>
              <p14:xfrm>
                <a:off x="9106848" y="2120184"/>
                <a:ext cx="660960" cy="468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47DE63F-81CD-07E9-276A-5233EA8830D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70848" y="1904544"/>
                  <a:ext cx="732600" cy="90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7A70520-DD4F-A9E2-03CC-40A303B49A39}"/>
                    </a:ext>
                  </a:extLst>
                </p14:cNvPr>
                <p14:cNvContentPartPr/>
                <p14:nvPr/>
              </p14:nvContentPartPr>
              <p14:xfrm>
                <a:off x="9850248" y="2267424"/>
                <a:ext cx="308160" cy="348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7A70520-DD4F-A9E2-03CC-40A303B49A3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14248" y="2051784"/>
                  <a:ext cx="379800" cy="77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FAA1A1C-26BA-4437-AA5B-E65BCF503941}"/>
                    </a:ext>
                  </a:extLst>
                </p14:cNvPr>
                <p14:cNvContentPartPr/>
                <p14:nvPr/>
              </p14:nvContentPartPr>
              <p14:xfrm>
                <a:off x="10157688" y="2293704"/>
                <a:ext cx="210960" cy="28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FAA1A1C-26BA-4437-AA5B-E65BCF50394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122048" y="2078064"/>
                  <a:ext cx="282600" cy="71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3A70270-7110-1D6C-4C74-9531BE846498}"/>
                    </a:ext>
                  </a:extLst>
                </p14:cNvPr>
                <p14:cNvContentPartPr/>
                <p14:nvPr/>
              </p14:nvContentPartPr>
              <p14:xfrm>
                <a:off x="9203328" y="3063384"/>
                <a:ext cx="234720" cy="225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3A70270-7110-1D6C-4C74-9531BE84649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67688" y="2847384"/>
                  <a:ext cx="30636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6475B85-108B-690A-22B6-0CCA420C9CB1}"/>
                    </a:ext>
                  </a:extLst>
                </p14:cNvPr>
                <p14:cNvContentPartPr/>
                <p14:nvPr/>
              </p14:nvContentPartPr>
              <p14:xfrm>
                <a:off x="9445608" y="2962584"/>
                <a:ext cx="129960" cy="321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6475B85-108B-690A-22B6-0CCA420C9C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409608" y="2746944"/>
                  <a:ext cx="20160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83569C8-88C9-B72D-EBC0-76BF0E051710}"/>
                    </a:ext>
                  </a:extLst>
                </p14:cNvPr>
                <p14:cNvContentPartPr/>
                <p14:nvPr/>
              </p14:nvContentPartPr>
              <p14:xfrm>
                <a:off x="9399888" y="2980224"/>
                <a:ext cx="154800" cy="37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83569C8-88C9-B72D-EBC0-76BF0E0517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364248" y="2764224"/>
                  <a:ext cx="22644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B1430DD-12C3-105F-C61B-FAE68997CE43}"/>
                    </a:ext>
                  </a:extLst>
                </p14:cNvPr>
                <p14:cNvContentPartPr/>
                <p14:nvPr/>
              </p14:nvContentPartPr>
              <p14:xfrm>
                <a:off x="9573408" y="3007224"/>
                <a:ext cx="239400" cy="231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B1430DD-12C3-105F-C61B-FAE68997CE4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537768" y="2791584"/>
                  <a:ext cx="31104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B76CC3C-B5D6-2691-8FC9-9499FFBF3BBA}"/>
                    </a:ext>
                  </a:extLst>
                </p14:cNvPr>
                <p14:cNvContentPartPr/>
                <p14:nvPr/>
              </p14:nvContentPartPr>
              <p14:xfrm>
                <a:off x="9884448" y="2898504"/>
                <a:ext cx="65160" cy="411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B76CC3C-B5D6-2691-8FC9-9499FFBF3BB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848808" y="2682504"/>
                  <a:ext cx="136800" cy="84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1DC38DD-93CE-8073-5B51-28686F7D6BD1}"/>
                    </a:ext>
                  </a:extLst>
                </p14:cNvPr>
                <p14:cNvContentPartPr/>
                <p14:nvPr/>
              </p14:nvContentPartPr>
              <p14:xfrm>
                <a:off x="9839088" y="2953224"/>
                <a:ext cx="9972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1DC38DD-93CE-8073-5B51-28686F7D6BD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03088" y="2737584"/>
                  <a:ext cx="17136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4D38427-472E-437B-1351-6A9094938341}"/>
                    </a:ext>
                  </a:extLst>
                </p14:cNvPr>
                <p14:cNvContentPartPr/>
                <p14:nvPr/>
              </p14:nvContentPartPr>
              <p14:xfrm>
                <a:off x="10003248" y="3108024"/>
                <a:ext cx="155160" cy="194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4D38427-472E-437B-1351-6A909493834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67608" y="2892024"/>
                  <a:ext cx="226800" cy="62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A6A5DBE-2780-0333-BEF3-23CAFB928AEC}"/>
                    </a:ext>
                  </a:extLst>
                </p14:cNvPr>
                <p14:cNvContentPartPr/>
                <p14:nvPr/>
              </p14:nvContentPartPr>
              <p14:xfrm>
                <a:off x="10177128" y="2679264"/>
                <a:ext cx="1024560" cy="658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A6A5DBE-2780-0333-BEF3-23CAFB928AE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141128" y="2463264"/>
                  <a:ext cx="1096200" cy="109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31F2BA8-5778-5A38-6131-C4F1DFE91EEB}"/>
                  </a:ext>
                </a:extLst>
              </p14:cNvPr>
              <p14:cNvContentPartPr/>
              <p14:nvPr/>
            </p14:nvContentPartPr>
            <p14:xfrm>
              <a:off x="9289728" y="3438144"/>
              <a:ext cx="1994040" cy="7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31F2BA8-5778-5A38-6131-C4F1DFE91EE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54088" y="3006144"/>
                <a:ext cx="2065680" cy="86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9573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495F-0AB4-2A01-3E31-FCFA1936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Notice</a:t>
            </a:r>
            <a:r>
              <a:rPr lang="it-IT" dirty="0"/>
              <a:t>: </a:t>
            </a:r>
            <a:r>
              <a:rPr lang="it-IT" dirty="0" err="1"/>
              <a:t>Qualtrics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B47D8-C976-CE07-FEB2-D73F43D88E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You</a:t>
            </a:r>
            <a:r>
              <a:rPr lang="it-IT" dirty="0"/>
              <a:t> can use CSS to </a:t>
            </a:r>
            <a:r>
              <a:rPr lang="it-IT" dirty="0" err="1"/>
              <a:t>customize</a:t>
            </a:r>
            <a:r>
              <a:rPr lang="it-IT" dirty="0"/>
              <a:t> in </a:t>
            </a:r>
            <a:r>
              <a:rPr lang="it-IT" dirty="0" err="1"/>
              <a:t>most</a:t>
            </a:r>
            <a:r>
              <a:rPr lang="it-IT" dirty="0"/>
              <a:t> of </a:t>
            </a:r>
            <a:r>
              <a:rPr lang="it-IT" dirty="0" err="1"/>
              <a:t>experimental</a:t>
            </a:r>
            <a:r>
              <a:rPr lang="it-IT" dirty="0"/>
              <a:t> softwares, from </a:t>
            </a:r>
            <a:r>
              <a:rPr lang="it-IT" dirty="0" err="1"/>
              <a:t>Qualtrics</a:t>
            </a:r>
            <a:r>
              <a:rPr lang="it-IT" dirty="0"/>
              <a:t> to JATOS, from </a:t>
            </a:r>
            <a:r>
              <a:rPr lang="it-IT" dirty="0" err="1"/>
              <a:t>oTree</a:t>
            </a:r>
            <a:r>
              <a:rPr lang="it-IT" dirty="0"/>
              <a:t> to …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8FB1FC-3191-7334-E5F9-6449BF15DC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39355" y="1825625"/>
            <a:ext cx="3647289" cy="4351338"/>
          </a:xfr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F49B837-6CBA-A2F7-E246-F6553459AC1E}"/>
                  </a:ext>
                </a:extLst>
              </p14:cNvPr>
              <p14:cNvContentPartPr/>
              <p14:nvPr/>
            </p14:nvContentPartPr>
            <p14:xfrm>
              <a:off x="6985008" y="2596464"/>
              <a:ext cx="377640" cy="312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F49B837-6CBA-A2F7-E246-F6553459AC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49008" y="2380464"/>
                <a:ext cx="449280" cy="74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F8959DA-B7B1-6B57-2DD3-B384990861FD}"/>
                  </a:ext>
                </a:extLst>
              </p14:cNvPr>
              <p14:cNvContentPartPr/>
              <p14:nvPr/>
            </p14:nvContentPartPr>
            <p14:xfrm>
              <a:off x="7231608" y="3172104"/>
              <a:ext cx="587880" cy="285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F8959DA-B7B1-6B57-2DD3-B384990861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95968" y="2956104"/>
                <a:ext cx="659520" cy="71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E7B8311-88FC-6890-DE43-B1F563140A70}"/>
                  </a:ext>
                </a:extLst>
              </p14:cNvPr>
              <p14:cNvContentPartPr/>
              <p14:nvPr/>
            </p14:nvContentPartPr>
            <p14:xfrm>
              <a:off x="8156088" y="5047344"/>
              <a:ext cx="1857240" cy="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E7B8311-88FC-6890-DE43-B1F563140A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20088" y="4615344"/>
                <a:ext cx="1928880" cy="86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64E71CD-9FA2-D864-4B13-EB15A975E6FC}"/>
                  </a:ext>
                </a:extLst>
              </p14:cNvPr>
              <p14:cNvContentPartPr/>
              <p14:nvPr/>
            </p14:nvContentPartPr>
            <p14:xfrm>
              <a:off x="10012608" y="5010984"/>
              <a:ext cx="720" cy="1198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64E71CD-9FA2-D864-4B13-EB15A975E6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40608" y="4794984"/>
                <a:ext cx="144000" cy="16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989A002-A451-DB03-6E4B-48312F2932C8}"/>
                  </a:ext>
                </a:extLst>
              </p14:cNvPr>
              <p14:cNvContentPartPr/>
              <p14:nvPr/>
            </p14:nvContentPartPr>
            <p14:xfrm>
              <a:off x="8128728" y="6208344"/>
              <a:ext cx="1874880" cy="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989A002-A451-DB03-6E4B-48312F2932C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93088" y="5776344"/>
                <a:ext cx="1946520" cy="86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DCFFAB1-E288-E159-E24A-E1CA9EA40A74}"/>
                  </a:ext>
                </a:extLst>
              </p14:cNvPr>
              <p14:cNvContentPartPr/>
              <p14:nvPr/>
            </p14:nvContentPartPr>
            <p14:xfrm>
              <a:off x="8128728" y="4992264"/>
              <a:ext cx="720" cy="1216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DCFFAB1-E288-E159-E24A-E1CA9EA40A7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56728" y="4776264"/>
                <a:ext cx="144000" cy="16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5184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C307ED-1CBB-7BBC-2342-111B9B295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756" y="0"/>
            <a:ext cx="8636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29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D85C4-C79A-C301-9F4B-4DB4F8830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3CF83A-FE22-D58B-DFA5-CF8C7BAD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Lecture</a:t>
            </a:r>
            <a:r>
              <a:rPr lang="it-IT" dirty="0"/>
              <a:t>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61D35-9CBC-3FC2-08C7-6D5F7BB74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7533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61B98-7138-BD06-748C-E36F6CB87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18922-102F-6FF9-3F94-46218B402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Before</a:t>
            </a:r>
            <a:r>
              <a:rPr lang="it-IT" dirty="0"/>
              <a:t> jumping to the </a:t>
            </a:r>
            <a:r>
              <a:rPr lang="it-IT" dirty="0" err="1"/>
              <a:t>main</a:t>
            </a:r>
            <a:r>
              <a:rPr lang="it-IT" dirty="0"/>
              <a:t>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55073-71BB-A299-A005-06F7C1DAC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typical</a:t>
            </a:r>
            <a:r>
              <a:rPr lang="it-IT" dirty="0"/>
              <a:t> step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: the </a:t>
            </a:r>
            <a:r>
              <a:rPr lang="it-IT" dirty="0" err="1"/>
              <a:t>informed</a:t>
            </a:r>
            <a:r>
              <a:rPr lang="it-IT" dirty="0"/>
              <a:t> </a:t>
            </a:r>
            <a:r>
              <a:rPr lang="it-IT" dirty="0" err="1"/>
              <a:t>consent</a:t>
            </a:r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ingredients</a:t>
            </a:r>
            <a:r>
              <a:rPr lang="it-IT" dirty="0"/>
              <a:t> of an </a:t>
            </a:r>
            <a:r>
              <a:rPr lang="it-IT" dirty="0" err="1"/>
              <a:t>informed</a:t>
            </a:r>
            <a:r>
              <a:rPr lang="it-IT" dirty="0"/>
              <a:t> </a:t>
            </a:r>
            <a:r>
              <a:rPr lang="it-IT" dirty="0" err="1"/>
              <a:t>consent</a:t>
            </a:r>
            <a:r>
              <a:rPr lang="it-IT" dirty="0"/>
              <a:t> are text and </a:t>
            </a:r>
            <a:r>
              <a:rPr lang="it-IT" dirty="0" err="1"/>
              <a:t>checkbox</a:t>
            </a:r>
            <a:endParaRPr lang="it-IT" dirty="0"/>
          </a:p>
          <a:p>
            <a:r>
              <a:rPr lang="it-IT" dirty="0" err="1"/>
              <a:t>Try</a:t>
            </a:r>
            <a:r>
              <a:rPr lang="it-IT" dirty="0"/>
              <a:t> a </a:t>
            </a:r>
            <a:r>
              <a:rPr lang="it-IT" dirty="0" err="1"/>
              <a:t>few</a:t>
            </a:r>
            <a:r>
              <a:rPr lang="it-IT" dirty="0"/>
              <a:t> minutes to work </a:t>
            </a:r>
            <a:r>
              <a:rPr lang="it-IT" dirty="0" err="1"/>
              <a:t>it</a:t>
            </a:r>
            <a:r>
              <a:rPr lang="it-IT" dirty="0"/>
              <a:t> out</a:t>
            </a:r>
          </a:p>
        </p:txBody>
      </p:sp>
    </p:spTree>
    <p:extLst>
      <p:ext uri="{BB962C8B-B14F-4D97-AF65-F5344CB8AC3E}">
        <p14:creationId xmlns:p14="http://schemas.microsoft.com/office/powerpoint/2010/main" val="184994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DBCCA0-9A3E-30D1-508B-5999F77F3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Lecture</a:t>
            </a:r>
            <a:r>
              <a:rPr lang="it-IT" dirty="0"/>
              <a:t>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4598C-7848-D234-2305-1F492BF1F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6280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77492-DFF2-316A-DA5E-FC08E7FC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Informed</a:t>
            </a:r>
            <a:r>
              <a:rPr lang="it-IT" dirty="0"/>
              <a:t> </a:t>
            </a:r>
            <a:r>
              <a:rPr lang="it-IT" dirty="0" err="1"/>
              <a:t>consent</a:t>
            </a:r>
            <a:endParaRPr lang="it-I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DC62E2-8DD1-DEC7-B453-E21299E57B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96125"/>
            <a:ext cx="5181600" cy="401033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57B03-0461-3191-121E-689E1451B8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sz="1800" dirty="0" err="1"/>
              <a:t>Remember</a:t>
            </a:r>
            <a:r>
              <a:rPr lang="it-IT" sz="1800" dirty="0"/>
              <a:t> the email contact</a:t>
            </a:r>
          </a:p>
          <a:p>
            <a:r>
              <a:rPr lang="it-IT" sz="1800" dirty="0"/>
              <a:t>Check the </a:t>
            </a:r>
            <a:r>
              <a:rPr lang="it-IT" sz="1800" dirty="0" err="1"/>
              <a:t>css</a:t>
            </a:r>
            <a:r>
              <a:rPr lang="it-IT" sz="1800" dirty="0"/>
              <a:t> code 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554250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F6B69F-B904-3B24-2C70-785D249264AA}"/>
              </a:ext>
            </a:extLst>
          </p:cNvPr>
          <p:cNvSpPr txBox="1"/>
          <p:nvPr/>
        </p:nvSpPr>
        <p:spPr>
          <a:xfrm>
            <a:off x="0" y="73152"/>
            <a:ext cx="12289536" cy="6693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header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 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h1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"h1"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Informed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consent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h1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 err="1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header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main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form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id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informedConsent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p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paragraph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This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is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what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we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will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do with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your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data. 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p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p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paragraph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These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are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your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rights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. 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p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p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paragraph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This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is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a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very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detailed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and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boring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description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of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who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we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are,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who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is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financing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us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, and more and more information. 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p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p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paragraph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a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href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"mailto:someone@example.com"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You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may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also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want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to contact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us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a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. 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p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b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</a:b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div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myContainer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input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type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checkbox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id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checkbox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name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consent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required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label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labelInputs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for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checkbox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I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have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read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the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above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and I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want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to participate 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label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div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b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</a:b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 </a:t>
            </a: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 </a:t>
            </a: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form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 err="1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main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footer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   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button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form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informedConsent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continueButton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type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submit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Continue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 err="1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button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 err="1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footer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1192B77-FC96-8228-7692-45C0B54F4FB3}"/>
                  </a:ext>
                </a:extLst>
              </p14:cNvPr>
              <p14:cNvContentPartPr/>
              <p14:nvPr/>
            </p14:nvContentPartPr>
            <p14:xfrm>
              <a:off x="3282768" y="2724624"/>
              <a:ext cx="4837680" cy="91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1192B77-FC96-8228-7692-45C0B54F4F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6768" y="2508984"/>
                <a:ext cx="490932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9F17E74-FD4A-C8A4-05BC-0C6F1C9AB4A3}"/>
                  </a:ext>
                </a:extLst>
              </p14:cNvPr>
              <p14:cNvContentPartPr/>
              <p14:nvPr/>
            </p14:nvContentPartPr>
            <p14:xfrm>
              <a:off x="556128" y="2852064"/>
              <a:ext cx="3449880" cy="871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9F17E74-FD4A-C8A4-05BC-0C6F1C9AB4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0488" y="2636424"/>
                <a:ext cx="3521520" cy="13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DA7403C-C6AC-828C-D06A-0C876A662AE5}"/>
                  </a:ext>
                </a:extLst>
              </p14:cNvPr>
              <p14:cNvContentPartPr/>
              <p14:nvPr/>
            </p14:nvContentPartPr>
            <p14:xfrm>
              <a:off x="9574800" y="3052440"/>
              <a:ext cx="2617200" cy="753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DA7403C-C6AC-828C-D06A-0C876A662A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38800" y="2836440"/>
                <a:ext cx="2688840" cy="118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8741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E4A42-C19F-FA5A-4B5B-D5DC7765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Informed</a:t>
            </a:r>
            <a:r>
              <a:rPr lang="it-IT" dirty="0"/>
              <a:t> </a:t>
            </a:r>
            <a:r>
              <a:rPr lang="it-IT" dirty="0" err="1"/>
              <a:t>consent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42471-404A-AD8F-E000-87DD6F658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This</a:t>
            </a:r>
            <a:r>
              <a:rPr lang="it-IT" dirty="0"/>
              <a:t> format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flexible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 (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IRB </a:t>
            </a:r>
            <a:r>
              <a:rPr lang="it-IT" dirty="0" err="1"/>
              <a:t>asked</a:t>
            </a:r>
            <a:r>
              <a:rPr lang="it-IT" dirty="0"/>
              <a:t> </a:t>
            </a:r>
            <a:r>
              <a:rPr lang="it-IT" dirty="0" err="1"/>
              <a:t>us</a:t>
            </a:r>
            <a:r>
              <a:rPr lang="it-IT" dirty="0"/>
              <a:t> to use a </a:t>
            </a:r>
            <a:r>
              <a:rPr lang="it-IT" dirty="0" err="1"/>
              <a:t>two</a:t>
            </a:r>
            <a:r>
              <a:rPr lang="it-IT" dirty="0"/>
              <a:t> pages IC?) and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contained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text;</a:t>
            </a:r>
          </a:p>
          <a:p>
            <a:r>
              <a:rPr lang="it-IT" dirty="0" err="1"/>
              <a:t>We</a:t>
            </a:r>
            <a:r>
              <a:rPr lang="it-IT" dirty="0"/>
              <a:t> can use the </a:t>
            </a:r>
            <a:r>
              <a:rPr lang="it-IT" dirty="0" err="1"/>
              <a:t>iframe</a:t>
            </a:r>
            <a:r>
              <a:rPr lang="it-IT" dirty="0"/>
              <a:t> tag,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</a:t>
            </a:r>
            <a:r>
              <a:rPr lang="it-IT" dirty="0" err="1"/>
              <a:t>embedding</a:t>
            </a:r>
            <a:r>
              <a:rPr lang="it-IT" dirty="0"/>
              <a:t> a </a:t>
            </a:r>
            <a:r>
              <a:rPr lang="it-IT" dirty="0" err="1"/>
              <a:t>document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the </a:t>
            </a:r>
            <a:r>
              <a:rPr lang="it-IT" dirty="0" err="1"/>
              <a:t>document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E9DE8E-4C26-7732-0498-9E98F2075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8453"/>
            <a:ext cx="12192000" cy="21088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A181EE8-15E2-D95C-1D74-25C718E13F94}"/>
                  </a:ext>
                </a:extLst>
              </p14:cNvPr>
              <p14:cNvContentPartPr/>
              <p14:nvPr/>
            </p14:nvContentPartPr>
            <p14:xfrm>
              <a:off x="9582408" y="4470624"/>
              <a:ext cx="495360" cy="605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A181EE8-15E2-D95C-1D74-25C718E13F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46408" y="4254624"/>
                <a:ext cx="567000" cy="103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9340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DDA2C-D63C-F8B5-3965-329B825D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let’s</a:t>
            </a:r>
            <a:r>
              <a:rPr lang="it-IT" dirty="0"/>
              <a:t> pause for a moment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6C8BC-B562-9A56-3A10-F327177C7C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What</a:t>
            </a:r>
            <a:r>
              <a:rPr lang="it-IT" dirty="0"/>
              <a:t> do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do?</a:t>
            </a:r>
          </a:p>
        </p:txBody>
      </p:sp>
      <p:pic>
        <p:nvPicPr>
          <p:cNvPr id="10" name="Content Placeholder 9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D8BD4EE8-97D6-01EB-292D-9448E0E47F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872" y="3003937"/>
            <a:ext cx="7888224" cy="2492720"/>
          </a:xfr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A9D347D-DD7B-08D2-2C81-F06363A1D882}"/>
                  </a:ext>
                </a:extLst>
              </p14:cNvPr>
              <p14:cNvContentPartPr/>
              <p14:nvPr/>
            </p14:nvContentPartPr>
            <p14:xfrm>
              <a:off x="2788488" y="3863304"/>
              <a:ext cx="128520" cy="232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A9D347D-DD7B-08D2-2C81-F06363A1D8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2848" y="3647664"/>
                <a:ext cx="200160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9B66A7D-59B3-C86D-B695-551F3BC06D12}"/>
                  </a:ext>
                </a:extLst>
              </p14:cNvPr>
              <p14:cNvContentPartPr/>
              <p14:nvPr/>
            </p14:nvContentPartPr>
            <p14:xfrm>
              <a:off x="8531208" y="5139504"/>
              <a:ext cx="138240" cy="205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9B66A7D-59B3-C86D-B695-551F3BC06D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95208" y="4923504"/>
                <a:ext cx="209880" cy="63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1E10D7DF-B569-7D77-A6E4-5A773FADF8A3}"/>
              </a:ext>
            </a:extLst>
          </p:cNvPr>
          <p:cNvGrpSpPr/>
          <p:nvPr/>
        </p:nvGrpSpPr>
        <p:grpSpPr>
          <a:xfrm>
            <a:off x="2742048" y="4022784"/>
            <a:ext cx="2874600" cy="1591200"/>
            <a:chOff x="2742048" y="4022784"/>
            <a:chExt cx="2874600" cy="1591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DF6F765-4D62-2241-AB9B-125588A5C85E}"/>
                    </a:ext>
                  </a:extLst>
                </p14:cNvPr>
                <p14:cNvContentPartPr/>
                <p14:nvPr/>
              </p14:nvContentPartPr>
              <p14:xfrm>
                <a:off x="2742048" y="4022784"/>
                <a:ext cx="1621080" cy="669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DF6F765-4D62-2241-AB9B-125588A5C85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06048" y="3807144"/>
                  <a:ext cx="1692720" cy="11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FCBE1FC-62A2-92F9-5DC3-5D707202DA40}"/>
                    </a:ext>
                  </a:extLst>
                </p14:cNvPr>
                <p14:cNvContentPartPr/>
                <p14:nvPr/>
              </p14:nvContentPartPr>
              <p14:xfrm>
                <a:off x="4233528" y="4654224"/>
                <a:ext cx="1347480" cy="893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FCBE1FC-62A2-92F9-5DC3-5D707202DA4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197528" y="4438584"/>
                  <a:ext cx="1419120" cy="13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57532DA-92E1-512C-ED6A-1A51DB00518C}"/>
                    </a:ext>
                  </a:extLst>
                </p14:cNvPr>
                <p14:cNvContentPartPr/>
                <p14:nvPr/>
              </p14:nvContentPartPr>
              <p14:xfrm>
                <a:off x="5294448" y="5422104"/>
                <a:ext cx="322200" cy="191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57532DA-92E1-512C-ED6A-1A51DB00518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258808" y="5206104"/>
                  <a:ext cx="393840" cy="623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4382AD2-B0FA-0586-1B31-3839AD8CA76E}"/>
              </a:ext>
            </a:extLst>
          </p:cNvPr>
          <p:cNvSpPr txBox="1"/>
          <p:nvPr/>
        </p:nvSpPr>
        <p:spPr>
          <a:xfrm>
            <a:off x="4935362" y="5613984"/>
            <a:ext cx="24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Feedback &amp; </a:t>
            </a:r>
            <a:r>
              <a:rPr lang="it-IT" dirty="0" err="1"/>
              <a:t>controlling</a:t>
            </a:r>
            <a:r>
              <a:rPr lang="it-IT" dirty="0"/>
              <a:t> </a:t>
            </a:r>
            <a:r>
              <a:rPr lang="it-IT" dirty="0" err="1"/>
              <a:t>attempts</a:t>
            </a:r>
            <a:endParaRPr lang="it-IT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32BCAED-1E16-51A7-1162-B2170C673FEB}"/>
                  </a:ext>
                </a:extLst>
              </p14:cNvPr>
              <p14:cNvContentPartPr/>
              <p14:nvPr/>
            </p14:nvContentPartPr>
            <p14:xfrm>
              <a:off x="5514048" y="2660544"/>
              <a:ext cx="631080" cy="604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32BCAED-1E16-51A7-1162-B2170C673FE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78048" y="2444544"/>
                <a:ext cx="702720" cy="10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531EDC5-202B-F6B1-3FDB-288AE77EF0C4}"/>
                  </a:ext>
                </a:extLst>
              </p14:cNvPr>
              <p14:cNvContentPartPr/>
              <p14:nvPr/>
            </p14:nvContentPartPr>
            <p14:xfrm>
              <a:off x="6007248" y="2577744"/>
              <a:ext cx="221400" cy="155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531EDC5-202B-F6B1-3FDB-288AE77EF0C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971608" y="2362104"/>
                <a:ext cx="293040" cy="5868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C945A007-4CE5-FB23-2249-24EC038A4178}"/>
              </a:ext>
            </a:extLst>
          </p:cNvPr>
          <p:cNvSpPr txBox="1"/>
          <p:nvPr/>
        </p:nvSpPr>
        <p:spPr>
          <a:xfrm>
            <a:off x="6297530" y="2120256"/>
            <a:ext cx="188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randomization</a:t>
            </a:r>
            <a:endParaRPr lang="it-IT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3ADF28B-985E-F0AD-C7D3-20A4269FE589}"/>
                  </a:ext>
                </a:extLst>
              </p14:cNvPr>
              <p14:cNvContentPartPr/>
              <p14:nvPr/>
            </p14:nvContentPartPr>
            <p14:xfrm>
              <a:off x="9884448" y="3492144"/>
              <a:ext cx="1105560" cy="256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3ADF28B-985E-F0AD-C7D3-20A4269FE58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848808" y="3276504"/>
                <a:ext cx="1177200" cy="6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106BD1C-2423-428E-D0B9-EC392574DD58}"/>
                  </a:ext>
                </a:extLst>
              </p14:cNvPr>
              <p14:cNvContentPartPr/>
              <p14:nvPr/>
            </p14:nvContentPartPr>
            <p14:xfrm>
              <a:off x="10799208" y="3365064"/>
              <a:ext cx="257760" cy="374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106BD1C-2423-428E-D0B9-EC392574DD5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3208" y="3149064"/>
                <a:ext cx="329400" cy="80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6C9565AF-E918-7212-98DF-EE189EB3E993}"/>
              </a:ext>
            </a:extLst>
          </p:cNvPr>
          <p:cNvGrpSpPr/>
          <p:nvPr/>
        </p:nvGrpSpPr>
        <p:grpSpPr>
          <a:xfrm>
            <a:off x="9847728" y="3931704"/>
            <a:ext cx="1060920" cy="568800"/>
            <a:chOff x="9847728" y="3931704"/>
            <a:chExt cx="1060920" cy="568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E8839D7-1E36-1F81-4985-090089681FD7}"/>
                    </a:ext>
                  </a:extLst>
                </p14:cNvPr>
                <p14:cNvContentPartPr/>
                <p14:nvPr/>
              </p14:nvContentPartPr>
              <p14:xfrm>
                <a:off x="9847728" y="3931704"/>
                <a:ext cx="987120" cy="501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E8839D7-1E36-1F81-4985-090089681FD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812088" y="3715704"/>
                  <a:ext cx="1058760" cy="9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25316D2-16E7-4BA5-7371-D25263410119}"/>
                    </a:ext>
                  </a:extLst>
                </p14:cNvPr>
                <p14:cNvContentPartPr/>
                <p14:nvPr/>
              </p14:nvContentPartPr>
              <p14:xfrm>
                <a:off x="10580328" y="4315824"/>
                <a:ext cx="328320" cy="184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25316D2-16E7-4BA5-7371-D2526341011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544688" y="4099824"/>
                  <a:ext cx="399960" cy="616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E81AFC9-A935-A029-4823-21BE80076860}"/>
              </a:ext>
            </a:extLst>
          </p:cNvPr>
          <p:cNvSpPr txBox="1"/>
          <p:nvPr/>
        </p:nvSpPr>
        <p:spPr>
          <a:xfrm>
            <a:off x="11056968" y="3172968"/>
            <a:ext cx="903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Single switch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BC76E5-2AD2-8982-3368-F73729656F52}"/>
              </a:ext>
            </a:extLst>
          </p:cNvPr>
          <p:cNvSpPr txBox="1"/>
          <p:nvPr/>
        </p:nvSpPr>
        <p:spPr>
          <a:xfrm>
            <a:off x="10908648" y="4315824"/>
            <a:ext cx="128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matching</a:t>
            </a:r>
          </a:p>
        </p:txBody>
      </p:sp>
    </p:spTree>
    <p:extLst>
      <p:ext uri="{BB962C8B-B14F-4D97-AF65-F5344CB8AC3E}">
        <p14:creationId xmlns:p14="http://schemas.microsoft.com/office/powerpoint/2010/main" val="1813017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9DE88C-73E7-B2F3-A522-8B838CB3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Lecture</a:t>
            </a:r>
            <a:r>
              <a:rPr lang="it-IT" dirty="0"/>
              <a:t> 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F0DC87-82AA-E999-108C-DC175FA5D3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2090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826778-73CD-43C5-8AAD-039BAEB4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DOM (</a:t>
            </a:r>
            <a:r>
              <a:rPr lang="it-IT" dirty="0" err="1"/>
              <a:t>Document</a:t>
            </a:r>
            <a:r>
              <a:rPr lang="it-IT" dirty="0"/>
              <a:t> Object Model) &amp; JS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A77F1-0112-C13A-5725-81A9C88C1C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2000" dirty="0" err="1"/>
              <a:t>You</a:t>
            </a:r>
            <a:r>
              <a:rPr lang="it-IT" sz="2000" dirty="0"/>
              <a:t> can </a:t>
            </a:r>
            <a:r>
              <a:rPr lang="it-IT" sz="2000" dirty="0" err="1"/>
              <a:t>notice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there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a «</a:t>
            </a:r>
            <a:r>
              <a:rPr lang="it-IT" sz="2000" dirty="0" err="1"/>
              <a:t>behavior</a:t>
            </a:r>
            <a:r>
              <a:rPr lang="it-IT" sz="2000" dirty="0"/>
              <a:t>» tab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allows</a:t>
            </a:r>
            <a:r>
              <a:rPr lang="it-IT" sz="2000" dirty="0"/>
              <a:t> </a:t>
            </a:r>
            <a:r>
              <a:rPr lang="it-IT" sz="2000" dirty="0" err="1"/>
              <a:t>you</a:t>
            </a:r>
            <a:r>
              <a:rPr lang="it-IT" sz="2000" dirty="0"/>
              <a:t> to </a:t>
            </a:r>
            <a:r>
              <a:rPr lang="it-IT" sz="2000" dirty="0" err="1"/>
              <a:t>experiment</a:t>
            </a:r>
            <a:r>
              <a:rPr lang="it-IT" sz="2000" dirty="0"/>
              <a:t> with </a:t>
            </a:r>
            <a:r>
              <a:rPr lang="it-IT" sz="2000" dirty="0" err="1"/>
              <a:t>timeout</a:t>
            </a:r>
            <a:r>
              <a:rPr lang="it-IT" sz="2000" dirty="0"/>
              <a:t>, </a:t>
            </a:r>
            <a:r>
              <a:rPr lang="it-IT" sz="2000" dirty="0" err="1"/>
              <a:t>manipulate</a:t>
            </a:r>
            <a:r>
              <a:rPr lang="it-IT" sz="2000" dirty="0"/>
              <a:t> </a:t>
            </a:r>
            <a:r>
              <a:rPr lang="it-IT" sz="2000" dirty="0" err="1"/>
              <a:t>responses</a:t>
            </a:r>
            <a:r>
              <a:rPr lang="it-IT" sz="2000" dirty="0"/>
              <a:t> from the </a:t>
            </a:r>
            <a:r>
              <a:rPr lang="it-IT" sz="2000" dirty="0" err="1"/>
              <a:t>keyboard</a:t>
            </a:r>
            <a:r>
              <a:rPr lang="it-IT" sz="2000" dirty="0"/>
              <a:t> </a:t>
            </a:r>
            <a:r>
              <a:rPr lang="it-IT" sz="2000" dirty="0" err="1"/>
              <a:t>etc</a:t>
            </a:r>
            <a:endParaRPr lang="it-IT" sz="2000" dirty="0"/>
          </a:p>
          <a:p>
            <a:r>
              <a:rPr lang="it-IT" sz="2000" dirty="0"/>
              <a:t>But for </a:t>
            </a:r>
            <a:r>
              <a:rPr lang="it-IT" sz="2000" dirty="0" err="1"/>
              <a:t>us</a:t>
            </a:r>
            <a:r>
              <a:rPr lang="it-IT" sz="2000" dirty="0"/>
              <a:t> the </a:t>
            </a:r>
            <a:r>
              <a:rPr lang="it-IT" sz="2000" dirty="0" err="1"/>
              <a:t>most</a:t>
            </a:r>
            <a:r>
              <a:rPr lang="it-IT" sz="2000" dirty="0"/>
              <a:t> </a:t>
            </a:r>
            <a:r>
              <a:rPr lang="it-IT" sz="2000" dirty="0" err="1"/>
              <a:t>important</a:t>
            </a:r>
            <a:r>
              <a:rPr lang="it-IT" sz="2000" dirty="0"/>
              <a:t> </a:t>
            </a:r>
            <a:r>
              <a:rPr lang="it-IT" sz="2000" dirty="0" err="1"/>
              <a:t>thing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the «script» tab,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introduces</a:t>
            </a:r>
            <a:r>
              <a:rPr lang="it-IT" sz="2000" dirty="0"/>
              <a:t> </a:t>
            </a:r>
            <a:r>
              <a:rPr lang="it-IT" sz="2000" dirty="0" err="1"/>
              <a:t>us</a:t>
            </a:r>
            <a:r>
              <a:rPr lang="it-IT" sz="2000" dirty="0"/>
              <a:t> to JS </a:t>
            </a:r>
            <a:r>
              <a:rPr lang="it-IT" sz="2000" dirty="0" err="1"/>
              <a:t>language</a:t>
            </a:r>
            <a:endParaRPr lang="it-IT" sz="2000" dirty="0"/>
          </a:p>
          <a:p>
            <a:r>
              <a:rPr lang="it-IT" sz="2000" dirty="0"/>
              <a:t>JS </a:t>
            </a:r>
            <a:r>
              <a:rPr lang="it-IT" sz="2000" dirty="0" err="1"/>
              <a:t>language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the </a:t>
            </a:r>
            <a:r>
              <a:rPr lang="it-IT" sz="2000" dirty="0" err="1"/>
              <a:t>most</a:t>
            </a:r>
            <a:r>
              <a:rPr lang="it-IT" sz="2000" dirty="0"/>
              <a:t> </a:t>
            </a:r>
            <a:r>
              <a:rPr lang="it-IT" sz="2000" dirty="0" err="1"/>
              <a:t>important</a:t>
            </a:r>
            <a:r>
              <a:rPr lang="it-IT" sz="2000" dirty="0"/>
              <a:t> </a:t>
            </a:r>
            <a:r>
              <a:rPr lang="it-IT" sz="2000" dirty="0" err="1"/>
              <a:t>language</a:t>
            </a:r>
            <a:r>
              <a:rPr lang="it-IT" sz="2000" dirty="0"/>
              <a:t> for </a:t>
            </a:r>
            <a:r>
              <a:rPr lang="it-IT" sz="2000" dirty="0" err="1"/>
              <a:t>FrontEnd</a:t>
            </a:r>
            <a:r>
              <a:rPr lang="it-IT" sz="2000" dirty="0"/>
              <a:t>. </a:t>
            </a:r>
            <a:r>
              <a:rPr lang="it-IT" sz="2000" dirty="0" err="1"/>
              <a:t>Even</a:t>
            </a:r>
            <a:r>
              <a:rPr lang="it-IT" sz="2000" dirty="0"/>
              <a:t> </a:t>
            </a:r>
            <a:r>
              <a:rPr lang="it-IT" sz="2000" dirty="0" err="1"/>
              <a:t>though</a:t>
            </a:r>
            <a:r>
              <a:rPr lang="it-IT" sz="2000" dirty="0"/>
              <a:t> </a:t>
            </a:r>
            <a:r>
              <a:rPr lang="it-IT" sz="2000" dirty="0" err="1"/>
              <a:t>Pyton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obviously</a:t>
            </a:r>
            <a:r>
              <a:rPr lang="it-IT" sz="2000" dirty="0"/>
              <a:t> the «cool» </a:t>
            </a:r>
            <a:r>
              <a:rPr lang="it-IT" sz="2000" dirty="0" err="1"/>
              <a:t>language</a:t>
            </a:r>
            <a:r>
              <a:rPr lang="it-IT" sz="2000" dirty="0"/>
              <a:t> </a:t>
            </a:r>
            <a:r>
              <a:rPr lang="it-IT" sz="2000" dirty="0" err="1"/>
              <a:t>now</a:t>
            </a:r>
            <a:r>
              <a:rPr lang="it-IT" sz="2000" dirty="0"/>
              <a:t>, </a:t>
            </a:r>
            <a:r>
              <a:rPr lang="it-IT" sz="2000" dirty="0" err="1"/>
              <a:t>you</a:t>
            </a:r>
            <a:r>
              <a:rPr lang="it-IT" sz="2000" dirty="0"/>
              <a:t> can take </a:t>
            </a:r>
            <a:r>
              <a:rPr lang="it-IT" sz="2000" dirty="0" err="1"/>
              <a:t>advantage</a:t>
            </a:r>
            <a:r>
              <a:rPr lang="it-IT" sz="2000" dirty="0"/>
              <a:t> of JS for </a:t>
            </a:r>
            <a:r>
              <a:rPr lang="it-IT" sz="2000" dirty="0" err="1"/>
              <a:t>oTree</a:t>
            </a:r>
            <a:r>
              <a:rPr lang="it-IT" sz="2000" dirty="0"/>
              <a:t> (</a:t>
            </a:r>
            <a:r>
              <a:rPr lang="it-IT" sz="2000" dirty="0" err="1"/>
              <a:t>Lioness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JS+SQL)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08318EA-9195-4652-AC0F-F298BAD2EC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66045"/>
            <a:ext cx="5181600" cy="3470498"/>
          </a:xfrm>
        </p:spPr>
      </p:pic>
    </p:spTree>
    <p:extLst>
      <p:ext uri="{BB962C8B-B14F-4D97-AF65-F5344CB8AC3E}">
        <p14:creationId xmlns:p14="http://schemas.microsoft.com/office/powerpoint/2010/main" val="1021381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A42E-5140-9DDB-BEC0-6A1C169E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859535-A39C-960F-2F8D-274A43E9C1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2000" dirty="0" err="1"/>
              <a:t>We</a:t>
            </a:r>
            <a:r>
              <a:rPr lang="it-IT" sz="2000" dirty="0"/>
              <a:t> are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going</a:t>
            </a:r>
            <a:r>
              <a:rPr lang="it-IT" sz="2000" dirty="0"/>
              <a:t> to </a:t>
            </a:r>
            <a:r>
              <a:rPr lang="it-IT" sz="2000" dirty="0" err="1"/>
              <a:t>learn</a:t>
            </a:r>
            <a:r>
              <a:rPr lang="it-IT" sz="2000" dirty="0"/>
              <a:t> JS, </a:t>
            </a:r>
            <a:r>
              <a:rPr lang="it-IT" sz="2000" dirty="0" err="1"/>
              <a:t>but</a:t>
            </a:r>
            <a:r>
              <a:rPr lang="it-IT" sz="2000" dirty="0"/>
              <a:t> I </a:t>
            </a:r>
            <a:r>
              <a:rPr lang="it-IT" sz="2000" dirty="0" err="1"/>
              <a:t>really</a:t>
            </a:r>
            <a:r>
              <a:rPr lang="it-IT" sz="2000" dirty="0"/>
              <a:t> </a:t>
            </a:r>
            <a:r>
              <a:rPr lang="it-IT" sz="2000" dirty="0" err="1"/>
              <a:t>would</a:t>
            </a:r>
            <a:r>
              <a:rPr lang="it-IT" sz="2000" dirty="0"/>
              <a:t> like to motivate </a:t>
            </a:r>
            <a:r>
              <a:rPr lang="it-IT" sz="2000" dirty="0" err="1"/>
              <a:t>you</a:t>
            </a:r>
            <a:r>
              <a:rPr lang="it-IT" sz="2000" dirty="0"/>
              <a:t> to continue working with </a:t>
            </a:r>
            <a:r>
              <a:rPr lang="it-IT" sz="2000" dirty="0" err="1"/>
              <a:t>it</a:t>
            </a:r>
            <a:endParaRPr lang="it-IT" sz="2000" dirty="0"/>
          </a:p>
          <a:p>
            <a:r>
              <a:rPr lang="it-IT" sz="2000" dirty="0"/>
              <a:t>The minimal concepts </a:t>
            </a:r>
            <a:r>
              <a:rPr lang="it-IT" sz="2000" dirty="0" err="1"/>
              <a:t>we</a:t>
            </a:r>
            <a:r>
              <a:rPr lang="it-IT" sz="2000" dirty="0"/>
              <a:t> are </a:t>
            </a:r>
            <a:r>
              <a:rPr lang="it-IT" sz="2000" dirty="0" err="1"/>
              <a:t>going</a:t>
            </a:r>
            <a:r>
              <a:rPr lang="it-IT" sz="2000" dirty="0"/>
              <a:t> to </a:t>
            </a:r>
            <a:r>
              <a:rPr lang="it-IT" sz="2000" dirty="0" err="1"/>
              <a:t>need</a:t>
            </a:r>
            <a:r>
              <a:rPr lang="it-IT" sz="20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 err="1"/>
              <a:t>Values</a:t>
            </a:r>
            <a:r>
              <a:rPr lang="it-IT" sz="2000" dirty="0"/>
              <a:t> (data, the </a:t>
            </a:r>
            <a:r>
              <a:rPr lang="it-IT" sz="2000" dirty="0" err="1"/>
              <a:t>units</a:t>
            </a:r>
            <a:r>
              <a:rPr lang="it-IT" sz="2000" dirty="0"/>
              <a:t> of information) in JS </a:t>
            </a:r>
            <a:r>
              <a:rPr lang="it-IT" sz="2000" dirty="0" err="1"/>
              <a:t>comes</a:t>
            </a:r>
            <a:r>
              <a:rPr lang="it-IT" sz="2000" dirty="0"/>
              <a:t> in </a:t>
            </a:r>
            <a:r>
              <a:rPr lang="it-IT" sz="2000" dirty="0" err="1"/>
              <a:t>two</a:t>
            </a:r>
            <a:r>
              <a:rPr lang="it-IT" sz="2000" dirty="0"/>
              <a:t> </a:t>
            </a:r>
            <a:r>
              <a:rPr lang="it-IT" sz="2000" dirty="0" err="1"/>
              <a:t>forms</a:t>
            </a:r>
            <a:r>
              <a:rPr lang="it-IT" sz="2000" dirty="0"/>
              <a:t> </a:t>
            </a:r>
            <a:r>
              <a:rPr lang="it-IT" sz="2000" dirty="0" err="1"/>
              <a:t>primitives</a:t>
            </a:r>
            <a:r>
              <a:rPr lang="it-IT" sz="2000" dirty="0"/>
              <a:t> &amp; </a:t>
            </a:r>
            <a:r>
              <a:rPr lang="it-IT" sz="2000" dirty="0" err="1"/>
              <a:t>object</a:t>
            </a:r>
            <a:endParaRPr lang="it-IT" sz="2000" dirty="0"/>
          </a:p>
          <a:p>
            <a:pPr marL="0" indent="0">
              <a:buNone/>
            </a:pPr>
            <a:r>
              <a:rPr lang="it-IT" sz="2000" dirty="0" err="1"/>
              <a:t>Let’s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 a look </a:t>
            </a:r>
            <a:r>
              <a:rPr lang="it-IT" sz="2000" dirty="0" err="1"/>
              <a:t>at</a:t>
            </a:r>
            <a:r>
              <a:rPr lang="it-IT" sz="2000" dirty="0"/>
              <a:t> </a:t>
            </a:r>
            <a:r>
              <a:rPr lang="it-IT" sz="2000" dirty="0" err="1"/>
              <a:t>our</a:t>
            </a:r>
            <a:r>
              <a:rPr lang="it-IT" sz="2000" dirty="0"/>
              <a:t> code and </a:t>
            </a:r>
            <a:r>
              <a:rPr lang="it-IT" sz="2000" dirty="0" err="1"/>
              <a:t>understand</a:t>
            </a:r>
            <a:r>
              <a:rPr lang="it-IT" sz="2000" dirty="0"/>
              <a:t> some </a:t>
            </a:r>
            <a:r>
              <a:rPr lang="it-IT" sz="2000" dirty="0" err="1"/>
              <a:t>important</a:t>
            </a:r>
            <a:r>
              <a:rPr lang="it-IT" sz="2000" dirty="0"/>
              <a:t> concept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3E08E5-0CBB-1A12-1951-F1E87D4A83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64467" y="1825625"/>
            <a:ext cx="2997065" cy="4351338"/>
          </a:xfrm>
        </p:spPr>
      </p:pic>
    </p:spTree>
    <p:extLst>
      <p:ext uri="{BB962C8B-B14F-4D97-AF65-F5344CB8AC3E}">
        <p14:creationId xmlns:p14="http://schemas.microsoft.com/office/powerpoint/2010/main" val="4290395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691DA-4808-953F-D097-5BB927480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38E2-E90C-4024-9FE4-8C776086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6FBFF4-E392-CFC3-616E-197779260F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2000" dirty="0" err="1"/>
              <a:t>We</a:t>
            </a:r>
            <a:r>
              <a:rPr lang="it-IT" sz="2000" dirty="0"/>
              <a:t> are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going</a:t>
            </a:r>
            <a:r>
              <a:rPr lang="it-IT" sz="2000" dirty="0"/>
              <a:t> to </a:t>
            </a:r>
            <a:r>
              <a:rPr lang="it-IT" sz="2000" dirty="0" err="1"/>
              <a:t>learn</a:t>
            </a:r>
            <a:r>
              <a:rPr lang="it-IT" sz="2000" dirty="0"/>
              <a:t> JS, </a:t>
            </a:r>
            <a:r>
              <a:rPr lang="it-IT" sz="2000" dirty="0" err="1"/>
              <a:t>but</a:t>
            </a:r>
            <a:r>
              <a:rPr lang="it-IT" sz="2000" dirty="0"/>
              <a:t> I </a:t>
            </a:r>
            <a:r>
              <a:rPr lang="it-IT" sz="2000" dirty="0" err="1"/>
              <a:t>really</a:t>
            </a:r>
            <a:r>
              <a:rPr lang="it-IT" sz="2000" dirty="0"/>
              <a:t> </a:t>
            </a:r>
            <a:r>
              <a:rPr lang="it-IT" sz="2000" dirty="0" err="1"/>
              <a:t>would</a:t>
            </a:r>
            <a:r>
              <a:rPr lang="it-IT" sz="2000" dirty="0"/>
              <a:t> like to motivate </a:t>
            </a:r>
            <a:r>
              <a:rPr lang="it-IT" sz="2000" dirty="0" err="1"/>
              <a:t>you</a:t>
            </a:r>
            <a:r>
              <a:rPr lang="it-IT" sz="2000" dirty="0"/>
              <a:t> to continue working with </a:t>
            </a:r>
            <a:r>
              <a:rPr lang="it-IT" sz="2000" dirty="0" err="1"/>
              <a:t>it</a:t>
            </a:r>
            <a:endParaRPr lang="it-IT" sz="2000" dirty="0"/>
          </a:p>
          <a:p>
            <a:r>
              <a:rPr lang="it-IT" sz="2000" dirty="0"/>
              <a:t>The minimal concepts </a:t>
            </a:r>
            <a:r>
              <a:rPr lang="it-IT" sz="2000" dirty="0" err="1"/>
              <a:t>we</a:t>
            </a:r>
            <a:r>
              <a:rPr lang="it-IT" sz="2000" dirty="0"/>
              <a:t> are </a:t>
            </a:r>
            <a:r>
              <a:rPr lang="it-IT" sz="2000" dirty="0" err="1"/>
              <a:t>going</a:t>
            </a:r>
            <a:r>
              <a:rPr lang="it-IT" sz="2000" dirty="0"/>
              <a:t> to </a:t>
            </a:r>
            <a:r>
              <a:rPr lang="it-IT" sz="2000" dirty="0" err="1"/>
              <a:t>need</a:t>
            </a:r>
            <a:r>
              <a:rPr lang="it-IT" sz="20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 err="1"/>
              <a:t>Values</a:t>
            </a:r>
            <a:r>
              <a:rPr lang="it-IT" sz="2000" dirty="0"/>
              <a:t> (data, the </a:t>
            </a:r>
            <a:r>
              <a:rPr lang="it-IT" sz="2000" dirty="0" err="1"/>
              <a:t>units</a:t>
            </a:r>
            <a:r>
              <a:rPr lang="it-IT" sz="2000" dirty="0"/>
              <a:t> of information) in JS </a:t>
            </a:r>
            <a:r>
              <a:rPr lang="it-IT" sz="2000" dirty="0" err="1"/>
              <a:t>comes</a:t>
            </a:r>
            <a:r>
              <a:rPr lang="it-IT" sz="2000" dirty="0"/>
              <a:t> in </a:t>
            </a:r>
            <a:r>
              <a:rPr lang="it-IT" sz="2000" dirty="0" err="1"/>
              <a:t>two</a:t>
            </a:r>
            <a:r>
              <a:rPr lang="it-IT" sz="2000" dirty="0"/>
              <a:t> </a:t>
            </a:r>
            <a:r>
              <a:rPr lang="it-IT" sz="2000" dirty="0" err="1"/>
              <a:t>forms</a:t>
            </a:r>
            <a:r>
              <a:rPr lang="it-IT" sz="2000" dirty="0"/>
              <a:t> </a:t>
            </a:r>
            <a:r>
              <a:rPr lang="it-IT" sz="2000" dirty="0" err="1"/>
              <a:t>primitives</a:t>
            </a:r>
            <a:r>
              <a:rPr lang="it-IT" sz="2000" dirty="0"/>
              <a:t> &amp; </a:t>
            </a:r>
            <a:r>
              <a:rPr lang="it-IT" sz="2000" dirty="0" err="1"/>
              <a:t>object</a:t>
            </a:r>
            <a:endParaRPr lang="it-IT" sz="2000" dirty="0"/>
          </a:p>
          <a:p>
            <a:pPr marL="457200" indent="-457200">
              <a:buFont typeface="+mj-lt"/>
              <a:buAutoNum type="arabicPeriod"/>
            </a:pPr>
            <a:r>
              <a:rPr lang="it-IT" sz="2000" dirty="0" err="1"/>
              <a:t>Every</a:t>
            </a:r>
            <a:r>
              <a:rPr lang="it-IT" sz="2000" dirty="0"/>
              <a:t> </a:t>
            </a:r>
            <a:r>
              <a:rPr lang="it-IT" sz="2000" dirty="0" err="1"/>
              <a:t>js</a:t>
            </a:r>
            <a:r>
              <a:rPr lang="it-IT" sz="2000" dirty="0"/>
              <a:t> file </a:t>
            </a:r>
            <a:r>
              <a:rPr lang="it-IT" sz="2000" dirty="0" err="1"/>
              <a:t>is</a:t>
            </a:r>
            <a:r>
              <a:rPr lang="it-IT" sz="2000" dirty="0"/>
              <a:t> a </a:t>
            </a: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program</a:t>
            </a:r>
            <a:r>
              <a:rPr lang="it-IT" sz="2000" dirty="0"/>
              <a:t>. For </a:t>
            </a:r>
            <a:r>
              <a:rPr lang="it-IT" sz="2000" dirty="0" err="1"/>
              <a:t>you</a:t>
            </a:r>
            <a:r>
              <a:rPr lang="it-IT" sz="2000" dirty="0"/>
              <a:t> </a:t>
            </a:r>
            <a:r>
              <a:rPr lang="it-IT" sz="2000" dirty="0" err="1"/>
              <a:t>every</a:t>
            </a:r>
            <a:r>
              <a:rPr lang="it-IT" sz="2000" dirty="0"/>
              <a:t> «script» </a:t>
            </a:r>
            <a:r>
              <a:rPr lang="it-IT" sz="2000" dirty="0" err="1"/>
              <a:t>is</a:t>
            </a:r>
            <a:r>
              <a:rPr lang="it-IT" sz="2000" dirty="0"/>
              <a:t> a </a:t>
            </a: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program</a:t>
            </a:r>
            <a:r>
              <a:rPr lang="it-IT" sz="2000" dirty="0"/>
              <a:t>, so </a:t>
            </a:r>
            <a:r>
              <a:rPr lang="it-IT" sz="2000" dirty="0" err="1"/>
              <a:t>you</a:t>
            </a:r>
            <a:r>
              <a:rPr lang="it-IT" sz="2000" dirty="0"/>
              <a:t> </a:t>
            </a:r>
            <a:r>
              <a:rPr lang="it-IT" sz="2000" dirty="0" err="1"/>
              <a:t>should</a:t>
            </a:r>
            <a:r>
              <a:rPr lang="it-IT" sz="2000" dirty="0"/>
              <a:t> take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into</a:t>
            </a:r>
            <a:r>
              <a:rPr lang="it-IT" sz="2000" dirty="0"/>
              <a:t> account </a:t>
            </a:r>
            <a:r>
              <a:rPr lang="it-IT" sz="2000" dirty="0" err="1"/>
              <a:t>when</a:t>
            </a:r>
            <a:r>
              <a:rPr lang="it-IT" sz="2000" dirty="0"/>
              <a:t> </a:t>
            </a:r>
            <a:r>
              <a:rPr lang="it-IT" sz="2000" dirty="0" err="1"/>
              <a:t>you</a:t>
            </a:r>
            <a:r>
              <a:rPr lang="it-IT" sz="2000" dirty="0"/>
              <a:t> </a:t>
            </a:r>
            <a:r>
              <a:rPr lang="it-IT" sz="2000" dirty="0" err="1"/>
              <a:t>move</a:t>
            </a:r>
            <a:r>
              <a:rPr lang="it-IT" sz="2000" dirty="0"/>
              <a:t> </a:t>
            </a:r>
            <a:r>
              <a:rPr lang="it-IT" sz="2000" dirty="0" err="1"/>
              <a:t>across</a:t>
            </a:r>
            <a:r>
              <a:rPr lang="it-IT" sz="2000" dirty="0"/>
              <a:t> pages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0EC7C4E-9A7D-AD1C-8DD1-D4C5E874D8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64467" y="1825625"/>
            <a:ext cx="2997065" cy="4351338"/>
          </a:xfrm>
        </p:spPr>
      </p:pic>
    </p:spTree>
    <p:extLst>
      <p:ext uri="{BB962C8B-B14F-4D97-AF65-F5344CB8AC3E}">
        <p14:creationId xmlns:p14="http://schemas.microsoft.com/office/powerpoint/2010/main" val="367396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6DD3B-0FC6-9BE9-B68B-DC2E48C06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4295-DC80-369A-5536-AD28E020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E37D9D-4132-226A-82EA-E81B985625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000" dirty="0" err="1"/>
              <a:t>We</a:t>
            </a:r>
            <a:r>
              <a:rPr lang="it-IT" sz="2000" dirty="0"/>
              <a:t> are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going</a:t>
            </a:r>
            <a:r>
              <a:rPr lang="it-IT" sz="2000" dirty="0"/>
              <a:t> to </a:t>
            </a:r>
            <a:r>
              <a:rPr lang="it-IT" sz="2000" dirty="0" err="1"/>
              <a:t>learn</a:t>
            </a:r>
            <a:r>
              <a:rPr lang="it-IT" sz="2000" dirty="0"/>
              <a:t> JS, </a:t>
            </a:r>
            <a:r>
              <a:rPr lang="it-IT" sz="2000" dirty="0" err="1"/>
              <a:t>but</a:t>
            </a:r>
            <a:r>
              <a:rPr lang="it-IT" sz="2000" dirty="0"/>
              <a:t> I </a:t>
            </a:r>
            <a:r>
              <a:rPr lang="it-IT" sz="2000" dirty="0" err="1"/>
              <a:t>really</a:t>
            </a:r>
            <a:r>
              <a:rPr lang="it-IT" sz="2000" dirty="0"/>
              <a:t> </a:t>
            </a:r>
            <a:r>
              <a:rPr lang="it-IT" sz="2000" dirty="0" err="1"/>
              <a:t>would</a:t>
            </a:r>
            <a:r>
              <a:rPr lang="it-IT" sz="2000" dirty="0"/>
              <a:t> like to motivate </a:t>
            </a:r>
            <a:r>
              <a:rPr lang="it-IT" sz="2000" dirty="0" err="1"/>
              <a:t>you</a:t>
            </a:r>
            <a:r>
              <a:rPr lang="it-IT" sz="2000" dirty="0"/>
              <a:t> to continue working with </a:t>
            </a:r>
            <a:r>
              <a:rPr lang="it-IT" sz="2000" dirty="0" err="1"/>
              <a:t>it</a:t>
            </a:r>
            <a:endParaRPr lang="it-IT" sz="2000" dirty="0"/>
          </a:p>
          <a:p>
            <a:r>
              <a:rPr lang="it-IT" sz="2000" dirty="0"/>
              <a:t>The minimal concepts </a:t>
            </a:r>
            <a:r>
              <a:rPr lang="it-IT" sz="2000" dirty="0" err="1"/>
              <a:t>we</a:t>
            </a:r>
            <a:r>
              <a:rPr lang="it-IT" sz="2000" dirty="0"/>
              <a:t> are </a:t>
            </a:r>
            <a:r>
              <a:rPr lang="it-IT" sz="2000" dirty="0" err="1"/>
              <a:t>going</a:t>
            </a:r>
            <a:r>
              <a:rPr lang="it-IT" sz="2000" dirty="0"/>
              <a:t> to </a:t>
            </a:r>
            <a:r>
              <a:rPr lang="it-IT" sz="2000" dirty="0" err="1"/>
              <a:t>need</a:t>
            </a:r>
            <a:r>
              <a:rPr lang="it-IT" sz="20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 err="1"/>
              <a:t>Values</a:t>
            </a:r>
            <a:r>
              <a:rPr lang="it-IT" sz="2000" dirty="0"/>
              <a:t> (data, the </a:t>
            </a:r>
            <a:r>
              <a:rPr lang="it-IT" sz="2000" dirty="0" err="1"/>
              <a:t>units</a:t>
            </a:r>
            <a:r>
              <a:rPr lang="it-IT" sz="2000" dirty="0"/>
              <a:t> of information) in JS </a:t>
            </a:r>
            <a:r>
              <a:rPr lang="it-IT" sz="2000" dirty="0" err="1"/>
              <a:t>comes</a:t>
            </a:r>
            <a:r>
              <a:rPr lang="it-IT" sz="2000" dirty="0"/>
              <a:t> in </a:t>
            </a:r>
            <a:r>
              <a:rPr lang="it-IT" sz="2000" dirty="0" err="1"/>
              <a:t>two</a:t>
            </a:r>
            <a:r>
              <a:rPr lang="it-IT" sz="2000" dirty="0"/>
              <a:t> </a:t>
            </a:r>
            <a:r>
              <a:rPr lang="it-IT" sz="2000" dirty="0" err="1"/>
              <a:t>forms</a:t>
            </a:r>
            <a:r>
              <a:rPr lang="it-IT" sz="2000" dirty="0"/>
              <a:t> </a:t>
            </a:r>
            <a:r>
              <a:rPr lang="it-IT" sz="2000" dirty="0" err="1"/>
              <a:t>primitives</a:t>
            </a:r>
            <a:r>
              <a:rPr lang="it-IT" sz="2000" dirty="0"/>
              <a:t> &amp; </a:t>
            </a:r>
            <a:r>
              <a:rPr lang="it-IT" sz="2000" dirty="0" err="1"/>
              <a:t>object</a:t>
            </a:r>
            <a:endParaRPr lang="it-IT" sz="2000" dirty="0"/>
          </a:p>
          <a:p>
            <a:pPr marL="457200" indent="-457200">
              <a:buFont typeface="+mj-lt"/>
              <a:buAutoNum type="arabicPeriod"/>
            </a:pPr>
            <a:r>
              <a:rPr lang="it-IT" sz="2000" dirty="0" err="1"/>
              <a:t>Every</a:t>
            </a:r>
            <a:r>
              <a:rPr lang="it-IT" sz="2000" dirty="0"/>
              <a:t> </a:t>
            </a:r>
            <a:r>
              <a:rPr lang="it-IT" sz="2000" dirty="0" err="1"/>
              <a:t>js</a:t>
            </a:r>
            <a:r>
              <a:rPr lang="it-IT" sz="2000" dirty="0"/>
              <a:t> file </a:t>
            </a:r>
            <a:r>
              <a:rPr lang="it-IT" sz="2000" dirty="0" err="1"/>
              <a:t>is</a:t>
            </a:r>
            <a:r>
              <a:rPr lang="it-IT" sz="2000" dirty="0"/>
              <a:t> a </a:t>
            </a: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program</a:t>
            </a:r>
            <a:r>
              <a:rPr lang="it-IT" sz="2000" dirty="0"/>
              <a:t>. For </a:t>
            </a:r>
            <a:r>
              <a:rPr lang="it-IT" sz="2000" dirty="0" err="1"/>
              <a:t>you</a:t>
            </a:r>
            <a:r>
              <a:rPr lang="it-IT" sz="2000" dirty="0"/>
              <a:t> </a:t>
            </a:r>
            <a:r>
              <a:rPr lang="it-IT" sz="2000" dirty="0" err="1"/>
              <a:t>every</a:t>
            </a:r>
            <a:r>
              <a:rPr lang="it-IT" sz="2000" dirty="0"/>
              <a:t> «script» </a:t>
            </a:r>
            <a:r>
              <a:rPr lang="it-IT" sz="2000" dirty="0" err="1"/>
              <a:t>is</a:t>
            </a:r>
            <a:r>
              <a:rPr lang="it-IT" sz="2000" dirty="0"/>
              <a:t> a </a:t>
            </a: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program</a:t>
            </a:r>
            <a:r>
              <a:rPr lang="it-IT" sz="2000" dirty="0"/>
              <a:t>, so </a:t>
            </a:r>
            <a:r>
              <a:rPr lang="it-IT" sz="2000" dirty="0" err="1"/>
              <a:t>you</a:t>
            </a:r>
            <a:r>
              <a:rPr lang="it-IT" sz="2000" dirty="0"/>
              <a:t> </a:t>
            </a:r>
            <a:r>
              <a:rPr lang="it-IT" sz="2000" dirty="0" err="1"/>
              <a:t>should</a:t>
            </a:r>
            <a:r>
              <a:rPr lang="it-IT" sz="2000" dirty="0"/>
              <a:t> take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into</a:t>
            </a:r>
            <a:r>
              <a:rPr lang="it-IT" sz="2000" dirty="0"/>
              <a:t> account </a:t>
            </a:r>
            <a:r>
              <a:rPr lang="it-IT" sz="2000" dirty="0" err="1"/>
              <a:t>when</a:t>
            </a:r>
            <a:r>
              <a:rPr lang="it-IT" sz="2000" dirty="0"/>
              <a:t> </a:t>
            </a:r>
            <a:r>
              <a:rPr lang="it-IT" sz="2000" dirty="0" err="1"/>
              <a:t>you</a:t>
            </a:r>
            <a:r>
              <a:rPr lang="it-IT" sz="2000" dirty="0"/>
              <a:t> </a:t>
            </a:r>
            <a:r>
              <a:rPr lang="it-IT" sz="2000" dirty="0" err="1"/>
              <a:t>move</a:t>
            </a:r>
            <a:r>
              <a:rPr lang="it-IT" sz="2000" dirty="0"/>
              <a:t> </a:t>
            </a:r>
            <a:r>
              <a:rPr lang="it-IT" sz="2000" dirty="0" err="1"/>
              <a:t>across</a:t>
            </a:r>
            <a:r>
              <a:rPr lang="it-IT" sz="2000" dirty="0"/>
              <a:t> pages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 err="1"/>
              <a:t>We</a:t>
            </a:r>
            <a:r>
              <a:rPr lang="it-IT" sz="2000" dirty="0"/>
              <a:t> can </a:t>
            </a:r>
            <a:r>
              <a:rPr lang="it-IT" sz="2000" dirty="0" err="1"/>
              <a:t>have</a:t>
            </a:r>
            <a:r>
              <a:rPr lang="it-IT" sz="2000" dirty="0"/>
              <a:t> </a:t>
            </a:r>
            <a:r>
              <a:rPr lang="it-IT" sz="2000" dirty="0" err="1"/>
              <a:t>functions</a:t>
            </a:r>
            <a:r>
              <a:rPr lang="it-IT" sz="2000" dirty="0"/>
              <a:t> (</a:t>
            </a:r>
            <a:r>
              <a:rPr lang="it-IT" sz="2000" dirty="0" err="1"/>
              <a:t>collections</a:t>
            </a:r>
            <a:r>
              <a:rPr lang="it-IT" sz="2000" dirty="0"/>
              <a:t> of </a:t>
            </a:r>
            <a:r>
              <a:rPr lang="it-IT" sz="2000" dirty="0" err="1"/>
              <a:t>procedures</a:t>
            </a:r>
            <a:r>
              <a:rPr lang="it-IT" sz="2000" dirty="0"/>
              <a:t> with input and output)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E1D65A-72D5-BCE5-75D3-F71596EABF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64467" y="1825625"/>
            <a:ext cx="2997065" cy="4351338"/>
          </a:xfrm>
        </p:spPr>
      </p:pic>
    </p:spTree>
    <p:extLst>
      <p:ext uri="{BB962C8B-B14F-4D97-AF65-F5344CB8AC3E}">
        <p14:creationId xmlns:p14="http://schemas.microsoft.com/office/powerpoint/2010/main" val="1666763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982E9-3624-7DBF-0296-4551476FC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0E584-49FF-4272-FB5E-6C55DECDEE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Notice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</a:t>
            </a:r>
            <a:r>
              <a:rPr lang="it-IT" dirty="0" err="1"/>
              <a:t>declare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</a:t>
            </a:r>
            <a:r>
              <a:rPr lang="it-IT" dirty="0" err="1"/>
              <a:t>procedures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are writing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executed</a:t>
            </a:r>
            <a:r>
              <a:rPr lang="it-IT" dirty="0"/>
              <a:t> (</a:t>
            </a:r>
            <a:r>
              <a:rPr lang="it-IT" dirty="0" err="1"/>
              <a:t>most</a:t>
            </a:r>
            <a:r>
              <a:rPr lang="it-IT" dirty="0"/>
              <a:t> of the time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going</a:t>
            </a:r>
            <a:r>
              <a:rPr lang="it-IT" dirty="0"/>
              <a:t> to be «</a:t>
            </a:r>
            <a:r>
              <a:rPr lang="it-IT" dirty="0" err="1"/>
              <a:t>run</a:t>
            </a:r>
            <a:r>
              <a:rPr lang="it-IT" dirty="0"/>
              <a:t>»)</a:t>
            </a:r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included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functions</a:t>
            </a:r>
            <a:endParaRPr lang="it-IT" dirty="0"/>
          </a:p>
          <a:p>
            <a:r>
              <a:rPr lang="it-IT" dirty="0" err="1"/>
              <a:t>Notice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parallel</a:t>
            </a:r>
            <a:r>
              <a:rPr lang="it-IT" dirty="0"/>
              <a:t> in </a:t>
            </a:r>
            <a:r>
              <a:rPr lang="it-IT" dirty="0" err="1"/>
              <a:t>Qualtrics</a:t>
            </a: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0BB93E-95FF-325E-08BA-191009CAC0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10400" y="104979"/>
            <a:ext cx="5181600" cy="184585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67813A-BE11-ED06-388B-A83723545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971" y="2401683"/>
            <a:ext cx="61000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7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1EBE0-56FF-3896-E6FF-CF9FC5E2D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Who </a:t>
            </a:r>
            <a:r>
              <a:rPr lang="it-IT" dirty="0" err="1"/>
              <a:t>am</a:t>
            </a:r>
            <a:r>
              <a:rPr lang="it-IT" dirty="0"/>
              <a:t> I and </a:t>
            </a:r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course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8AB54-8AFF-56EB-5D31-6C05886B6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8594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D191-6EDF-C028-0B11-B8D0BCA4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do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the </a:t>
            </a:r>
            <a:r>
              <a:rPr lang="it-IT" dirty="0" err="1"/>
              <a:t>typical</a:t>
            </a:r>
            <a:r>
              <a:rPr lang="it-IT" dirty="0"/>
              <a:t> </a:t>
            </a:r>
            <a:r>
              <a:rPr lang="it-IT" dirty="0" err="1"/>
              <a:t>objects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C2CD5-BCEC-20E3-B182-20C2A75200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One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array</a:t>
            </a:r>
          </a:p>
          <a:p>
            <a:r>
              <a:rPr lang="it-IT" dirty="0"/>
              <a:t>In arrays, </a:t>
            </a:r>
            <a:r>
              <a:rPr lang="it-IT" dirty="0" err="1"/>
              <a:t>components</a:t>
            </a:r>
            <a:r>
              <a:rPr lang="it-IT" dirty="0"/>
              <a:t> are </a:t>
            </a:r>
            <a:r>
              <a:rPr lang="it-IT" dirty="0" err="1"/>
              <a:t>ordered</a:t>
            </a:r>
            <a:r>
              <a:rPr lang="it-IT" dirty="0"/>
              <a:t> and </a:t>
            </a:r>
            <a:r>
              <a:rPr lang="it-IT" dirty="0" err="1"/>
              <a:t>have</a:t>
            </a:r>
            <a:r>
              <a:rPr lang="it-IT" dirty="0"/>
              <a:t> an index </a:t>
            </a:r>
          </a:p>
          <a:p>
            <a:r>
              <a:rPr lang="it-IT" dirty="0" err="1"/>
              <a:t>Arrays’s</a:t>
            </a:r>
            <a:r>
              <a:rPr lang="it-IT" dirty="0"/>
              <a:t> index starts from 0 </a:t>
            </a:r>
            <a:r>
              <a:rPr lang="it-IT" dirty="0" err="1"/>
              <a:t>always</a:t>
            </a:r>
            <a:endParaRPr lang="it-IT" dirty="0"/>
          </a:p>
          <a:p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arrays of </a:t>
            </a:r>
            <a:r>
              <a:rPr lang="it-IT" dirty="0" err="1"/>
              <a:t>numbers</a:t>
            </a:r>
            <a:r>
              <a:rPr lang="it-IT" dirty="0"/>
              <a:t>, </a:t>
            </a:r>
            <a:r>
              <a:rPr lang="it-IT" dirty="0" err="1"/>
              <a:t>strings</a:t>
            </a:r>
            <a:r>
              <a:rPr lang="it-IT" dirty="0"/>
              <a:t>, arrays, </a:t>
            </a:r>
            <a:r>
              <a:rPr lang="it-IT" dirty="0" err="1"/>
              <a:t>objects</a:t>
            </a:r>
            <a:r>
              <a:rPr lang="it-IT" dirty="0"/>
              <a:t>, 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8AEE6-D517-BAA3-B8E1-6DDD1C6EB0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Objects are </a:t>
            </a:r>
            <a:r>
              <a:rPr lang="it-IT" b="1" dirty="0" err="1"/>
              <a:t>unordered</a:t>
            </a:r>
            <a:r>
              <a:rPr lang="it-IT" b="1" dirty="0"/>
              <a:t> </a:t>
            </a:r>
            <a:r>
              <a:rPr lang="it-IT" b="1" dirty="0" err="1"/>
              <a:t>keyed</a:t>
            </a:r>
            <a:r>
              <a:rPr lang="it-IT" b="1" dirty="0"/>
              <a:t> </a:t>
            </a:r>
            <a:r>
              <a:rPr lang="it-IT" dirty="0" err="1"/>
              <a:t>collections</a:t>
            </a:r>
            <a:r>
              <a:rPr lang="it-IT" dirty="0"/>
              <a:t> of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values</a:t>
            </a:r>
            <a:endParaRPr lang="it-IT" dirty="0"/>
          </a:p>
          <a:p>
            <a:r>
              <a:rPr lang="it-IT" dirty="0"/>
              <a:t>How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recover</a:t>
            </a:r>
            <a:r>
              <a:rPr lang="it-IT" dirty="0"/>
              <a:t> the </a:t>
            </a:r>
            <a:r>
              <a:rPr lang="it-IT" dirty="0" err="1"/>
              <a:t>value</a:t>
            </a:r>
            <a:r>
              <a:rPr lang="it-IT" dirty="0"/>
              <a:t>?</a:t>
            </a:r>
          </a:p>
          <a:p>
            <a:r>
              <a:rPr lang="it-IT" dirty="0"/>
              <a:t>Not by index, by the key (or </a:t>
            </a:r>
            <a:r>
              <a:rPr lang="it-IT" dirty="0" err="1"/>
              <a:t>property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3740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80F2-A5F9-EECE-2DE9-23B8C6869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do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the </a:t>
            </a:r>
            <a:r>
              <a:rPr lang="it-IT" dirty="0" err="1"/>
              <a:t>typical</a:t>
            </a:r>
            <a:r>
              <a:rPr lang="it-IT" dirty="0"/>
              <a:t> </a:t>
            </a:r>
            <a:r>
              <a:rPr lang="it-IT" dirty="0" err="1"/>
              <a:t>objects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D8E73-02D0-EEAB-753A-2F005E8BD7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define</a:t>
            </a:r>
            <a:r>
              <a:rPr lang="it-IT" dirty="0"/>
              <a:t> </a:t>
            </a:r>
            <a:r>
              <a:rPr lang="it-IT" dirty="0" err="1"/>
              <a:t>objects</a:t>
            </a:r>
            <a:r>
              <a:rPr lang="it-IT" dirty="0"/>
              <a:t> are recall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properties</a:t>
            </a:r>
            <a:endParaRPr lang="it-IT" dirty="0"/>
          </a:p>
          <a:p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90027B-767B-F491-905A-51C82DD55A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752309"/>
            <a:ext cx="5181600" cy="2497969"/>
          </a:xfrm>
        </p:spPr>
      </p:pic>
    </p:spTree>
    <p:extLst>
      <p:ext uri="{BB962C8B-B14F-4D97-AF65-F5344CB8AC3E}">
        <p14:creationId xmlns:p14="http://schemas.microsoft.com/office/powerpoint/2010/main" val="48379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12D0-26CA-1C6E-660F-2FBB4E93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7EB71-5656-11E8-CF62-1083AB288D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some «</a:t>
            </a:r>
            <a:r>
              <a:rPr lang="it-IT" dirty="0" err="1"/>
              <a:t>manipulation</a:t>
            </a:r>
            <a:r>
              <a:rPr lang="it-IT" dirty="0"/>
              <a:t>» of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document</a:t>
            </a:r>
            <a:endParaRPr lang="it-IT" dirty="0"/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concept of DOM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2FA5C9-1A45-6CB1-CAEA-9356D1500B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85590"/>
            <a:ext cx="5181600" cy="4031407"/>
          </a:xfr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33633B-33D5-F9C5-D204-46A205AE2DB1}"/>
                  </a:ext>
                </a:extLst>
              </p14:cNvPr>
              <p14:cNvContentPartPr/>
              <p14:nvPr/>
            </p14:nvContentPartPr>
            <p14:xfrm rot="-1036359">
              <a:off x="9293307" y="4788047"/>
              <a:ext cx="316482" cy="298994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33633B-33D5-F9C5-D204-46A205AE2D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rot="-1036359">
                <a:off x="9257302" y="4571907"/>
                <a:ext cx="388132" cy="7309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9D0A143-369C-249F-76C7-6CD5BF5E0292}"/>
                  </a:ext>
                </a:extLst>
              </p14:cNvPr>
              <p14:cNvContentPartPr/>
              <p14:nvPr/>
            </p14:nvContentPartPr>
            <p14:xfrm>
              <a:off x="6097248" y="4891464"/>
              <a:ext cx="3330720" cy="550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9D0A143-369C-249F-76C7-6CD5BF5E029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1608" y="4675464"/>
                <a:ext cx="3402360" cy="9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053F318-25BF-A3EC-695C-01F888E28F96}"/>
                  </a:ext>
                </a:extLst>
              </p14:cNvPr>
              <p14:cNvContentPartPr/>
              <p14:nvPr/>
            </p14:nvContentPartPr>
            <p14:xfrm>
              <a:off x="9418968" y="4498704"/>
              <a:ext cx="959400" cy="464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053F318-25BF-A3EC-695C-01F888E28F9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83328" y="4283064"/>
                <a:ext cx="1031040" cy="89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7C4D9D24-C3DC-BECB-B9EE-22D5112317ED}"/>
              </a:ext>
            </a:extLst>
          </p:cNvPr>
          <p:cNvGrpSpPr/>
          <p:nvPr/>
        </p:nvGrpSpPr>
        <p:grpSpPr>
          <a:xfrm>
            <a:off x="7670088" y="5577624"/>
            <a:ext cx="2424240" cy="945000"/>
            <a:chOff x="7670088" y="5577624"/>
            <a:chExt cx="2424240" cy="945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0125FA2-01EB-FB63-B0AB-1446128D85C5}"/>
                    </a:ext>
                  </a:extLst>
                </p14:cNvPr>
                <p14:cNvContentPartPr/>
                <p14:nvPr/>
              </p14:nvContentPartPr>
              <p14:xfrm>
                <a:off x="7670088" y="5577624"/>
                <a:ext cx="1803960" cy="945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0125FA2-01EB-FB63-B0AB-1446128D85C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634448" y="5361624"/>
                  <a:ext cx="1875600" cy="13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D4AB1D-02F3-9BA9-FA4D-69A0E1F2A4A6}"/>
                    </a:ext>
                  </a:extLst>
                </p14:cNvPr>
                <p14:cNvContentPartPr/>
                <p14:nvPr/>
              </p14:nvContentPartPr>
              <p14:xfrm>
                <a:off x="9080208" y="6262488"/>
                <a:ext cx="786240" cy="111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D4AB1D-02F3-9BA9-FA4D-69A0E1F2A4A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44208" y="6046488"/>
                  <a:ext cx="85788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29739B0-5BD4-0200-85CE-4609BAFCB966}"/>
                    </a:ext>
                  </a:extLst>
                </p14:cNvPr>
                <p14:cNvContentPartPr/>
                <p14:nvPr/>
              </p14:nvContentPartPr>
              <p14:xfrm>
                <a:off x="9783648" y="6143688"/>
                <a:ext cx="310680" cy="245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29739B0-5BD4-0200-85CE-4609BAFCB96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747648" y="5928048"/>
                  <a:ext cx="382320" cy="677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78247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90E4-FEBD-A055-BFA3-9AFE0CAC7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Reasoning</a:t>
            </a:r>
            <a:r>
              <a:rPr lang="it-IT" dirty="0"/>
              <a:t> in </a:t>
            </a:r>
            <a:r>
              <a:rPr lang="it-IT" dirty="0" err="1"/>
              <a:t>terms</a:t>
            </a:r>
            <a:r>
              <a:rPr lang="it-IT" dirty="0"/>
              <a:t> of </a:t>
            </a:r>
            <a:r>
              <a:rPr lang="it-IT" dirty="0" err="1"/>
              <a:t>objects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A192-1155-8939-257A-6B0D9B1E15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can think </a:t>
            </a:r>
            <a:r>
              <a:rPr lang="it-IT" dirty="0" err="1"/>
              <a:t>at</a:t>
            </a:r>
            <a:r>
              <a:rPr lang="it-IT" dirty="0"/>
              <a:t> «</a:t>
            </a:r>
            <a:r>
              <a:rPr lang="it-IT" dirty="0" err="1"/>
              <a:t>things</a:t>
            </a:r>
            <a:r>
              <a:rPr lang="it-IT" dirty="0"/>
              <a:t>» on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document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objects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dynamically</a:t>
            </a:r>
            <a:r>
              <a:rPr lang="it-IT" dirty="0"/>
              <a:t> </a:t>
            </a:r>
            <a:r>
              <a:rPr lang="it-IT" dirty="0" err="1"/>
              <a:t>modify</a:t>
            </a:r>
            <a:endParaRPr lang="it-IT" dirty="0"/>
          </a:p>
          <a:p>
            <a:r>
              <a:rPr lang="it-IT" dirty="0" err="1"/>
              <a:t>If</a:t>
            </a:r>
            <a:r>
              <a:rPr lang="it-IT" dirty="0"/>
              <a:t> a </a:t>
            </a:r>
            <a:r>
              <a:rPr lang="it-IT" dirty="0" err="1"/>
              <a:t>paragraph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object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call </a:t>
            </a:r>
            <a:r>
              <a:rPr lang="it-IT" dirty="0" err="1"/>
              <a:t>it</a:t>
            </a:r>
            <a:r>
              <a:rPr lang="it-IT" dirty="0"/>
              <a:t> and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like to </a:t>
            </a:r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10E59-1440-CE65-9E8D-129E12014F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a trigger: </a:t>
            </a:r>
            <a:r>
              <a:rPr lang="it-IT" dirty="0" err="1"/>
              <a:t>when</a:t>
            </a:r>
            <a:r>
              <a:rPr lang="it-IT" dirty="0"/>
              <a:t> the </a:t>
            </a:r>
            <a:r>
              <a:rPr lang="it-IT" dirty="0" err="1"/>
              <a:t>participant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something</a:t>
            </a:r>
            <a:r>
              <a:rPr lang="it-IT" dirty="0"/>
              <a:t> (</a:t>
            </a:r>
            <a:r>
              <a:rPr lang="it-IT" dirty="0" err="1"/>
              <a:t>provide</a:t>
            </a:r>
            <a:r>
              <a:rPr lang="it-IT" dirty="0"/>
              <a:t> an </a:t>
            </a:r>
            <a:r>
              <a:rPr lang="it-IT" dirty="0" err="1"/>
              <a:t>answer</a:t>
            </a:r>
            <a:r>
              <a:rPr lang="it-IT" dirty="0"/>
              <a:t>) </a:t>
            </a:r>
            <a:r>
              <a:rPr lang="it-IT" dirty="0" err="1"/>
              <a:t>we</a:t>
            </a:r>
            <a:r>
              <a:rPr lang="it-IT" dirty="0"/>
              <a:t> alter the </a:t>
            </a:r>
            <a:r>
              <a:rPr lang="it-IT" dirty="0" err="1"/>
              <a:t>paragraph</a:t>
            </a:r>
            <a:r>
              <a:rPr lang="it-IT" dirty="0"/>
              <a:t> to </a:t>
            </a:r>
            <a:r>
              <a:rPr lang="it-IT" dirty="0" err="1"/>
              <a:t>provide</a:t>
            </a:r>
            <a:r>
              <a:rPr lang="it-IT" dirty="0"/>
              <a:t> the </a:t>
            </a:r>
            <a:r>
              <a:rPr lang="it-IT" dirty="0" err="1"/>
              <a:t>response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08471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2B34-F701-139F-C451-9634427B6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Learning and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A04E8-5AAD-B077-DECB-CC6FB2601E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One way to </a:t>
            </a:r>
            <a:r>
              <a:rPr lang="it-IT" dirty="0" err="1"/>
              <a:t>learn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structure</a:t>
            </a:r>
            <a:r>
              <a:rPr lang="it-IT" dirty="0"/>
              <a:t> of the DOM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</a:t>
            </a:r>
            <a:r>
              <a:rPr lang="it-IT" dirty="0" err="1"/>
              <a:t>dev</a:t>
            </a:r>
            <a:r>
              <a:rPr lang="it-IT" dirty="0"/>
              <a:t> tools of </a:t>
            </a:r>
            <a:r>
              <a:rPr lang="it-IT" dirty="0" err="1"/>
              <a:t>your</a:t>
            </a:r>
            <a:r>
              <a:rPr lang="it-IT" dirty="0"/>
              <a:t> browser</a:t>
            </a:r>
          </a:p>
          <a:p>
            <a:r>
              <a:rPr lang="it-IT" dirty="0" err="1"/>
              <a:t>Notice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console. The console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perfect</a:t>
            </a:r>
            <a:r>
              <a:rPr lang="it-IT" dirty="0"/>
              <a:t> for debugging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50917B-A887-8D14-36AA-77A21AD889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5069" y="1825625"/>
            <a:ext cx="4355861" cy="4351338"/>
          </a:xfrm>
        </p:spPr>
      </p:pic>
    </p:spTree>
    <p:extLst>
      <p:ext uri="{BB962C8B-B14F-4D97-AF65-F5344CB8AC3E}">
        <p14:creationId xmlns:p14="http://schemas.microsoft.com/office/powerpoint/2010/main" val="1407057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D321-EDF1-0E6D-5637-F60F6826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Manipulation</a:t>
            </a:r>
            <a:r>
              <a:rPr lang="it-IT" dirty="0"/>
              <a:t> of the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2304C-59AF-0B03-C300-9EF7A1856E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declaration</a:t>
            </a:r>
            <a:r>
              <a:rPr lang="it-IT" dirty="0"/>
              <a:t> (</a:t>
            </a:r>
            <a:r>
              <a:rPr lang="it-IT" dirty="0" err="1"/>
              <a:t>const</a:t>
            </a:r>
            <a:r>
              <a:rPr lang="it-IT" dirty="0"/>
              <a:t>/</a:t>
            </a:r>
            <a:r>
              <a:rPr lang="it-IT" dirty="0" err="1"/>
              <a:t>let</a:t>
            </a:r>
            <a:r>
              <a:rPr lang="it-IT" dirty="0"/>
              <a:t>/var);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the use of some </a:t>
            </a:r>
            <a:r>
              <a:rPr lang="it-IT" dirty="0" err="1"/>
              <a:t>methods</a:t>
            </a:r>
            <a:r>
              <a:rPr lang="it-IT" dirty="0"/>
              <a:t> (</a:t>
            </a:r>
            <a:r>
              <a:rPr lang="it-IT" dirty="0" err="1"/>
              <a:t>Math.random</a:t>
            </a:r>
            <a:r>
              <a:rPr lang="it-IT" dirty="0"/>
              <a:t>())</a:t>
            </a:r>
          </a:p>
          <a:p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manipulating</a:t>
            </a:r>
            <a:r>
              <a:rPr lang="it-IT" dirty="0"/>
              <a:t> some </a:t>
            </a:r>
            <a:r>
              <a:rPr lang="it-IT" dirty="0" err="1"/>
              <a:t>properties</a:t>
            </a: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FCB1C0-8691-60D6-AB67-9848142F5C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22315"/>
            <a:ext cx="5181600" cy="3757957"/>
          </a:xfrm>
        </p:spPr>
      </p:pic>
    </p:spTree>
    <p:extLst>
      <p:ext uri="{BB962C8B-B14F-4D97-AF65-F5344CB8AC3E}">
        <p14:creationId xmlns:p14="http://schemas.microsoft.com/office/powerpoint/2010/main" val="2252767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473B-1157-88E8-3397-F10A09A1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Manipulation</a:t>
            </a:r>
            <a:r>
              <a:rPr lang="it-IT" dirty="0"/>
              <a:t> of the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40A23-F033-4EAA-9F15-655C82FD5F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Careful</a:t>
            </a:r>
            <a:r>
              <a:rPr lang="it-IT" dirty="0"/>
              <a:t> on </a:t>
            </a:r>
            <a:r>
              <a:rPr lang="it-IT" dirty="0" err="1"/>
              <a:t>comparisons</a:t>
            </a:r>
            <a:r>
              <a:rPr lang="it-IT" dirty="0"/>
              <a:t>. In JS </a:t>
            </a:r>
            <a:r>
              <a:rPr lang="it-IT" dirty="0" err="1"/>
              <a:t>these</a:t>
            </a:r>
            <a:r>
              <a:rPr lang="it-IT" dirty="0"/>
              <a:t> can be </a:t>
            </a:r>
            <a:r>
              <a:rPr lang="it-IT" dirty="0" err="1"/>
              <a:t>nightmares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===</a:t>
            </a:r>
          </a:p>
          <a:p>
            <a:pPr marL="0" indent="0">
              <a:buNone/>
            </a:pPr>
            <a:r>
              <a:rPr lang="it-IT" dirty="0"/>
              <a:t>==</a:t>
            </a:r>
          </a:p>
          <a:p>
            <a:pPr marL="0" indent="0">
              <a:buNone/>
            </a:pPr>
            <a:r>
              <a:rPr lang="it-IT" dirty="0"/>
              <a:t>But </a:t>
            </a:r>
            <a:r>
              <a:rPr lang="it-IT" dirty="0" err="1"/>
              <a:t>careful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with &lt; and &gt;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DA5DE7-D548-A164-711C-51B64424FC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723803"/>
            <a:ext cx="5181600" cy="2554982"/>
          </a:xfrm>
        </p:spPr>
      </p:pic>
    </p:spTree>
    <p:extLst>
      <p:ext uri="{BB962C8B-B14F-4D97-AF65-F5344CB8AC3E}">
        <p14:creationId xmlns:p14="http://schemas.microsoft.com/office/powerpoint/2010/main" val="32114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B9075-B503-A4CA-5DC2-0AFF2A943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ECBA9E-5264-BB4C-2380-AB202307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Lecture</a:t>
            </a:r>
            <a:r>
              <a:rPr lang="it-IT" dirty="0"/>
              <a:t> 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49FA7B-816C-D5F1-E9EE-517ABDA5B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96560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697E4F-54E0-49E9-C9DB-F44FC593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trigger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B945CB-FD69-151B-560A-F276FD59C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addEventListener</a:t>
            </a:r>
            <a:r>
              <a:rPr lang="en-US" dirty="0"/>
              <a:t>() method of the Event’s Target interface sets up a function that will be called whenever the specified event is delivered to the target;</a:t>
            </a:r>
          </a:p>
          <a:p>
            <a:r>
              <a:rPr lang="en-US" dirty="0"/>
              <a:t>We need to generate a function (a set of instructions);</a:t>
            </a:r>
          </a:p>
          <a:p>
            <a:endParaRPr lang="en-US" dirty="0"/>
          </a:p>
          <a:p>
            <a:r>
              <a:rPr lang="en-US" dirty="0"/>
              <a:t>The normal way to generate functions is through a function declaration</a:t>
            </a:r>
            <a:endParaRPr lang="it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62A9BB-7E86-E693-14BA-4C7688B53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209" y="4675164"/>
            <a:ext cx="4305901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893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31DF3-A0F1-F88C-2A3F-B17FC309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trigger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D3BB7-B4AA-6508-0454-DA056205A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However</a:t>
            </a:r>
            <a:r>
              <a:rPr lang="it-IT" dirty="0"/>
              <a:t>, </a:t>
            </a:r>
            <a:r>
              <a:rPr lang="it-IT" dirty="0" err="1"/>
              <a:t>most</a:t>
            </a:r>
            <a:r>
              <a:rPr lang="it-IT" dirty="0"/>
              <a:t> of times, </a:t>
            </a:r>
            <a:r>
              <a:rPr lang="it-IT" dirty="0" err="1"/>
              <a:t>you</a:t>
            </a:r>
            <a:r>
              <a:rPr lang="it-IT" dirty="0"/>
              <a:t> can work with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declarations</a:t>
            </a:r>
            <a:r>
              <a:rPr lang="it-IT" dirty="0"/>
              <a:t>, </a:t>
            </a:r>
            <a:r>
              <a:rPr lang="it-IT" dirty="0" err="1"/>
              <a:t>called</a:t>
            </a:r>
            <a:r>
              <a:rPr lang="it-IT" dirty="0"/>
              <a:t> </a:t>
            </a:r>
            <a:r>
              <a:rPr lang="it-IT" dirty="0" err="1"/>
              <a:t>arrow</a:t>
            </a:r>
            <a:r>
              <a:rPr lang="it-IT" dirty="0"/>
              <a:t> </a:t>
            </a:r>
            <a:r>
              <a:rPr lang="it-IT" dirty="0" err="1"/>
              <a:t>functions</a:t>
            </a: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53CF5F-FE68-B964-F3B8-91B9FD9B82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97361"/>
            <a:ext cx="5181600" cy="2807866"/>
          </a:xfrm>
        </p:spPr>
      </p:pic>
    </p:spTree>
    <p:extLst>
      <p:ext uri="{BB962C8B-B14F-4D97-AF65-F5344CB8AC3E}">
        <p14:creationId xmlns:p14="http://schemas.microsoft.com/office/powerpoint/2010/main" val="330033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DC06-1D7E-3704-C4B0-0F34DE27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Let’s</a:t>
            </a:r>
            <a:r>
              <a:rPr lang="it-IT" dirty="0"/>
              <a:t>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2C7BF-E117-90B2-7228-ADE9BEE8B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Things</a:t>
            </a:r>
            <a:r>
              <a:rPr lang="it-IT" dirty="0"/>
              <a:t> to do: start a project, key information</a:t>
            </a:r>
          </a:p>
          <a:p>
            <a:r>
              <a:rPr lang="it-IT" dirty="0" err="1"/>
              <a:t>Documentation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so make sure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title</a:t>
            </a:r>
            <a:r>
              <a:rPr lang="it-IT" dirty="0"/>
              <a:t>, </a:t>
            </a:r>
            <a:r>
              <a:rPr lang="it-IT" dirty="0" err="1"/>
              <a:t>description</a:t>
            </a:r>
            <a:r>
              <a:rPr lang="it-IT" dirty="0"/>
              <a:t>, and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a GitHub or OSF file (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create the </a:t>
            </a:r>
            <a:r>
              <a:rPr lang="it-IT" dirty="0" err="1"/>
              <a:t>Github</a:t>
            </a:r>
            <a:r>
              <a:rPr lang="it-IT" dirty="0"/>
              <a:t> folder and link to an OSF project via </a:t>
            </a:r>
            <a:r>
              <a:rPr lang="it-IT" dirty="0" err="1"/>
              <a:t>adds</a:t>
            </a:r>
            <a:r>
              <a:rPr lang="it-IT" dirty="0"/>
              <a:t>-on </a:t>
            </a:r>
            <a:r>
              <a:rPr lang="it-IT" dirty="0" err="1"/>
              <a:t>Github</a:t>
            </a:r>
            <a:r>
              <a:rPr lang="it-IT" dirty="0"/>
              <a:t>, </a:t>
            </a:r>
            <a:r>
              <a:rPr lang="it-IT" dirty="0" err="1"/>
              <a:t>choosing</a:t>
            </a:r>
            <a:r>
              <a:rPr lang="it-IT" dirty="0"/>
              <a:t> one folder)</a:t>
            </a:r>
          </a:p>
          <a:p>
            <a:r>
              <a:rPr lang="it-IT" dirty="0"/>
              <a:t>Learning </a:t>
            </a:r>
            <a:r>
              <a:rPr lang="it-IT" dirty="0" err="1"/>
              <a:t>about</a:t>
            </a:r>
            <a:r>
              <a:rPr lang="it-IT" dirty="0"/>
              <a:t> some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tabs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Folder to upload </a:t>
            </a:r>
            <a:r>
              <a:rPr lang="it-IT" dirty="0" err="1"/>
              <a:t>static</a:t>
            </a:r>
            <a:r>
              <a:rPr lang="it-IT" dirty="0"/>
              <a:t> files</a:t>
            </a:r>
          </a:p>
          <a:p>
            <a:pPr lvl="1"/>
            <a:r>
              <a:rPr lang="it-IT" dirty="0"/>
              <a:t>html</a:t>
            </a:r>
          </a:p>
          <a:p>
            <a:pPr lvl="1"/>
            <a:r>
              <a:rPr lang="it-IT" dirty="0"/>
              <a:t>CSS (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later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68332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B0A2-F9B5-2462-B6CF-C563BB7D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addEventListener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823B7-2C24-1832-96DA-57A8BE9B3C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specify</a:t>
            </a:r>
            <a:r>
              <a:rPr lang="it-IT" dirty="0"/>
              <a:t> the event and the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implement</a:t>
            </a: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C87D9F-7CFF-3CA1-C320-FF8D7206D5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91066"/>
            <a:ext cx="5181600" cy="2620455"/>
          </a:xfrm>
        </p:spPr>
      </p:pic>
    </p:spTree>
    <p:extLst>
      <p:ext uri="{BB962C8B-B14F-4D97-AF65-F5344CB8AC3E}">
        <p14:creationId xmlns:p14="http://schemas.microsoft.com/office/powerpoint/2010/main" val="1709823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2FF5-B6CE-5AEB-9B06-1AA2606DC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Re-</a:t>
            </a:r>
            <a:r>
              <a:rPr lang="it-IT" dirty="0" err="1"/>
              <a:t>factorize</a:t>
            </a:r>
            <a:r>
              <a:rPr lang="it-IT" dirty="0"/>
              <a:t> the 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34ED39-6105-1A0B-1DD6-B790363C3C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0688" y="1568690"/>
            <a:ext cx="5181600" cy="2432603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92F44CF-A97D-BEEC-15FF-DF5A22BDA8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985851" y="4187952"/>
            <a:ext cx="10136045" cy="2549948"/>
          </a:xfrm>
        </p:spPr>
      </p:pic>
    </p:spTree>
    <p:extLst>
      <p:ext uri="{BB962C8B-B14F-4D97-AF65-F5344CB8AC3E}">
        <p14:creationId xmlns:p14="http://schemas.microsoft.com/office/powerpoint/2010/main" val="34821644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76521-0A34-CE97-7C26-7E090369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Further</a:t>
            </a:r>
            <a:r>
              <a:rPr lang="it-IT" dirty="0"/>
              <a:t> step: </a:t>
            </a:r>
            <a:r>
              <a:rPr lang="it-IT" dirty="0" err="1"/>
              <a:t>dynamically</a:t>
            </a:r>
            <a:r>
              <a:rPr lang="it-IT" dirty="0"/>
              <a:t> </a:t>
            </a:r>
            <a:r>
              <a:rPr lang="it-IT" dirty="0" err="1"/>
              <a:t>adjust</a:t>
            </a:r>
            <a:r>
              <a:rPr lang="it-IT" dirty="0"/>
              <a:t> the </a:t>
            </a:r>
            <a:r>
              <a:rPr lang="it-IT" dirty="0" err="1"/>
              <a:t>button</a:t>
            </a:r>
            <a:endParaRPr lang="it-IT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E6733BD-8F1C-FCB3-5F68-240A450FF0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012135"/>
            <a:ext cx="5181600" cy="1978317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5C4C95-F9B5-1E63-E76F-58F4CA9DA6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3154005"/>
            <a:ext cx="5181600" cy="1694578"/>
          </a:xfrm>
        </p:spPr>
      </p:pic>
    </p:spTree>
    <p:extLst>
      <p:ext uri="{BB962C8B-B14F-4D97-AF65-F5344CB8AC3E}">
        <p14:creationId xmlns:p14="http://schemas.microsoft.com/office/powerpoint/2010/main" val="8738599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09031-D413-BA14-68BA-86307766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Further</a:t>
            </a:r>
            <a:r>
              <a:rPr lang="it-IT" dirty="0"/>
              <a:t> step: </a:t>
            </a:r>
            <a:r>
              <a:rPr lang="it-IT" dirty="0" err="1"/>
              <a:t>adding</a:t>
            </a:r>
            <a:r>
              <a:rPr lang="it-IT" dirty="0"/>
              <a:t> the </a:t>
            </a:r>
            <a:r>
              <a:rPr lang="it-IT" dirty="0" err="1"/>
              <a:t>attempts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85D9C-63C0-3888-7B2B-4F43615693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let</a:t>
            </a:r>
            <a:r>
              <a:rPr lang="it-IT" dirty="0"/>
              <a:t> </a:t>
            </a:r>
            <a:r>
              <a:rPr lang="it-IT" dirty="0" err="1"/>
              <a:t>ds</a:t>
            </a:r>
            <a:r>
              <a:rPr lang="it-IT" dirty="0"/>
              <a:t>=</a:t>
            </a:r>
            <a:r>
              <a:rPr lang="it-IT" dirty="0" err="1"/>
              <a:t>this.options.datastore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console.log(</a:t>
            </a:r>
            <a:r>
              <a:rPr lang="it-IT" dirty="0" err="1"/>
              <a:t>ds</a:t>
            </a:r>
            <a:r>
              <a:rPr lang="it-IT" dirty="0"/>
              <a:t>);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A8C082-CCBC-CF65-0916-E3F5190018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46621" y="1253331"/>
            <a:ext cx="4703612" cy="43513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3E6622-244C-3CB2-6508-82F32C5B8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4" y="5579742"/>
            <a:ext cx="8958943" cy="103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404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C13E5-9901-370D-07A6-E723EAA6E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Showing</a:t>
            </a:r>
            <a:r>
              <a:rPr lang="it-IT" dirty="0"/>
              <a:t> the data </a:t>
            </a:r>
            <a:r>
              <a:rPr lang="it-IT" dirty="0" err="1"/>
              <a:t>collection</a:t>
            </a:r>
            <a:endParaRPr lang="it-IT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BD78F3-F996-3B00-B41B-B52B6DF428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140042"/>
            <a:ext cx="5181600" cy="1722503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E1A7C9-EF21-D77E-5D9C-BA5CF51EDF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740627"/>
            <a:ext cx="5181600" cy="2521334"/>
          </a:xfrm>
        </p:spPr>
      </p:pic>
    </p:spTree>
    <p:extLst>
      <p:ext uri="{BB962C8B-B14F-4D97-AF65-F5344CB8AC3E}">
        <p14:creationId xmlns:p14="http://schemas.microsoft.com/office/powerpoint/2010/main" val="15888376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4777-3B8E-9B9D-B54C-B63A6C13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data </a:t>
            </a:r>
            <a:r>
              <a:rPr lang="it-IT" dirty="0" err="1"/>
              <a:t>structure</a:t>
            </a:r>
            <a:endParaRPr lang="it-IT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BD12F0-98A9-F46C-EEA8-BE96F893D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29863"/>
            <a:ext cx="10515600" cy="1942861"/>
          </a:xfr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2DFBF6F-01C9-7B0A-43D6-DEB2B65DEE83}"/>
              </a:ext>
            </a:extLst>
          </p:cNvPr>
          <p:cNvGrpSpPr/>
          <p:nvPr/>
        </p:nvGrpSpPr>
        <p:grpSpPr>
          <a:xfrm>
            <a:off x="282168" y="2221344"/>
            <a:ext cx="1761480" cy="4134240"/>
            <a:chOff x="282168" y="2221344"/>
            <a:chExt cx="1761480" cy="41342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72B6B45-BC4F-9DDB-850E-7A9596331E11}"/>
                    </a:ext>
                  </a:extLst>
                </p14:cNvPr>
                <p14:cNvContentPartPr/>
                <p14:nvPr/>
              </p14:nvContentPartPr>
              <p14:xfrm>
                <a:off x="282168" y="2221344"/>
                <a:ext cx="1116000" cy="1728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72B6B45-BC4F-9DDB-850E-7A9596331E1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6528" y="2005344"/>
                  <a:ext cx="1187640" cy="21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767F857-AFC1-2CFC-AEE1-4DCB903BAD61}"/>
                    </a:ext>
                  </a:extLst>
                </p14:cNvPr>
                <p14:cNvContentPartPr/>
                <p14:nvPr/>
              </p14:nvContentPartPr>
              <p14:xfrm>
                <a:off x="511848" y="3704184"/>
                <a:ext cx="282600" cy="299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767F857-AFC1-2CFC-AEE1-4DCB903BAD6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5848" y="3488184"/>
                  <a:ext cx="354240" cy="73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E4B7B74-4B16-8943-3BB2-FA33AE830789}"/>
                    </a:ext>
                  </a:extLst>
                </p14:cNvPr>
                <p14:cNvContentPartPr/>
                <p14:nvPr/>
              </p14:nvContentPartPr>
              <p14:xfrm>
                <a:off x="539208" y="4571784"/>
                <a:ext cx="267120" cy="319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E4B7B74-4B16-8943-3BB2-FA33AE83078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3568" y="4356144"/>
                  <a:ext cx="338760" cy="75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E2DDB89-BE1F-C2EB-DEEE-5121865DEDFF}"/>
                    </a:ext>
                  </a:extLst>
                </p14:cNvPr>
                <p14:cNvContentPartPr/>
                <p14:nvPr/>
              </p14:nvContentPartPr>
              <p14:xfrm>
                <a:off x="392328" y="4635504"/>
                <a:ext cx="1651320" cy="1720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E2DDB89-BE1F-C2EB-DEEE-5121865DEDF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6328" y="4419864"/>
                  <a:ext cx="1722960" cy="2151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A691705-DC7D-1D16-A292-7A37E3A597AC}"/>
              </a:ext>
            </a:extLst>
          </p:cNvPr>
          <p:cNvSpPr txBox="1"/>
          <p:nvPr/>
        </p:nvSpPr>
        <p:spPr>
          <a:xfrm>
            <a:off x="1517904" y="1975104"/>
            <a:ext cx="596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While</a:t>
            </a:r>
            <a:r>
              <a:rPr lang="it-IT" dirty="0"/>
              <a:t> the code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executed</a:t>
            </a:r>
            <a:r>
              <a:rPr lang="it-IT" dirty="0"/>
              <a:t>,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the 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7728D-66F3-5CF3-7A98-477DBF314182}"/>
              </a:ext>
            </a:extLst>
          </p:cNvPr>
          <p:cNvSpPr txBox="1"/>
          <p:nvPr/>
        </p:nvSpPr>
        <p:spPr>
          <a:xfrm>
            <a:off x="1901952" y="5843016"/>
            <a:ext cx="7397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Notice</a:t>
            </a:r>
            <a:r>
              <a:rPr lang="it-IT" dirty="0"/>
              <a:t> the «</a:t>
            </a:r>
            <a:r>
              <a:rPr lang="it-IT" dirty="0" err="1"/>
              <a:t>sender</a:t>
            </a:r>
            <a:r>
              <a:rPr lang="it-IT" dirty="0"/>
              <a:t>»: the database </a:t>
            </a:r>
            <a:r>
              <a:rPr lang="it-IT" dirty="0" err="1"/>
              <a:t>is</a:t>
            </a:r>
            <a:r>
              <a:rPr lang="it-IT" dirty="0"/>
              <a:t> «long», with </a:t>
            </a:r>
            <a:r>
              <a:rPr lang="it-IT" dirty="0" err="1"/>
              <a:t>each</a:t>
            </a:r>
            <a:r>
              <a:rPr lang="it-IT" dirty="0"/>
              <a:t> page playing the </a:t>
            </a:r>
            <a:r>
              <a:rPr lang="it-IT" dirty="0" err="1"/>
              <a:t>role</a:t>
            </a:r>
            <a:r>
              <a:rPr lang="it-IT" dirty="0"/>
              <a:t> of a «t» [</a:t>
            </a:r>
            <a:r>
              <a:rPr lang="it-IT" dirty="0" err="1"/>
              <a:t>as</a:t>
            </a:r>
            <a:r>
              <a:rPr lang="it-IT" dirty="0"/>
              <a:t> a «panel»]</a:t>
            </a:r>
          </a:p>
        </p:txBody>
      </p:sp>
    </p:spTree>
    <p:extLst>
      <p:ext uri="{BB962C8B-B14F-4D97-AF65-F5344CB8AC3E}">
        <p14:creationId xmlns:p14="http://schemas.microsoft.com/office/powerpoint/2010/main" val="16597781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DBB959-561E-634F-22B0-1063EB1F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Lecture</a:t>
            </a:r>
            <a:r>
              <a:rPr lang="it-IT" dirty="0"/>
              <a:t> 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209A45-80D9-2BCE-9820-C23766986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63506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650DD-94A3-F284-7353-008F5C05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Completing</a:t>
            </a:r>
            <a:r>
              <a:rPr lang="it-IT" dirty="0"/>
              <a:t> the task for MPL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F60AB-0387-B8C1-9B9C-4C3505BC33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can build a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a div </a:t>
            </a:r>
            <a:r>
              <a:rPr lang="it-IT" dirty="0" err="1"/>
              <a:t>environment</a:t>
            </a:r>
            <a:endParaRPr lang="it-IT" dirty="0"/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introduce CSS </a:t>
            </a:r>
            <a:r>
              <a:rPr lang="it-IT" dirty="0" err="1"/>
              <a:t>elements</a:t>
            </a:r>
            <a:endParaRPr lang="it-IT" dirty="0"/>
          </a:p>
          <a:p>
            <a:r>
              <a:rPr lang="it-IT" dirty="0" err="1"/>
              <a:t>We</a:t>
            </a:r>
            <a:r>
              <a:rPr lang="it-IT" dirty="0"/>
              <a:t> use </a:t>
            </a:r>
            <a:r>
              <a:rPr lang="it-IT" dirty="0" err="1"/>
              <a:t>radiobuttons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row</a:t>
            </a:r>
            <a:r>
              <a:rPr lang="it-IT" dirty="0"/>
              <a:t> of the MPL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B00B00-C0F2-823E-3951-B920ED22D7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519443"/>
            <a:ext cx="5181600" cy="963701"/>
          </a:xfrm>
        </p:spPr>
      </p:pic>
    </p:spTree>
    <p:extLst>
      <p:ext uri="{BB962C8B-B14F-4D97-AF65-F5344CB8AC3E}">
        <p14:creationId xmlns:p14="http://schemas.microsoft.com/office/powerpoint/2010/main" val="32523852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18761-C828-C982-EED0-E701CF21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Introducing</a:t>
            </a:r>
            <a:r>
              <a:rPr lang="it-IT" dirty="0"/>
              <a:t> a </a:t>
            </a:r>
            <a:r>
              <a:rPr lang="it-IT" dirty="0" err="1"/>
              <a:t>sequence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4F66E-CABA-128F-E126-358FEDFD18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can group </a:t>
            </a:r>
            <a:r>
              <a:rPr lang="it-IT" dirty="0" err="1"/>
              <a:t>together</a:t>
            </a:r>
            <a:r>
              <a:rPr lang="it-IT" dirty="0"/>
              <a:t> the MPL task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374F84-E0D7-3AF4-DC1A-C19324E11B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1251" y="1825625"/>
            <a:ext cx="5103497" cy="4351338"/>
          </a:xfrm>
        </p:spPr>
      </p:pic>
    </p:spTree>
    <p:extLst>
      <p:ext uri="{BB962C8B-B14F-4D97-AF65-F5344CB8AC3E}">
        <p14:creationId xmlns:p14="http://schemas.microsoft.com/office/powerpoint/2010/main" val="8636446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066E-8855-4F43-46BF-47150356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Using the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object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62916-FC6E-2F2D-8A83-29A0805827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creates</a:t>
            </a:r>
            <a:r>
              <a:rPr lang="it-IT" dirty="0"/>
              <a:t> a group of pages</a:t>
            </a:r>
          </a:p>
          <a:p>
            <a:r>
              <a:rPr lang="it-IT" dirty="0"/>
              <a:t>The </a:t>
            </a:r>
            <a:r>
              <a:rPr lang="it-IT" dirty="0" err="1"/>
              <a:t>equivalent</a:t>
            </a:r>
            <a:r>
              <a:rPr lang="it-IT" dirty="0"/>
              <a:t> in </a:t>
            </a:r>
            <a:r>
              <a:rPr lang="it-IT" dirty="0" err="1"/>
              <a:t>Qualtrics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«group» </a:t>
            </a:r>
            <a:r>
              <a:rPr lang="it-IT" dirty="0" err="1"/>
              <a:t>object</a:t>
            </a:r>
            <a:r>
              <a:rPr lang="it-IT" dirty="0"/>
              <a:t> in </a:t>
            </a:r>
            <a:r>
              <a:rPr lang="it-IT" dirty="0" err="1"/>
              <a:t>SurveyFlow</a:t>
            </a: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FB302F-56B2-D0E2-E777-73120AF676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2471" y="1996001"/>
            <a:ext cx="4001058" cy="4010585"/>
          </a:xfr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E2DC23CB-B9BF-C20E-11A5-67333BEA3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68" y="4281436"/>
            <a:ext cx="5181600" cy="179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7A897-6EDC-E5D3-A142-468A2B5C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Start by a </a:t>
            </a:r>
            <a:r>
              <a:rPr lang="it-IT" dirty="0" err="1"/>
              <a:t>basic</a:t>
            </a:r>
            <a:r>
              <a:rPr lang="it-IT" dirty="0"/>
              <a:t>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04EB7-AF09-E6F7-B573-02DE9465B8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asking</a:t>
            </a:r>
            <a:r>
              <a:rPr lang="it-IT" dirty="0"/>
              <a:t> </a:t>
            </a:r>
            <a:r>
              <a:rPr lang="it-IT" dirty="0" err="1"/>
              <a:t>questions</a:t>
            </a:r>
            <a:r>
              <a:rPr lang="it-IT" dirty="0"/>
              <a:t>. The way a web </a:t>
            </a:r>
            <a:r>
              <a:rPr lang="it-IT" dirty="0" err="1"/>
              <a:t>interface</a:t>
            </a:r>
            <a:r>
              <a:rPr lang="it-IT" dirty="0"/>
              <a:t> </a:t>
            </a:r>
            <a:r>
              <a:rPr lang="it-IT" dirty="0" err="1"/>
              <a:t>collects</a:t>
            </a:r>
            <a:r>
              <a:rPr lang="it-IT" dirty="0"/>
              <a:t> </a:t>
            </a:r>
            <a:r>
              <a:rPr lang="it-IT" dirty="0" err="1"/>
              <a:t>response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a form</a:t>
            </a:r>
          </a:p>
          <a:p>
            <a:r>
              <a:rPr lang="it-IT" dirty="0"/>
              <a:t>To introduce a form, 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7671A6-E3F5-E363-D0D3-142E6D2897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22013" y="1825625"/>
            <a:ext cx="3081973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7D558C-C51D-D009-D671-7CE1081CC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926" y="4166907"/>
            <a:ext cx="3496163" cy="201005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3BA1CF-03B9-CEC8-628F-8B7F7162E3AA}"/>
              </a:ext>
            </a:extLst>
          </p:cNvPr>
          <p:cNvCxnSpPr/>
          <p:nvPr/>
        </p:nvCxnSpPr>
        <p:spPr>
          <a:xfrm>
            <a:off x="5797296" y="4672584"/>
            <a:ext cx="11978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5910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1129-E756-8454-35B3-5BD61C15A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A46A6-0A6B-3DF3-4AFD-9F7236310D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1D982-A21F-E64C-C4D5-5ED0E88FD2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566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54FBB8-846B-E4DB-BCF6-0182751A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first form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F2DA95-A686-941D-CB2D-9DB336A41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ask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questions</a:t>
            </a:r>
            <a:r>
              <a:rPr lang="it-IT" dirty="0"/>
              <a:t>: gender and age. </a:t>
            </a:r>
          </a:p>
          <a:p>
            <a:r>
              <a:rPr lang="it-IT" dirty="0"/>
              <a:t>But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our</a:t>
            </a:r>
            <a:r>
              <a:rPr lang="it-IT" dirty="0"/>
              <a:t> way to </a:t>
            </a:r>
            <a:r>
              <a:rPr lang="it-IT" dirty="0" err="1"/>
              <a:t>learn</a:t>
            </a:r>
            <a:r>
              <a:rPr lang="it-IT" dirty="0"/>
              <a:t> a bit </a:t>
            </a:r>
            <a:r>
              <a:rPr lang="it-IT" dirty="0" err="1"/>
              <a:t>about</a:t>
            </a:r>
            <a:r>
              <a:rPr lang="it-IT" dirty="0"/>
              <a:t> html and </a:t>
            </a:r>
            <a:r>
              <a:rPr lang="it-IT" dirty="0" err="1"/>
              <a:t>css</a:t>
            </a:r>
            <a:endParaRPr lang="it-IT" dirty="0"/>
          </a:p>
          <a:p>
            <a:r>
              <a:rPr lang="it-IT" dirty="0"/>
              <a:t>First </a:t>
            </a:r>
            <a:r>
              <a:rPr lang="it-IT" dirty="0" err="1"/>
              <a:t>give</a:t>
            </a:r>
            <a:r>
              <a:rPr lang="it-IT" dirty="0"/>
              <a:t> a name to the form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2431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D6DB-3406-F4F7-57DC-7F3AAFB0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045BE-B110-C57C-E99D-08B38A4EF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Html </a:t>
            </a:r>
            <a:r>
              <a:rPr lang="it-IT" dirty="0" err="1"/>
              <a:t>is</a:t>
            </a:r>
            <a:r>
              <a:rPr lang="it-IT" dirty="0"/>
              <a:t> a markup </a:t>
            </a:r>
            <a:r>
              <a:rPr lang="it-IT" dirty="0" err="1"/>
              <a:t>language</a:t>
            </a:r>
            <a:r>
              <a:rPr lang="it-IT" dirty="0"/>
              <a:t>. </a:t>
            </a:r>
            <a:r>
              <a:rPr lang="it-IT" dirty="0" err="1"/>
              <a:t>You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perform</a:t>
            </a:r>
            <a:r>
              <a:rPr lang="it-IT" dirty="0"/>
              <a:t> tasks and </a:t>
            </a:r>
            <a:r>
              <a:rPr lang="it-IT" dirty="0" err="1"/>
              <a:t>operation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focused</a:t>
            </a:r>
            <a:r>
              <a:rPr lang="it-IT" dirty="0"/>
              <a:t> on </a:t>
            </a:r>
            <a:r>
              <a:rPr lang="it-IT" dirty="0" err="1"/>
              <a:t>presentation</a:t>
            </a:r>
            <a:r>
              <a:rPr lang="it-IT" dirty="0"/>
              <a:t>;</a:t>
            </a:r>
          </a:p>
          <a:p>
            <a:r>
              <a:rPr lang="it-IT" dirty="0"/>
              <a:t>The key concept </a:t>
            </a:r>
            <a:r>
              <a:rPr lang="it-IT" dirty="0" err="1"/>
              <a:t>is</a:t>
            </a:r>
            <a:r>
              <a:rPr lang="it-IT" dirty="0"/>
              <a:t> tag a tag </a:t>
            </a:r>
            <a:r>
              <a:rPr lang="it-IT" dirty="0" err="1"/>
              <a:t>is</a:t>
            </a:r>
            <a:r>
              <a:rPr lang="it-IT" dirty="0"/>
              <a:t> open and </a:t>
            </a:r>
            <a:r>
              <a:rPr lang="it-IT" dirty="0" err="1"/>
              <a:t>closed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&lt;tag&gt;&lt;/tag&gt;. </a:t>
            </a:r>
          </a:p>
          <a:p>
            <a:r>
              <a:rPr lang="it-IT" dirty="0" err="1"/>
              <a:t>Italic</a:t>
            </a:r>
            <a:r>
              <a:rPr lang="it-IT" dirty="0"/>
              <a:t> and </a:t>
            </a:r>
            <a:r>
              <a:rPr lang="it-IT" dirty="0" err="1"/>
              <a:t>bold</a:t>
            </a:r>
            <a:r>
              <a:rPr lang="it-IT" dirty="0"/>
              <a:t> are </a:t>
            </a:r>
            <a:r>
              <a:rPr lang="it-IT" dirty="0" err="1"/>
              <a:t>controlled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tags</a:t>
            </a:r>
          </a:p>
          <a:p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42B35-B4E5-1975-A936-92FA53C10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495" y="3354831"/>
            <a:ext cx="4306899" cy="295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0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3D169-9363-5696-CFB6-A55CEFBA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input tag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1180C-167E-E43E-D2B8-CECDD2FD8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key tag to </a:t>
            </a:r>
            <a:r>
              <a:rPr lang="it-IT" dirty="0" err="1"/>
              <a:t>collect</a:t>
            </a:r>
            <a:r>
              <a:rPr lang="it-IT" dirty="0"/>
              <a:t> data for </a:t>
            </a:r>
            <a:r>
              <a:rPr lang="it-IT" dirty="0" err="1"/>
              <a:t>us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the input tag;</a:t>
            </a:r>
          </a:p>
          <a:p>
            <a:r>
              <a:rPr lang="en-US" dirty="0"/>
              <a:t>The input element does not require a closing tag because it is used to create various types of form controls, such as text fields, checkboxes, radio buttons, and buttons;</a:t>
            </a:r>
          </a:p>
          <a:p>
            <a:r>
              <a:rPr lang="en-US" dirty="0"/>
              <a:t>There are plenty of types, so let’s learn about a few of them that are useful (https://www.w3schools.com/html/html_form_input_types.asp)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6458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26FF-8791-0C89-506E-574810E9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gender </a:t>
            </a:r>
            <a:r>
              <a:rPr lang="it-IT" dirty="0" err="1"/>
              <a:t>question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BD537-239C-5256-F156-E08A646309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follow the </a:t>
            </a:r>
            <a:r>
              <a:rPr lang="it-IT" dirty="0" err="1"/>
              <a:t>Qualtrics</a:t>
            </a:r>
            <a:r>
              <a:rPr lang="it-IT" dirty="0"/>
              <a:t> </a:t>
            </a:r>
            <a:r>
              <a:rPr lang="it-IT" dirty="0" err="1"/>
              <a:t>validated</a:t>
            </a:r>
            <a:r>
              <a:rPr lang="it-IT" dirty="0"/>
              <a:t> </a:t>
            </a:r>
            <a:r>
              <a:rPr lang="it-IT" dirty="0" err="1"/>
              <a:t>question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five</a:t>
            </a:r>
            <a:r>
              <a:rPr lang="it-IT" dirty="0"/>
              <a:t> radio </a:t>
            </a:r>
            <a:r>
              <a:rPr lang="it-IT" dirty="0" err="1"/>
              <a:t>buttons</a:t>
            </a:r>
            <a:r>
              <a:rPr lang="it-IT" dirty="0"/>
              <a:t> and one text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4C2643-4ADB-1391-57D1-451C51AD69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2865" y="1690688"/>
            <a:ext cx="4620270" cy="2753109"/>
          </a:xfrm>
        </p:spPr>
      </p:pic>
    </p:spTree>
    <p:extLst>
      <p:ext uri="{BB962C8B-B14F-4D97-AF65-F5344CB8AC3E}">
        <p14:creationId xmlns:p14="http://schemas.microsoft.com/office/powerpoint/2010/main" val="955007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1626</Words>
  <Application>Microsoft Office PowerPoint</Application>
  <PresentationFormat>Widescreen</PresentationFormat>
  <Paragraphs>172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Fira Mono</vt:lpstr>
      <vt:lpstr>Georgia</vt:lpstr>
      <vt:lpstr>Office Theme</vt:lpstr>
      <vt:lpstr>From design to estimation</vt:lpstr>
      <vt:lpstr>Lecture 1</vt:lpstr>
      <vt:lpstr>Who am I and why this course</vt:lpstr>
      <vt:lpstr>Let’s start</vt:lpstr>
      <vt:lpstr>Start by a basic form</vt:lpstr>
      <vt:lpstr>The first form</vt:lpstr>
      <vt:lpstr>The html</vt:lpstr>
      <vt:lpstr>The input tag </vt:lpstr>
      <vt:lpstr>The gender question</vt:lpstr>
      <vt:lpstr>The gender question</vt:lpstr>
      <vt:lpstr>Let’s try to answer and look at the data</vt:lpstr>
      <vt:lpstr>The age question</vt:lpstr>
      <vt:lpstr>The interface is terrible</vt:lpstr>
      <vt:lpstr>How to work in style</vt:lpstr>
      <vt:lpstr>How to work in style</vt:lpstr>
      <vt:lpstr>Notice: Qualtrics</vt:lpstr>
      <vt:lpstr>PowerPoint Presentation</vt:lpstr>
      <vt:lpstr>Lecture 2</vt:lpstr>
      <vt:lpstr>Before jumping to the main task</vt:lpstr>
      <vt:lpstr>Informed consent</vt:lpstr>
      <vt:lpstr>PowerPoint Presentation</vt:lpstr>
      <vt:lpstr>Informed consent</vt:lpstr>
      <vt:lpstr>Now let’s pause for a moment</vt:lpstr>
      <vt:lpstr>Lecture 3</vt:lpstr>
      <vt:lpstr>The DOM (Document Object Model) &amp; JS</vt:lpstr>
      <vt:lpstr>JS</vt:lpstr>
      <vt:lpstr>JS</vt:lpstr>
      <vt:lpstr>JS</vt:lpstr>
      <vt:lpstr>JS</vt:lpstr>
      <vt:lpstr>How do we write the typical objects</vt:lpstr>
      <vt:lpstr>How do we write the typical objects</vt:lpstr>
      <vt:lpstr>What we would like</vt:lpstr>
      <vt:lpstr>Reasoning in terms of objects</vt:lpstr>
      <vt:lpstr>Learning and debugging</vt:lpstr>
      <vt:lpstr>Manipulation of the DOM</vt:lpstr>
      <vt:lpstr>Manipulation of the DOM</vt:lpstr>
      <vt:lpstr>Lecture 4</vt:lpstr>
      <vt:lpstr>The trigger</vt:lpstr>
      <vt:lpstr>The trigger</vt:lpstr>
      <vt:lpstr>addEventListener</vt:lpstr>
      <vt:lpstr>Re-factorize the code</vt:lpstr>
      <vt:lpstr>Further step: dynamically adjust the button</vt:lpstr>
      <vt:lpstr>Further step: adding the attempts</vt:lpstr>
      <vt:lpstr>Showing the data collection</vt:lpstr>
      <vt:lpstr>The data structure</vt:lpstr>
      <vt:lpstr>Lecture 5</vt:lpstr>
      <vt:lpstr>Completing the task for MPL</vt:lpstr>
      <vt:lpstr>Introducing a sequence</vt:lpstr>
      <vt:lpstr>Using the sequence object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Bogliacino Francesco (francesco.bogliacino)</dc:creator>
  <cp:lastModifiedBy>Bogliacino Francesco (francesco.bogliacino)</cp:lastModifiedBy>
  <cp:revision>95</cp:revision>
  <dcterms:created xsi:type="dcterms:W3CDTF">2025-06-26T11:45:10Z</dcterms:created>
  <dcterms:modified xsi:type="dcterms:W3CDTF">2025-06-29T20:49:01Z</dcterms:modified>
</cp:coreProperties>
</file>