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notesMasterIdLst>
    <p:notesMasterId r:id="rId4"/>
  </p:notesMasterIdLst>
  <p:sldIdLst>
    <p:sldId id="256" r:id="rId3"/>
  </p:sldIdLst>
  <p:sldSz cx="9144000" cy="6858000" type="screen4x3"/>
  <p:notesSz cx="6997700" cy="92837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00" autoAdjust="0"/>
  </p:normalViewPr>
  <p:slideViewPr>
    <p:cSldViewPr>
      <p:cViewPr varScale="1">
        <p:scale>
          <a:sx n="73" d="100"/>
          <a:sy n="7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08" tIns="46854" rIns="93708" bIns="46854" numCol="1" anchor="t" anchorCtr="0" compatLnSpc="1">
            <a:prstTxWarp prst="textNoShape">
              <a:avLst/>
            </a:prstTxWarp>
          </a:bodyPr>
          <a:lstStyle>
            <a:lvl1pPr defTabSz="936625">
              <a:defRPr sz="1200"/>
            </a:lvl1pPr>
          </a:lstStyle>
          <a:p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08" tIns="46854" rIns="93708" bIns="46854" numCol="1" anchor="t" anchorCtr="0" compatLnSpc="1">
            <a:prstTxWarp prst="textNoShape">
              <a:avLst/>
            </a:prstTxWarp>
          </a:bodyPr>
          <a:lstStyle>
            <a:lvl1pPr algn="r" defTabSz="936625">
              <a:defRPr sz="1200"/>
            </a:lvl1pPr>
          </a:lstStyle>
          <a:p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8488"/>
            <a:ext cx="5597525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08" tIns="46854" rIns="93708" bIns="468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texto principal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08" tIns="46854" rIns="93708" bIns="46854" numCol="1" anchor="b" anchorCtr="0" compatLnSpc="1">
            <a:prstTxWarp prst="textNoShape">
              <a:avLst/>
            </a:prstTxWarp>
          </a:bodyPr>
          <a:lstStyle>
            <a:lvl1pPr defTabSz="936625">
              <a:defRPr sz="1200"/>
            </a:lvl1pPr>
          </a:lstStyle>
          <a:p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08" tIns="46854" rIns="93708" bIns="46854" numCol="1" anchor="b" anchorCtr="0" compatLnSpc="1">
            <a:prstTxWarp prst="textNoShape">
              <a:avLst/>
            </a:prstTxWarp>
          </a:bodyPr>
          <a:lstStyle>
            <a:lvl1pPr algn="r" defTabSz="936625">
              <a:defRPr sz="1200"/>
            </a:lvl1pPr>
          </a:lstStyle>
          <a:p>
            <a:fld id="{FB5BED45-42A5-428B-962F-6C11B6F3346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31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D4F97-3EA7-41DB-A845-D190520F6D16}" type="slidenum">
              <a:rPr lang="pt-BR"/>
              <a:pPr/>
              <a:t>1</a:t>
            </a:fld>
            <a:endParaRPr lang="pt-BR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C430B-009D-4217-B537-B59BEF530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DD7D2A-E889-4A60-B0BB-5C01995E0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A13A9E-FB17-4478-9A20-19B9085A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0AB243-BFE1-47F9-A3E0-2D475B45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CBE2C3-D586-40BF-91FE-22610988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F256-0733-4632-B1B7-E7888CA5A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1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D85A6-F92A-47B2-B9C1-26C34946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0CA37D-EBD8-4B87-A16D-C03D442EA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FF0DD8-FC38-432D-95AD-EC93CF2F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A0591-52AA-4D70-961C-0C63CDC7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C8EC3E-CE09-4327-BF66-7146469B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6AD-6EFF-42D5-95B5-67E476DBDB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61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9B6764-9B4D-4BD3-BF06-CC2D02AA6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847A6B-682F-442F-8AD3-4DE76425C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617044-96A5-4942-8A44-834EE649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8E63CD-06E2-4B17-8046-D8CC3CBF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81EE0D-778F-417F-9268-CF4E0D60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451D-014C-4AE5-AF37-8004561E470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92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FE7F2-EE91-4AC6-9D34-1EC38642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BA967D-D225-4A3A-888A-A8DB5AF28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83CD9A-6239-466A-AF83-E76229F9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9C8C59-6691-408E-9152-00F92300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E3574-1BCE-47E8-8817-B4C31D0C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496A-78A8-4A0C-93CB-E42D601986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27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BB180-92C8-48B1-ACE7-41AE1501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7615B1-B4CE-4E57-982D-41AE147D3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31F018-2374-4EA8-B425-DDBFE0E4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168612-CE19-4786-849A-35532BFB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992F97-32EC-4518-8835-EFC8EE1D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FD10-2BD9-4AF4-A348-6E3C7A9829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30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35577-90F6-4969-815E-137C65F3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0A678D-B22C-46F3-9692-E7C939DC3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6769F1-9033-4F57-9217-C6C129223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1DF5F4-90E7-4D36-A9A2-36053B12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4D37B8-4A4F-487C-AB00-7ED0E06F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F3C9CA-B9CC-41F0-904D-FBD02E89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7C4-A9AA-4E04-8E93-0C1E3FA42F2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92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EB818-F0E9-41C5-AE0D-C54F8ABE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1C26B7-F0FA-4619-863A-9C4275649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E4E529-19E5-4174-A783-DA0E7AF06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E08265-FD28-49D4-B2BD-62FC80CCE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45497F-94B1-4D1C-8B5C-27EF14E7C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603E200-4E1E-41A0-82D4-EC0EDC2C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0D7527-BC9F-44A5-BF36-55B0A083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31B54A-CF71-471B-8AFD-823791F2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DE19-0FE9-4068-A05E-C4E4A60141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99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E221E-54EE-4A6F-BC99-862F482B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881CEB-3982-4B87-9F51-E7E354E4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DA6268-F6B5-4E39-99C3-F2283B1B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62A256-4CAE-4FD2-A13C-35513BEC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742-7E3F-45E1-9C43-D5B8702FF1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8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38C5C6-C600-4308-A74E-31EBFF78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EB0B50-F33D-4DEC-B036-C4CCF033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A11651-7D68-410A-AAF3-AB7614EE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B2F6-D3E2-406D-8F0E-D6F8684655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07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B3E41-CAAA-42F4-B4CB-118ED11B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8FC335-067A-4758-9F7F-455423FF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B773BB-470F-48DF-B9BB-5C84744D5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CB6332-3AEF-4E84-86AA-6B02D1DF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1CBF44-C7A7-48E8-BEB0-B822549D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39F310-4020-47A1-A9A3-D5D7563C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DFCB-13D6-4D64-BF30-B97BF2ABBE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95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A1723-D1D8-4CCA-9EA4-04D42CAE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3FD252-8CF4-453F-A14A-E549DC716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9301AA-B78C-43C4-A5E8-45EAFABF8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CE3E37-EED8-4915-9F66-9CE07705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D52275-EB2A-4C60-945B-B6F2DBF9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B9D9FD-4F7C-415A-AF15-BF3EB974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7C4-A9AA-4E04-8E93-0C1E3FA42F2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3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291A98-DDC9-4899-9E2F-DF63C508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A36CB4-58CF-4F41-87DD-A78EBFE63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B0E9B8-86A3-44A2-B6E1-41382118B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6F90AF-E8F9-4CEC-9017-15D2F9EC1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3AE59A-371A-412E-969A-6ECFD4E6B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77C4-A9AA-4E04-8E93-0C1E3FA42F2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24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Line 67"/>
          <p:cNvSpPr>
            <a:spLocks noChangeShapeType="1"/>
          </p:cNvSpPr>
          <p:nvPr/>
        </p:nvSpPr>
        <p:spPr bwMode="auto">
          <a:xfrm>
            <a:off x="3490913" y="1376363"/>
            <a:ext cx="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6" name="AutoShape 88"/>
          <p:cNvSpPr>
            <a:spLocks noChangeArrowheads="1"/>
          </p:cNvSpPr>
          <p:nvPr/>
        </p:nvSpPr>
        <p:spPr bwMode="auto">
          <a:xfrm>
            <a:off x="107504" y="4437112"/>
            <a:ext cx="2174875" cy="463550"/>
          </a:xfrm>
          <a:prstGeom prst="roundRect">
            <a:avLst>
              <a:gd name="adj" fmla="val 16667"/>
            </a:avLst>
          </a:prstGeom>
          <a:solidFill>
            <a:srgbClr val="EFF7FF"/>
          </a:solidFill>
          <a:ln w="222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b="1" dirty="0"/>
              <a:t>Um péssimo atendimento</a:t>
            </a:r>
          </a:p>
        </p:txBody>
      </p:sp>
      <p:sp>
        <p:nvSpPr>
          <p:cNvPr id="2151" name="Text Box 103"/>
          <p:cNvSpPr txBox="1">
            <a:spLocks noChangeArrowheads="1"/>
          </p:cNvSpPr>
          <p:nvPr/>
        </p:nvSpPr>
        <p:spPr bwMode="auto">
          <a:xfrm>
            <a:off x="-324544" y="260648"/>
            <a:ext cx="914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4800" b="1" dirty="0"/>
              <a:t>Análise das causas raízes</a:t>
            </a:r>
          </a:p>
        </p:txBody>
      </p:sp>
      <p:cxnSp>
        <p:nvCxnSpPr>
          <p:cNvPr id="2153" name="AutoShape 105"/>
          <p:cNvCxnSpPr>
            <a:cxnSpLocks noChangeShapeType="1"/>
          </p:cNvCxnSpPr>
          <p:nvPr/>
        </p:nvCxnSpPr>
        <p:spPr bwMode="auto">
          <a:xfrm flipV="1">
            <a:off x="1763688" y="3429000"/>
            <a:ext cx="504056" cy="7928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8" name="AutoShape 110"/>
          <p:cNvCxnSpPr>
            <a:cxnSpLocks noChangeShapeType="1"/>
          </p:cNvCxnSpPr>
          <p:nvPr/>
        </p:nvCxnSpPr>
        <p:spPr bwMode="auto">
          <a:xfrm>
            <a:off x="1619672" y="2348880"/>
            <a:ext cx="720080" cy="7200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10">
            <a:extLst>
              <a:ext uri="{FF2B5EF4-FFF2-40B4-BE49-F238E27FC236}">
                <a16:creationId xmlns:a16="http://schemas.microsoft.com/office/drawing/2014/main" id="{B4346C24-9B37-4063-97E5-6DDFE18B4C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79912" y="2276872"/>
            <a:ext cx="864096" cy="7200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10">
            <a:extLst>
              <a:ext uri="{FF2B5EF4-FFF2-40B4-BE49-F238E27FC236}">
                <a16:creationId xmlns:a16="http://schemas.microsoft.com/office/drawing/2014/main" id="{883F237A-4E5E-4573-A6AC-10D59A5051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80112" y="2276872"/>
            <a:ext cx="855712" cy="711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05">
            <a:extLst>
              <a:ext uri="{FF2B5EF4-FFF2-40B4-BE49-F238E27FC236}">
                <a16:creationId xmlns:a16="http://schemas.microsoft.com/office/drawing/2014/main" id="{18BDD2D4-3D98-44C3-ACC8-EEC2256A6C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1920" y="3501008"/>
            <a:ext cx="504056" cy="7928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05">
            <a:extLst>
              <a:ext uri="{FF2B5EF4-FFF2-40B4-BE49-F238E27FC236}">
                <a16:creationId xmlns:a16="http://schemas.microsoft.com/office/drawing/2014/main" id="{172BE205-341C-4EA2-80CD-418835CE76C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2160" y="3573016"/>
            <a:ext cx="504056" cy="7928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10">
            <a:extLst>
              <a:ext uri="{FF2B5EF4-FFF2-40B4-BE49-F238E27FC236}">
                <a16:creationId xmlns:a16="http://schemas.microsoft.com/office/drawing/2014/main" id="{3EEC2EFB-15E2-426B-99C5-44A4AC2D2B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47664" y="3284984"/>
            <a:ext cx="532859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AutoShape 88">
            <a:extLst>
              <a:ext uri="{FF2B5EF4-FFF2-40B4-BE49-F238E27FC236}">
                <a16:creationId xmlns:a16="http://schemas.microsoft.com/office/drawing/2014/main" id="{066F788E-2390-4CC5-A6C9-75623825F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4437112"/>
            <a:ext cx="2371143" cy="576064"/>
          </a:xfrm>
          <a:prstGeom prst="roundRect">
            <a:avLst>
              <a:gd name="adj" fmla="val 16667"/>
            </a:avLst>
          </a:prstGeom>
          <a:solidFill>
            <a:srgbClr val="EFF7FF"/>
          </a:solidFill>
          <a:ln w="222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b="1" dirty="0"/>
              <a:t>Não ter um feedback positivo </a:t>
            </a:r>
            <a:br>
              <a:rPr lang="pt-BR" sz="1400" b="1" dirty="0"/>
            </a:br>
            <a:r>
              <a:rPr lang="pt-BR" sz="1400" b="1" dirty="0"/>
              <a:t>no mercado</a:t>
            </a:r>
          </a:p>
        </p:txBody>
      </p:sp>
      <p:sp>
        <p:nvSpPr>
          <p:cNvPr id="70" name="AutoShape 88">
            <a:extLst>
              <a:ext uri="{FF2B5EF4-FFF2-40B4-BE49-F238E27FC236}">
                <a16:creationId xmlns:a16="http://schemas.microsoft.com/office/drawing/2014/main" id="{97E141AC-8BF8-4525-B230-285121108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4437112"/>
            <a:ext cx="2174875" cy="463550"/>
          </a:xfrm>
          <a:prstGeom prst="roundRect">
            <a:avLst>
              <a:gd name="adj" fmla="val 16667"/>
            </a:avLst>
          </a:prstGeom>
          <a:solidFill>
            <a:srgbClr val="EFF7FF"/>
          </a:solidFill>
          <a:ln w="222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b="1" dirty="0"/>
              <a:t>Produtos de </a:t>
            </a:r>
            <a:r>
              <a:rPr lang="pt-BR" sz="1400" b="1"/>
              <a:t>má qualidade</a:t>
            </a:r>
            <a:endParaRPr lang="pt-BR" sz="1400" b="1" dirty="0"/>
          </a:p>
        </p:txBody>
      </p:sp>
      <p:sp>
        <p:nvSpPr>
          <p:cNvPr id="71" name="AutoShape 88">
            <a:extLst>
              <a:ext uri="{FF2B5EF4-FFF2-40B4-BE49-F238E27FC236}">
                <a16:creationId xmlns:a16="http://schemas.microsoft.com/office/drawing/2014/main" id="{FAC9C2A4-432B-4D11-95BC-65DB483E1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2852936"/>
            <a:ext cx="2174875" cy="792088"/>
          </a:xfrm>
          <a:prstGeom prst="roundRect">
            <a:avLst>
              <a:gd name="adj" fmla="val 16667"/>
            </a:avLst>
          </a:prstGeom>
          <a:solidFill>
            <a:srgbClr val="EFF7FF"/>
          </a:solidFill>
          <a:ln w="222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b="1" dirty="0"/>
              <a:t>Não realizar a compra</a:t>
            </a:r>
          </a:p>
        </p:txBody>
      </p:sp>
      <p:sp>
        <p:nvSpPr>
          <p:cNvPr id="73" name="AutoShape 88">
            <a:extLst>
              <a:ext uri="{FF2B5EF4-FFF2-40B4-BE49-F238E27FC236}">
                <a16:creationId xmlns:a16="http://schemas.microsoft.com/office/drawing/2014/main" id="{E9FCD150-8F2E-4AB3-8CFC-8031C0D5C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1268760"/>
            <a:ext cx="2174875" cy="679574"/>
          </a:xfrm>
          <a:prstGeom prst="roundRect">
            <a:avLst>
              <a:gd name="adj" fmla="val 16667"/>
            </a:avLst>
          </a:prstGeom>
          <a:solidFill>
            <a:srgbClr val="EFF7FF"/>
          </a:solidFill>
          <a:ln w="222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b="1" dirty="0"/>
              <a:t>O produto não atender </a:t>
            </a:r>
            <a:br>
              <a:rPr lang="pt-BR" sz="1400" b="1" dirty="0"/>
            </a:br>
            <a:r>
              <a:rPr lang="pt-BR" sz="1400" b="1" dirty="0"/>
              <a:t>as expectativas do cliente</a:t>
            </a:r>
          </a:p>
        </p:txBody>
      </p:sp>
      <p:sp>
        <p:nvSpPr>
          <p:cNvPr id="74" name="AutoShape 88">
            <a:extLst>
              <a:ext uri="{FF2B5EF4-FFF2-40B4-BE49-F238E27FC236}">
                <a16:creationId xmlns:a16="http://schemas.microsoft.com/office/drawing/2014/main" id="{B2691D79-9F99-4CF6-B655-414CD4CF3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1340768"/>
            <a:ext cx="2174875" cy="607566"/>
          </a:xfrm>
          <a:prstGeom prst="roundRect">
            <a:avLst>
              <a:gd name="adj" fmla="val 16667"/>
            </a:avLst>
          </a:prstGeom>
          <a:solidFill>
            <a:srgbClr val="EFF7FF"/>
          </a:solidFill>
          <a:ln w="222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b="1" dirty="0"/>
              <a:t>Atraso no processo de </a:t>
            </a:r>
            <a:br>
              <a:rPr lang="pt-BR" sz="1400" b="1" dirty="0"/>
            </a:br>
            <a:r>
              <a:rPr lang="pt-BR" sz="1400" b="1" dirty="0"/>
              <a:t>entrega</a:t>
            </a:r>
          </a:p>
        </p:txBody>
      </p:sp>
      <p:sp>
        <p:nvSpPr>
          <p:cNvPr id="75" name="AutoShape 88">
            <a:extLst>
              <a:ext uri="{FF2B5EF4-FFF2-40B4-BE49-F238E27FC236}">
                <a16:creationId xmlns:a16="http://schemas.microsoft.com/office/drawing/2014/main" id="{A7547318-1E72-4DB8-8F73-BC53902EE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0768"/>
            <a:ext cx="2174875" cy="607566"/>
          </a:xfrm>
          <a:prstGeom prst="roundRect">
            <a:avLst>
              <a:gd name="adj" fmla="val 16667"/>
            </a:avLst>
          </a:prstGeom>
          <a:solidFill>
            <a:srgbClr val="EFF7FF"/>
          </a:solidFill>
          <a:ln w="222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b="1" dirty="0"/>
              <a:t>Não haver uma boa venda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D02599E-1AA4-4B09-A4C4-D80BA8DDBF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34</Words>
  <Application>Microsoft Office PowerPoint</Application>
  <PresentationFormat>Apresentação na tela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Andrey</dc:creator>
  <cp:keywords/>
  <dc:description/>
  <cp:lastModifiedBy>Andrey</cp:lastModifiedBy>
  <cp:revision>3</cp:revision>
  <dcterms:created xsi:type="dcterms:W3CDTF">2018-05-22T03:05:18Z</dcterms:created>
  <dcterms:modified xsi:type="dcterms:W3CDTF">2018-05-22T03:19:04Z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TC060784161046</vt:lpwstr>
  </property>
</Properties>
</file>