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9"/>
  </p:notesMasterIdLst>
  <p:sldIdLst>
    <p:sldId id="256" r:id="rId2"/>
    <p:sldId id="274" r:id="rId3"/>
    <p:sldId id="279" r:id="rId4"/>
    <p:sldId id="276" r:id="rId5"/>
    <p:sldId id="282" r:id="rId6"/>
    <p:sldId id="280" r:id="rId7"/>
    <p:sldId id="27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697" autoAdjust="0"/>
  </p:normalViewPr>
  <p:slideViewPr>
    <p:cSldViewPr snapToGrid="0">
      <p:cViewPr varScale="1">
        <p:scale>
          <a:sx n="75" d="100"/>
          <a:sy n="75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A3E79-370D-427E-A8C9-62587A8B4DBE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61BA-70B5-470A-89FF-2464C74D7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9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9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0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4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Praktikumsprojekt Memory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XSLT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59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603504" y="770467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8800" dirty="0" smtClean="0"/>
              <a:t>Login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158532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XForms Datenmodell 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02720"/>
              </p:ext>
            </p:extLst>
          </p:nvPr>
        </p:nvGraphicFramePr>
        <p:xfrm>
          <a:off x="1244599" y="2515552"/>
          <a:ext cx="3015421" cy="2758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15421"/>
              </a:tblGrid>
              <a:tr h="985157">
                <a:tc>
                  <a:txBody>
                    <a:bodyPr/>
                    <a:lstStyle/>
                    <a:p>
                      <a:r>
                        <a:rPr lang="de-DE" sz="2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8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screenInfo</a:t>
                      </a:r>
                      <a:r>
                        <a:rPr lang="de-DE" sz="2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1773283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</a:t>
                      </a:r>
                      <a:r>
                        <a:rPr lang="de-DE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endParaRPr lang="de-DE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657848" y="1749425"/>
            <a:ext cx="4968252" cy="4775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login.xml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043611" y="1749425"/>
            <a:ext cx="5181598" cy="4775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controller.xqm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>
            <a:stCxn id="9" idx="3"/>
            <a:endCxn id="8" idx="1"/>
          </p:cNvCxnSpPr>
          <p:nvPr/>
        </p:nvCxnSpPr>
        <p:spPr>
          <a:xfrm>
            <a:off x="4260020" y="3894772"/>
            <a:ext cx="2828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088538" y="2958826"/>
            <a:ext cx="3091743" cy="18718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lobby</a:t>
            </a:r>
            <a:r>
              <a:rPr lang="de-DE" sz="2400" dirty="0" smtClean="0">
                <a:solidFill>
                  <a:schemeClr val="tx1"/>
                </a:solidFill>
              </a:rPr>
              <a:t>()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65193" y="3407623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RestXQ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5709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657848" y="1749425"/>
            <a:ext cx="3429000" cy="4775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controller.xqm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 Funktion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614999" y="2939232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nein</a:t>
            </a:r>
            <a:endParaRPr lang="de-DE" sz="2400" dirty="0"/>
          </a:p>
        </p:txBody>
      </p:sp>
      <p:cxnSp>
        <p:nvCxnSpPr>
          <p:cNvPr id="52" name="Gerade Verbindung mit Pfeil 51"/>
          <p:cNvCxnSpPr>
            <a:stCxn id="11" idx="2"/>
            <a:endCxn id="38" idx="0"/>
          </p:cNvCxnSpPr>
          <p:nvPr/>
        </p:nvCxnSpPr>
        <p:spPr>
          <a:xfrm flipH="1">
            <a:off x="6234855" y="4163890"/>
            <a:ext cx="2" cy="96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71790"/>
              </p:ext>
            </p:extLst>
          </p:nvPr>
        </p:nvGraphicFramePr>
        <p:xfrm>
          <a:off x="1096724" y="2584662"/>
          <a:ext cx="2374588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45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Benutzername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Passwort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memberID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lussdiagramm: Verzweigung 10"/>
          <p:cNvSpPr/>
          <p:nvPr/>
        </p:nvSpPr>
        <p:spPr>
          <a:xfrm>
            <a:off x="4790800" y="2651355"/>
            <a:ext cx="2888113" cy="1512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/>
              <a:t>Nutzer vorhanden?</a:t>
            </a:r>
            <a:endParaRPr lang="de-DE" sz="2200" dirty="0"/>
          </a:p>
        </p:txBody>
      </p: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535"/>
              </p:ext>
            </p:extLst>
          </p:nvPr>
        </p:nvGraphicFramePr>
        <p:xfrm>
          <a:off x="9003885" y="2817591"/>
          <a:ext cx="1913285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speichere Spieler in Datenbank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96267"/>
              </p:ext>
            </p:extLst>
          </p:nvPr>
        </p:nvGraphicFramePr>
        <p:xfrm>
          <a:off x="5278213" y="5129869"/>
          <a:ext cx="1913285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speichere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memberID in Session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Gerade Verbindung mit Pfeil 38"/>
          <p:cNvCxnSpPr>
            <a:stCxn id="11" idx="3"/>
            <a:endCxn id="37" idx="1"/>
          </p:cNvCxnSpPr>
          <p:nvPr/>
        </p:nvCxnSpPr>
        <p:spPr>
          <a:xfrm>
            <a:off x="7678913" y="3407623"/>
            <a:ext cx="1324972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37" idx="2"/>
            <a:endCxn id="38" idx="3"/>
          </p:cNvCxnSpPr>
          <p:nvPr/>
        </p:nvCxnSpPr>
        <p:spPr>
          <a:xfrm rot="5400000">
            <a:off x="7717054" y="3480756"/>
            <a:ext cx="1717918" cy="2769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9" idx="3"/>
            <a:endCxn id="11" idx="1"/>
          </p:cNvCxnSpPr>
          <p:nvPr/>
        </p:nvCxnSpPr>
        <p:spPr>
          <a:xfrm>
            <a:off x="3471312" y="3407622"/>
            <a:ext cx="1319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4299711" y="1749425"/>
            <a:ext cx="7130287" cy="4775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methodsGame.xqm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6234855" y="4370241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ja</a:t>
            </a:r>
            <a:endParaRPr lang="de-DE" sz="2400" dirty="0"/>
          </a:p>
        </p:txBody>
      </p:sp>
      <p:sp>
        <p:nvSpPr>
          <p:cNvPr id="16" name="Rechteck 15"/>
          <p:cNvSpPr/>
          <p:nvPr/>
        </p:nvSpPr>
        <p:spPr>
          <a:xfrm>
            <a:off x="4427954" y="2400300"/>
            <a:ext cx="6887746" cy="403220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insertMember</a:t>
            </a:r>
            <a:r>
              <a:rPr lang="de-DE" sz="2400" dirty="0" smtClean="0">
                <a:solidFill>
                  <a:schemeClr val="tx1"/>
                </a:solidFill>
              </a:rPr>
              <a:t>()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2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603504" y="770467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8800" dirty="0" smtClean="0"/>
              <a:t>Lobby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311903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XForms Datenmodell Lobby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93569"/>
              </p:ext>
            </p:extLst>
          </p:nvPr>
        </p:nvGraphicFramePr>
        <p:xfrm>
          <a:off x="676656" y="1701937"/>
          <a:ext cx="4238244" cy="35050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38244"/>
              </a:tblGrid>
              <a:tr h="761970">
                <a:tc>
                  <a:txBody>
                    <a:bodyPr/>
                    <a:lstStyle/>
                    <a:p>
                      <a:r>
                        <a:rPr lang="de-DE" sz="2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8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screenInfo</a:t>
                      </a:r>
                      <a:r>
                        <a:rPr lang="de-DE" sz="2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2743093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1-4/&gt;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pairs</a:t>
                      </a: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id_chosen</a:t>
                      </a: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endParaRPr lang="de-D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dirty="0" smtClean="0"/>
                        <a:t>      </a:t>
                      </a:r>
                      <a:r>
                        <a:rPr lang="de-DE" sz="2800" dirty="0" err="1" smtClean="0"/>
                        <a:t>SavedGamesList</a:t>
                      </a:r>
                      <a:r>
                        <a:rPr lang="de-DE" sz="2800" dirty="0" smtClean="0"/>
                        <a:t>()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dirty="0" smtClean="0"/>
                        <a:t>      </a:t>
                      </a:r>
                      <a:r>
                        <a:rPr lang="de-DE" sz="2800" dirty="0" err="1" smtClean="0"/>
                        <a:t>HighScoreList</a:t>
                      </a:r>
                      <a:r>
                        <a:rPr lang="de-DE" sz="2800" dirty="0" smtClean="0"/>
                        <a:t>()</a:t>
                      </a:r>
                      <a:endParaRPr lang="de-D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717930" y="3814943"/>
            <a:ext cx="5632070" cy="922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sz="2400" dirty="0" err="1" smtClean="0">
                <a:solidFill>
                  <a:srgbClr val="FF0000"/>
                </a:solidFill>
              </a:rPr>
              <a:t>output</a:t>
            </a:r>
            <a:endParaRPr lang="de-D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Highscore</a:t>
            </a:r>
            <a:r>
              <a:rPr lang="de-DE" dirty="0"/>
              <a:t> </a:t>
            </a:r>
            <a:r>
              <a:rPr lang="de-DE" dirty="0" smtClean="0"/>
              <a:t>Funktion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5370673" y="4613644"/>
            <a:ext cx="78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ja</a:t>
            </a:r>
            <a:endParaRPr lang="de-DE" sz="2400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17388"/>
              </p:ext>
            </p:extLst>
          </p:nvPr>
        </p:nvGraphicFramePr>
        <p:xfrm>
          <a:off x="889259" y="2791461"/>
          <a:ext cx="2374588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45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lussdiagramm: Verzweigung 10"/>
          <p:cNvSpPr/>
          <p:nvPr/>
        </p:nvSpPr>
        <p:spPr>
          <a:xfrm>
            <a:off x="3816381" y="2643496"/>
            <a:ext cx="2904280" cy="1941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/>
              <a:t>Punkte höher oder &lt; 10 Einträge</a:t>
            </a:r>
            <a:endParaRPr lang="de-DE" sz="2200" dirty="0"/>
          </a:p>
        </p:txBody>
      </p: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86631"/>
              </p:ext>
            </p:extLst>
          </p:nvPr>
        </p:nvGraphicFramePr>
        <p:xfrm>
          <a:off x="8876204" y="2967311"/>
          <a:ext cx="1913285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sortiere Spieler in Datenbank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nach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Punkten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Gerade Verbindung mit Pfeil 69"/>
          <p:cNvCxnSpPr>
            <a:stCxn id="9" idx="3"/>
            <a:endCxn id="11" idx="1"/>
          </p:cNvCxnSpPr>
          <p:nvPr/>
        </p:nvCxnSpPr>
        <p:spPr>
          <a:xfrm>
            <a:off x="3263847" y="3614421"/>
            <a:ext cx="552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829056" y="1749425"/>
            <a:ext cx="10600943" cy="4775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methodsGame.xqm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517973" y="2228302"/>
            <a:ext cx="3555927" cy="42105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insertHighscore</a:t>
            </a:r>
            <a:r>
              <a:rPr lang="de-DE" sz="2400" dirty="0" smtClean="0">
                <a:solidFill>
                  <a:schemeClr val="tx1"/>
                </a:solidFill>
              </a:rPr>
              <a:t>()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367952" y="2228302"/>
            <a:ext cx="2929792" cy="42105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updateHighscore</a:t>
            </a:r>
            <a:r>
              <a:rPr lang="de-DE" sz="2400" dirty="0" smtClean="0">
                <a:solidFill>
                  <a:schemeClr val="tx1"/>
                </a:solidFill>
              </a:rPr>
              <a:t>()</a:t>
            </a:r>
            <a:endParaRPr lang="de-DE" sz="2400" dirty="0">
              <a:solidFill>
                <a:schemeClr val="tx1"/>
              </a:solidFill>
            </a:endParaRPr>
          </a:p>
        </p:txBody>
      </p:sp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34259"/>
              </p:ext>
            </p:extLst>
          </p:nvPr>
        </p:nvGraphicFramePr>
        <p:xfrm>
          <a:off x="4311878" y="5156739"/>
          <a:ext cx="1913285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speichere Spieler in Datenbank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Gerade Verbindung mit Pfeil 49"/>
          <p:cNvCxnSpPr>
            <a:stCxn id="11" idx="2"/>
            <a:endCxn id="49" idx="0"/>
          </p:cNvCxnSpPr>
          <p:nvPr/>
        </p:nvCxnSpPr>
        <p:spPr>
          <a:xfrm flipH="1">
            <a:off x="5268520" y="4585346"/>
            <a:ext cx="1" cy="57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08954"/>
              </p:ext>
            </p:extLst>
          </p:nvPr>
        </p:nvGraphicFramePr>
        <p:xfrm>
          <a:off x="8876205" y="4790440"/>
          <a:ext cx="1913285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überschreibe Datenbank mit Spielern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1-10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Gewinkelte Verbindung 47"/>
          <p:cNvCxnSpPr>
            <a:stCxn id="49" idx="3"/>
            <a:endCxn id="37" idx="1"/>
          </p:cNvCxnSpPr>
          <p:nvPr/>
        </p:nvCxnSpPr>
        <p:spPr>
          <a:xfrm flipV="1">
            <a:off x="6225163" y="3744551"/>
            <a:ext cx="2651041" cy="2006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37" idx="2"/>
            <a:endCxn id="54" idx="0"/>
          </p:cNvCxnSpPr>
          <p:nvPr/>
        </p:nvCxnSpPr>
        <p:spPr>
          <a:xfrm>
            <a:off x="9832846" y="4521791"/>
            <a:ext cx="1" cy="26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81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113</Words>
  <Application>Microsoft Office PowerPoint</Application>
  <PresentationFormat>Breitbild</PresentationFormat>
  <Paragraphs>48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Metropolitan</vt:lpstr>
      <vt:lpstr>Praktikumsprojekt Memory</vt:lpstr>
      <vt:lpstr>PowerPoint-Präsentation</vt:lpstr>
      <vt:lpstr>XForms Datenmodell Login</vt:lpstr>
      <vt:lpstr>Login Funktion</vt:lpstr>
      <vt:lpstr>PowerPoint-Präsentation</vt:lpstr>
      <vt:lpstr>XForms Datenmodell Lobby</vt:lpstr>
      <vt:lpstr>Highscore Funktion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Praktikumsprojekt Memory</dc:title>
  <dc:creator>Franzi</dc:creator>
  <cp:lastModifiedBy>Franzi</cp:lastModifiedBy>
  <cp:revision>81</cp:revision>
  <dcterms:created xsi:type="dcterms:W3CDTF">2018-03-22T09:43:28Z</dcterms:created>
  <dcterms:modified xsi:type="dcterms:W3CDTF">2018-04-08T21:20:50Z</dcterms:modified>
</cp:coreProperties>
</file>