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11"/>
  </p:notesMasterIdLst>
  <p:sldIdLst>
    <p:sldId id="256" r:id="rId2"/>
    <p:sldId id="260" r:id="rId3"/>
    <p:sldId id="268" r:id="rId4"/>
    <p:sldId id="269" r:id="rId5"/>
    <p:sldId id="270" r:id="rId6"/>
    <p:sldId id="271" r:id="rId7"/>
    <p:sldId id="261" r:id="rId8"/>
    <p:sldId id="266" r:id="rId9"/>
    <p:sldId id="267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4697" autoAdjust="0"/>
  </p:normalViewPr>
  <p:slideViewPr>
    <p:cSldViewPr snapToGrid="0">
      <p:cViewPr varScale="1">
        <p:scale>
          <a:sx n="75" d="100"/>
          <a:sy n="75" d="100"/>
        </p:scale>
        <p:origin x="22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A3E79-370D-427E-A8C9-62587A8B4DBE}" type="datetimeFigureOut">
              <a:rPr lang="de-DE" smtClean="0"/>
              <a:t>01.04.2018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161BA-70B5-470A-89FF-2464C74D71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12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161BA-70B5-470A-89FF-2464C74D71A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962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161BA-70B5-470A-89FF-2464C74D71A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8828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697554C-315A-4B1C-AB76-9710B4BA9F70}" type="datetimeFigureOut">
              <a:rPr lang="de-DE" smtClean="0"/>
              <a:t>01.04.2018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8EBF25A-0E10-49BD-BE2D-6621EBDBA4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558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554C-315A-4B1C-AB76-9710B4BA9F70}" type="datetimeFigureOut">
              <a:rPr lang="de-DE" smtClean="0"/>
              <a:t>01.04.2018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F25A-0E10-49BD-BE2D-6621EBDBA4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4840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554C-315A-4B1C-AB76-9710B4BA9F70}" type="datetimeFigureOut">
              <a:rPr lang="de-DE" smtClean="0"/>
              <a:t>01.04.2018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F25A-0E10-49BD-BE2D-6621EBDBA4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18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554C-315A-4B1C-AB76-9710B4BA9F70}" type="datetimeFigureOut">
              <a:rPr lang="de-DE" smtClean="0"/>
              <a:t>01.04.2018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F25A-0E10-49BD-BE2D-6621EBDBA4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797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554C-315A-4B1C-AB76-9710B4BA9F70}" type="datetimeFigureOut">
              <a:rPr lang="de-DE" smtClean="0"/>
              <a:t>01.04.2018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F25A-0E10-49BD-BE2D-6621EBDBA4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0670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554C-315A-4B1C-AB76-9710B4BA9F70}" type="datetimeFigureOut">
              <a:rPr lang="de-DE" smtClean="0"/>
              <a:t>01.04.2018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F25A-0E10-49BD-BE2D-6621EBDBA4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320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554C-315A-4B1C-AB76-9710B4BA9F70}" type="datetimeFigureOut">
              <a:rPr lang="de-DE" smtClean="0"/>
              <a:t>01.04.2018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F25A-0E10-49BD-BE2D-6621EBDBA4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00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554C-315A-4B1C-AB76-9710B4BA9F70}" type="datetimeFigureOut">
              <a:rPr lang="de-DE" smtClean="0"/>
              <a:t>01.04.2018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F25A-0E10-49BD-BE2D-6621EBDBA4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490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554C-315A-4B1C-AB76-9710B4BA9F70}" type="datetimeFigureOut">
              <a:rPr lang="de-DE" smtClean="0"/>
              <a:t>01.04.2018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F25A-0E10-49BD-BE2D-6621EBDBA4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694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554C-315A-4B1C-AB76-9710B4BA9F70}" type="datetimeFigureOut">
              <a:rPr lang="de-DE" smtClean="0"/>
              <a:t>01.04.2018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8EBF25A-0E10-49BD-BE2D-6621EBDBA4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8328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697554C-315A-4B1C-AB76-9710B4BA9F70}" type="datetimeFigureOut">
              <a:rPr lang="de-DE" smtClean="0"/>
              <a:t>01.04.2018</a:t>
            </a:fld>
            <a:endParaRPr lang="de-DE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8EBF25A-0E10-49BD-BE2D-6621EBDBA4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1043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1697554C-315A-4B1C-AB76-9710B4BA9F70}" type="datetimeFigureOut">
              <a:rPr lang="de-DE" smtClean="0"/>
              <a:t>01.04.2018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8EBF25A-0E10-49BD-BE2D-6621EBDBA4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0933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Praktikumsprojekt Memory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Gruppe XSLT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4591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Lobby – neues Spiel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Vorstellung Aufbau Lobby XML</a:t>
            </a:r>
          </a:p>
          <a:p>
            <a:r>
              <a:rPr lang="de-DE" dirty="0" smtClean="0"/>
              <a:t>Start </a:t>
            </a:r>
            <a:r>
              <a:rPr lang="de-DE" dirty="0"/>
              <a:t>neues Spiel – Aufbau Datenbank </a:t>
            </a:r>
            <a:r>
              <a:rPr lang="de-DE" dirty="0" smtClean="0"/>
              <a:t>Eintrag</a:t>
            </a:r>
          </a:p>
          <a:p>
            <a:r>
              <a:rPr lang="de-DE" dirty="0"/>
              <a:t>Vorstellen </a:t>
            </a:r>
            <a:r>
              <a:rPr lang="de-DE" dirty="0" smtClean="0"/>
              <a:t>Funktion zur Erstellung der Spiel Einträge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2896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 </a:t>
            </a:r>
            <a:r>
              <a:rPr lang="de-DE" dirty="0" smtClean="0"/>
              <a:t>Lobby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29056" y="21640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de-DE" dirty="0" smtClean="0"/>
              <a:t>Definition </a:t>
            </a:r>
            <a:r>
              <a:rPr lang="de-DE" dirty="0" smtClean="0"/>
              <a:t>XForms </a:t>
            </a:r>
            <a:r>
              <a:rPr lang="de-DE" dirty="0" smtClean="0"/>
              <a:t>Instance und Submissions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Hintergrund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Logo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Input und Auswahl neues Spiel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Auswahl gespeichertes Spiel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Ausgabe gespeicherte Highscores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2016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 Spiel Daten</a:t>
            </a: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021920"/>
              </p:ext>
            </p:extLst>
          </p:nvPr>
        </p:nvGraphicFramePr>
        <p:xfrm>
          <a:off x="657224" y="1642958"/>
          <a:ext cx="10464165" cy="2011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14373"/>
                <a:gridCol w="4070603"/>
                <a:gridCol w="3679189"/>
              </a:tblGrid>
              <a:tr h="370840">
                <a:tc>
                  <a:txBody>
                    <a:bodyPr/>
                    <a:lstStyle/>
                    <a:p>
                      <a:endParaRPr lang="de-DE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b="0" dirty="0" smtClean="0"/>
                        <a:t>Elemente</a:t>
                      </a:r>
                      <a:endParaRPr lang="de-DE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b="0" dirty="0" smtClean="0"/>
                        <a:t>Attribute</a:t>
                      </a:r>
                      <a:endParaRPr lang="de-DE" sz="2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game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Symbol" panose="05050102010706020507" pitchFamily="18" charset="2"/>
                        <a:buChar char="-"/>
                      </a:pPr>
                      <a:r>
                        <a:rPr lang="de-DE" sz="2400" dirty="0" err="1" smtClean="0"/>
                        <a:t>players</a:t>
                      </a:r>
                      <a:endParaRPr lang="de-DE" sz="2400" dirty="0" smtClean="0"/>
                    </a:p>
                    <a:p>
                      <a:pPr marL="342900" indent="-342900">
                        <a:buFont typeface="Symbol" panose="05050102010706020507" pitchFamily="18" charset="2"/>
                        <a:buChar char="-"/>
                      </a:pPr>
                      <a:r>
                        <a:rPr lang="de-DE" sz="2400" dirty="0" err="1" smtClean="0"/>
                        <a:t>cards</a:t>
                      </a:r>
                      <a:endParaRPr lang="de-DE" sz="2400" dirty="0" smtClean="0"/>
                    </a:p>
                    <a:p>
                      <a:pPr marL="342900" indent="-342900">
                        <a:buFont typeface="Symbol" panose="05050102010706020507" pitchFamily="18" charset="2"/>
                        <a:buChar char="-"/>
                      </a:pPr>
                      <a:r>
                        <a:rPr lang="de-DE" sz="2400" dirty="0" err="1" smtClean="0"/>
                        <a:t>flipped_card</a:t>
                      </a:r>
                      <a:endParaRPr lang="de-DE" sz="2400" dirty="0" smtClean="0"/>
                    </a:p>
                    <a:p>
                      <a:pPr marL="342900" indent="-342900">
                        <a:buFont typeface="Symbol" panose="05050102010706020507" pitchFamily="18" charset="2"/>
                        <a:buChar char="-"/>
                      </a:pPr>
                      <a:r>
                        <a:rPr lang="de-DE" sz="2400" dirty="0" err="1" smtClean="0"/>
                        <a:t>active_player_id</a:t>
                      </a:r>
                      <a:endParaRPr lang="de-DE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Symbol" panose="05050102010706020507" pitchFamily="18" charset="2"/>
                        <a:buChar char="-"/>
                      </a:pPr>
                      <a:r>
                        <a:rPr lang="de-DE" sz="2400" dirty="0" err="1" smtClean="0"/>
                        <a:t>id</a:t>
                      </a:r>
                      <a:endParaRPr lang="de-DE" sz="2400" dirty="0" smtClean="0"/>
                    </a:p>
                    <a:p>
                      <a:pPr marL="342900" indent="-342900">
                        <a:buFont typeface="Symbol" panose="05050102010706020507" pitchFamily="18" charset="2"/>
                        <a:buChar char="-"/>
                      </a:pPr>
                      <a:r>
                        <a:rPr lang="de-DE" sz="2400" dirty="0" err="1" smtClean="0"/>
                        <a:t>game_state</a:t>
                      </a:r>
                      <a:endParaRPr lang="de-DE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983045"/>
              </p:ext>
            </p:extLst>
          </p:nvPr>
        </p:nvGraphicFramePr>
        <p:xfrm>
          <a:off x="657225" y="3738458"/>
          <a:ext cx="10464165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20975"/>
                <a:gridCol w="4064000"/>
                <a:gridCol w="3679190"/>
              </a:tblGrid>
              <a:tr h="0">
                <a:tc>
                  <a:txBody>
                    <a:bodyPr/>
                    <a:lstStyle/>
                    <a:p>
                      <a:r>
                        <a:rPr lang="de-DE" sz="2400" b="0" dirty="0" err="1" smtClean="0">
                          <a:solidFill>
                            <a:schemeClr val="tx1"/>
                          </a:solidFill>
                        </a:rPr>
                        <a:t>players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Symbol" panose="05050102010706020507" pitchFamily="18" charset="2"/>
                        <a:buChar char="-"/>
                      </a:pPr>
                      <a:r>
                        <a:rPr lang="de-DE" sz="2400" b="0" dirty="0" err="1" smtClean="0">
                          <a:solidFill>
                            <a:schemeClr val="tx1"/>
                          </a:solidFill>
                        </a:rPr>
                        <a:t>player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Symbol" panose="05050102010706020507" pitchFamily="18" charset="2"/>
                        <a:buChar char="-"/>
                      </a:pP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 dirty="0" err="1" smtClean="0"/>
                        <a:t>cards</a:t>
                      </a:r>
                      <a:endParaRPr lang="de-DE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Symbol" panose="05050102010706020507" pitchFamily="18" charset="2"/>
                        <a:buChar char="-"/>
                      </a:pPr>
                      <a:r>
                        <a:rPr lang="de-DE" sz="2400" dirty="0" err="1" smtClean="0"/>
                        <a:t>card</a:t>
                      </a:r>
                      <a:endParaRPr lang="de-DE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Symbol" panose="05050102010706020507" pitchFamily="18" charset="2"/>
                        <a:buChar char="-"/>
                      </a:pPr>
                      <a:r>
                        <a:rPr lang="de-DE" sz="2400" dirty="0" err="1" smtClean="0"/>
                        <a:t>scale_factor</a:t>
                      </a:r>
                      <a:endParaRPr lang="de-DE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137469"/>
              </p:ext>
            </p:extLst>
          </p:nvPr>
        </p:nvGraphicFramePr>
        <p:xfrm>
          <a:off x="657225" y="4727153"/>
          <a:ext cx="10464165" cy="2011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33675"/>
                <a:gridCol w="4076700"/>
                <a:gridCol w="365379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400" b="0" dirty="0" err="1" smtClean="0">
                          <a:solidFill>
                            <a:schemeClr val="tx1"/>
                          </a:solidFill>
                        </a:rPr>
                        <a:t>player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Symbol" panose="05050102010706020507" pitchFamily="18" charset="2"/>
                        <a:buChar char="-"/>
                      </a:pPr>
                      <a:r>
                        <a:rPr lang="de-DE" sz="2400" b="0" dirty="0" err="1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de-DE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Symbol" panose="05050102010706020507" pitchFamily="18" charset="2"/>
                        <a:buChar char="-"/>
                      </a:pPr>
                      <a:r>
                        <a:rPr lang="de-DE" sz="2400" b="0" dirty="0" err="1" smtClean="0">
                          <a:solidFill>
                            <a:schemeClr val="tx1"/>
                          </a:solidFill>
                        </a:rPr>
                        <a:t>points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Symbol" panose="05050102010706020507" pitchFamily="18" charset="2"/>
                        <a:buChar char="-"/>
                      </a:pPr>
                      <a:r>
                        <a:rPr lang="de-DE" sz="2400" b="0" dirty="0" err="1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 dirty="0" err="1" smtClean="0"/>
                        <a:t>card</a:t>
                      </a:r>
                      <a:endParaRPr lang="de-DE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Symbol" panose="05050102010706020507" pitchFamily="18" charset="2"/>
                        <a:buChar char="-"/>
                      </a:pPr>
                      <a:r>
                        <a:rPr lang="de-DE" sz="2400" dirty="0" err="1" smtClean="0"/>
                        <a:t>position_x</a:t>
                      </a:r>
                      <a:endParaRPr lang="de-DE" sz="2400" dirty="0" smtClean="0"/>
                    </a:p>
                    <a:p>
                      <a:pPr marL="342900" indent="-342900">
                        <a:buFont typeface="Symbol" panose="05050102010706020507" pitchFamily="18" charset="2"/>
                        <a:buChar char="-"/>
                      </a:pPr>
                      <a:r>
                        <a:rPr lang="de-DE" sz="2400" dirty="0" err="1" smtClean="0"/>
                        <a:t>position_y</a:t>
                      </a:r>
                      <a:endParaRPr lang="de-DE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Symbol" panose="05050102010706020507" pitchFamily="18" charset="2"/>
                        <a:buChar char="-"/>
                      </a:pPr>
                      <a:r>
                        <a:rPr lang="de-DE" sz="2400" dirty="0" err="1" smtClean="0"/>
                        <a:t>id</a:t>
                      </a:r>
                      <a:endParaRPr lang="de-DE" sz="2400" dirty="0" smtClean="0"/>
                    </a:p>
                    <a:p>
                      <a:pPr marL="342900" indent="-342900">
                        <a:buFont typeface="Symbol" panose="05050102010706020507" pitchFamily="18" charset="2"/>
                        <a:buChar char="-"/>
                      </a:pPr>
                      <a:r>
                        <a:rPr lang="de-DE" sz="2400" dirty="0" smtClean="0"/>
                        <a:t>pair</a:t>
                      </a:r>
                    </a:p>
                    <a:p>
                      <a:pPr marL="342900" indent="-342900">
                        <a:buFont typeface="Symbol" panose="05050102010706020507" pitchFamily="18" charset="2"/>
                        <a:buChar char="-"/>
                      </a:pPr>
                      <a:r>
                        <a:rPr lang="de-DE" sz="2400" dirty="0" err="1" smtClean="0"/>
                        <a:t>card_state</a:t>
                      </a:r>
                      <a:endParaRPr lang="de-DE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8465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Neues Spiel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29056" y="21640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743330" y="2010481"/>
            <a:ext cx="1342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Website</a:t>
            </a:r>
            <a:endParaRPr lang="de-DE" sz="2400" dirty="0"/>
          </a:p>
        </p:txBody>
      </p:sp>
      <p:sp>
        <p:nvSpPr>
          <p:cNvPr id="7" name="Textfeld 6"/>
          <p:cNvSpPr txBox="1"/>
          <p:nvPr/>
        </p:nvSpPr>
        <p:spPr>
          <a:xfrm>
            <a:off x="1648588" y="2478495"/>
            <a:ext cx="24094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Spieler-Namen</a:t>
            </a:r>
          </a:p>
          <a:p>
            <a:r>
              <a:rPr lang="de-DE" sz="2400" dirty="0" smtClean="0"/>
              <a:t>Kartenanzahl</a:t>
            </a:r>
            <a:endParaRPr lang="de-DE" sz="2400" dirty="0"/>
          </a:p>
        </p:txBody>
      </p:sp>
      <p:sp>
        <p:nvSpPr>
          <p:cNvPr id="8" name="Rechteck 7"/>
          <p:cNvSpPr/>
          <p:nvPr/>
        </p:nvSpPr>
        <p:spPr>
          <a:xfrm>
            <a:off x="827377" y="2533305"/>
            <a:ext cx="509342" cy="393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4102697" y="1971032"/>
            <a:ext cx="1453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controller</a:t>
            </a:r>
            <a:endParaRPr lang="de-DE" sz="2400" dirty="0"/>
          </a:p>
        </p:txBody>
      </p:sp>
      <p:sp>
        <p:nvSpPr>
          <p:cNvPr id="12" name="Textfeld 11"/>
          <p:cNvSpPr txBox="1"/>
          <p:nvPr/>
        </p:nvSpPr>
        <p:spPr>
          <a:xfrm>
            <a:off x="7594019" y="1971277"/>
            <a:ext cx="2148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methodsGame</a:t>
            </a:r>
            <a:endParaRPr lang="de-DE" sz="2400" dirty="0"/>
          </a:p>
        </p:txBody>
      </p:sp>
      <p:sp>
        <p:nvSpPr>
          <p:cNvPr id="15" name="Textfeld 14"/>
          <p:cNvSpPr txBox="1"/>
          <p:nvPr/>
        </p:nvSpPr>
        <p:spPr>
          <a:xfrm>
            <a:off x="10609546" y="1930073"/>
            <a:ext cx="1578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BaseX</a:t>
            </a:r>
            <a:endParaRPr lang="de-DE" sz="2400" dirty="0"/>
          </a:p>
        </p:txBody>
      </p:sp>
      <p:sp>
        <p:nvSpPr>
          <p:cNvPr id="26" name="Textfeld 25"/>
          <p:cNvSpPr txBox="1"/>
          <p:nvPr/>
        </p:nvSpPr>
        <p:spPr>
          <a:xfrm>
            <a:off x="4942539" y="2811923"/>
            <a:ext cx="2409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newGameXML()</a:t>
            </a:r>
            <a:endParaRPr lang="de-DE" sz="2400" dirty="0"/>
          </a:p>
        </p:txBody>
      </p:sp>
      <p:sp>
        <p:nvSpPr>
          <p:cNvPr id="27" name="Textfeld 26"/>
          <p:cNvSpPr txBox="1"/>
          <p:nvPr/>
        </p:nvSpPr>
        <p:spPr>
          <a:xfrm>
            <a:off x="4963475" y="3332990"/>
            <a:ext cx="2409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game</a:t>
            </a:r>
            <a:endParaRPr lang="de-DE" sz="2400" dirty="0"/>
          </a:p>
        </p:txBody>
      </p:sp>
      <p:cxnSp>
        <p:nvCxnSpPr>
          <p:cNvPr id="30" name="Gerade Verbindung mit Pfeil 29"/>
          <p:cNvCxnSpPr/>
          <p:nvPr/>
        </p:nvCxnSpPr>
        <p:spPr>
          <a:xfrm>
            <a:off x="8463946" y="4843815"/>
            <a:ext cx="2083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4942539" y="4346114"/>
            <a:ext cx="2409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insertGame</a:t>
            </a:r>
            <a:endParaRPr lang="de-DE" sz="2400" dirty="0"/>
          </a:p>
        </p:txBody>
      </p:sp>
      <p:sp>
        <p:nvSpPr>
          <p:cNvPr id="33" name="Textfeld 32"/>
          <p:cNvSpPr txBox="1"/>
          <p:nvPr/>
        </p:nvSpPr>
        <p:spPr>
          <a:xfrm>
            <a:off x="8437583" y="4303775"/>
            <a:ext cx="2409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game</a:t>
            </a:r>
            <a:endParaRPr lang="de-DE" sz="2400" dirty="0"/>
          </a:p>
        </p:txBody>
      </p:sp>
      <p:sp>
        <p:nvSpPr>
          <p:cNvPr id="34" name="Textfeld 33"/>
          <p:cNvSpPr txBox="1"/>
          <p:nvPr/>
        </p:nvSpPr>
        <p:spPr>
          <a:xfrm>
            <a:off x="4950311" y="5279311"/>
            <a:ext cx="2409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startByData</a:t>
            </a:r>
            <a:endParaRPr lang="de-DE" sz="2400" dirty="0"/>
          </a:p>
        </p:txBody>
      </p:sp>
      <p:sp>
        <p:nvSpPr>
          <p:cNvPr id="35" name="Textfeld 34"/>
          <p:cNvSpPr txBox="1"/>
          <p:nvPr/>
        </p:nvSpPr>
        <p:spPr>
          <a:xfrm>
            <a:off x="4942539" y="5731667"/>
            <a:ext cx="2409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html</a:t>
            </a:r>
            <a:endParaRPr lang="de-DE" sz="2400" dirty="0"/>
          </a:p>
        </p:txBody>
      </p:sp>
      <p:sp>
        <p:nvSpPr>
          <p:cNvPr id="36" name="Textfeld 35"/>
          <p:cNvSpPr txBox="1"/>
          <p:nvPr/>
        </p:nvSpPr>
        <p:spPr>
          <a:xfrm>
            <a:off x="1668673" y="5699432"/>
            <a:ext cx="2409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html</a:t>
            </a:r>
            <a:endParaRPr lang="de-DE" sz="2400" dirty="0"/>
          </a:p>
        </p:txBody>
      </p:sp>
      <p:cxnSp>
        <p:nvCxnSpPr>
          <p:cNvPr id="43" name="Gerade Verbindung mit Pfeil 42"/>
          <p:cNvCxnSpPr/>
          <p:nvPr/>
        </p:nvCxnSpPr>
        <p:spPr>
          <a:xfrm>
            <a:off x="4892947" y="3309492"/>
            <a:ext cx="2625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>
            <a:off x="1476756" y="3309492"/>
            <a:ext cx="2625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H="1">
            <a:off x="4955703" y="3793126"/>
            <a:ext cx="25424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>
            <a:off x="4968079" y="4817087"/>
            <a:ext cx="2625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>
            <a:off x="4968078" y="5764972"/>
            <a:ext cx="2625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 flipH="1">
            <a:off x="4955703" y="6213793"/>
            <a:ext cx="25424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 flipH="1">
            <a:off x="1560287" y="6215667"/>
            <a:ext cx="25424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/>
          <p:cNvSpPr/>
          <p:nvPr/>
        </p:nvSpPr>
        <p:spPr>
          <a:xfrm>
            <a:off x="4294738" y="2533305"/>
            <a:ext cx="509342" cy="393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/>
          <p:cNvSpPr/>
          <p:nvPr/>
        </p:nvSpPr>
        <p:spPr>
          <a:xfrm>
            <a:off x="7736200" y="2533305"/>
            <a:ext cx="509342" cy="393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/>
          <p:cNvSpPr/>
          <p:nvPr/>
        </p:nvSpPr>
        <p:spPr>
          <a:xfrm>
            <a:off x="10761608" y="2533305"/>
            <a:ext cx="509342" cy="393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27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Erzeugung Spiel Daten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29056" y="21640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802175" y="1776474"/>
            <a:ext cx="2409444" cy="1200329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400" dirty="0" smtClean="0">
                <a:solidFill>
                  <a:schemeClr val="bg1"/>
                </a:solidFill>
              </a:rPr>
              <a:t>Spieler-Namen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400" dirty="0" smtClean="0">
                <a:solidFill>
                  <a:schemeClr val="bg1"/>
                </a:solidFill>
              </a:rPr>
              <a:t>Kartenanzahl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400" dirty="0" smtClean="0">
                <a:solidFill>
                  <a:schemeClr val="bg1"/>
                </a:solidFill>
              </a:rPr>
              <a:t>Spiel-ID</a:t>
            </a:r>
            <a:endParaRPr lang="de-DE" sz="2400" dirty="0">
              <a:solidFill>
                <a:schemeClr val="bg1"/>
              </a:solidFill>
            </a:endParaRPr>
          </a:p>
        </p:txBody>
      </p:sp>
      <p:cxnSp>
        <p:nvCxnSpPr>
          <p:cNvPr id="45" name="Gerade Verbindung mit Pfeil 44"/>
          <p:cNvCxnSpPr>
            <a:stCxn id="7" idx="2"/>
          </p:cNvCxnSpPr>
          <p:nvPr/>
        </p:nvCxnSpPr>
        <p:spPr>
          <a:xfrm>
            <a:off x="2006897" y="2976803"/>
            <a:ext cx="0" cy="457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802175" y="3521428"/>
            <a:ext cx="3784303" cy="2308324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</a:rPr>
              <a:t>NewGameXML():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400" dirty="0" smtClean="0">
                <a:solidFill>
                  <a:schemeClr val="bg1"/>
                </a:solidFill>
              </a:rPr>
              <a:t>Speichern Spiel-ID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400" dirty="0" smtClean="0">
                <a:solidFill>
                  <a:schemeClr val="bg1"/>
                </a:solidFill>
              </a:rPr>
              <a:t>Setzen von Start-Werten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400" dirty="0" smtClean="0">
                <a:solidFill>
                  <a:schemeClr val="bg1"/>
                </a:solidFill>
              </a:rPr>
              <a:t>Erstellung Spieler-Element für jeden eingegeben Namen</a:t>
            </a:r>
          </a:p>
        </p:txBody>
      </p:sp>
      <p:sp>
        <p:nvSpPr>
          <p:cNvPr id="38" name="Textfeld 37"/>
          <p:cNvSpPr txBox="1"/>
          <p:nvPr/>
        </p:nvSpPr>
        <p:spPr>
          <a:xfrm>
            <a:off x="7336218" y="3400337"/>
            <a:ext cx="4076403" cy="1200329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</a:rPr>
              <a:t>createCards():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400" dirty="0" smtClean="0">
                <a:solidFill>
                  <a:schemeClr val="bg1"/>
                </a:solidFill>
              </a:rPr>
              <a:t>Erstellung Karten Elemente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400" dirty="0" smtClean="0">
                <a:solidFill>
                  <a:schemeClr val="bg1"/>
                </a:solidFill>
              </a:rPr>
              <a:t>Position-Wert gleich Null</a:t>
            </a:r>
          </a:p>
        </p:txBody>
      </p:sp>
      <p:cxnSp>
        <p:nvCxnSpPr>
          <p:cNvPr id="46" name="Gerade Verbindung mit Pfeil 45"/>
          <p:cNvCxnSpPr/>
          <p:nvPr/>
        </p:nvCxnSpPr>
        <p:spPr>
          <a:xfrm>
            <a:off x="4620091" y="3572992"/>
            <a:ext cx="2716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4559597" y="3082846"/>
            <a:ext cx="2409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Kartenzahl</a:t>
            </a:r>
            <a:endParaRPr lang="de-DE" sz="2400" dirty="0"/>
          </a:p>
        </p:txBody>
      </p:sp>
      <p:cxnSp>
        <p:nvCxnSpPr>
          <p:cNvPr id="55" name="Gerade Verbindung mit Pfeil 54"/>
          <p:cNvCxnSpPr/>
          <p:nvPr/>
        </p:nvCxnSpPr>
        <p:spPr>
          <a:xfrm>
            <a:off x="4620091" y="5016500"/>
            <a:ext cx="2716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 flipH="1">
            <a:off x="4620092" y="4065990"/>
            <a:ext cx="2716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7336218" y="4675590"/>
            <a:ext cx="4076403" cy="1938992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</a:rPr>
              <a:t>spreadCards():</a:t>
            </a:r>
          </a:p>
          <a:p>
            <a:pPr marL="457200" indent="-457200">
              <a:buFont typeface="Symbol" panose="05050102010706020507" pitchFamily="18" charset="2"/>
              <a:buChar char="-"/>
            </a:pPr>
            <a:r>
              <a:rPr lang="de-DE" sz="2400" dirty="0" smtClean="0">
                <a:solidFill>
                  <a:schemeClr val="bg1"/>
                </a:solidFill>
              </a:rPr>
              <a:t>Permutation der Karten Elemente</a:t>
            </a:r>
          </a:p>
          <a:p>
            <a:pPr marL="457200" indent="-457200">
              <a:buFont typeface="Symbol" panose="05050102010706020507" pitchFamily="18" charset="2"/>
              <a:buChar char="-"/>
            </a:pPr>
            <a:r>
              <a:rPr lang="de-DE" sz="2400" dirty="0" smtClean="0">
                <a:solidFill>
                  <a:schemeClr val="bg1"/>
                </a:solidFill>
              </a:rPr>
              <a:t>Zuordnung Zeilen und Spalten-Zahl</a:t>
            </a:r>
          </a:p>
        </p:txBody>
      </p:sp>
      <p:sp>
        <p:nvSpPr>
          <p:cNvPr id="62" name="Textfeld 61"/>
          <p:cNvSpPr txBox="1"/>
          <p:nvPr/>
        </p:nvSpPr>
        <p:spPr>
          <a:xfrm>
            <a:off x="4559597" y="3593328"/>
            <a:ext cx="2409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Karten-Elemente</a:t>
            </a:r>
            <a:endParaRPr lang="de-DE" sz="2400" dirty="0"/>
          </a:p>
        </p:txBody>
      </p:sp>
      <p:sp>
        <p:nvSpPr>
          <p:cNvPr id="65" name="Textfeld 64"/>
          <p:cNvSpPr txBox="1"/>
          <p:nvPr/>
        </p:nvSpPr>
        <p:spPr>
          <a:xfrm>
            <a:off x="4613359" y="4586622"/>
            <a:ext cx="2409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Karten-Elemente</a:t>
            </a:r>
            <a:endParaRPr lang="de-DE" sz="2400" dirty="0"/>
          </a:p>
        </p:txBody>
      </p:sp>
      <p:cxnSp>
        <p:nvCxnSpPr>
          <p:cNvPr id="66" name="Gerade Verbindung mit Pfeil 65"/>
          <p:cNvCxnSpPr/>
          <p:nvPr/>
        </p:nvCxnSpPr>
        <p:spPr>
          <a:xfrm flipH="1">
            <a:off x="4620092" y="5575919"/>
            <a:ext cx="2716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/>
          <p:cNvSpPr txBox="1"/>
          <p:nvPr/>
        </p:nvSpPr>
        <p:spPr>
          <a:xfrm>
            <a:off x="4559597" y="5103257"/>
            <a:ext cx="2409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Karten-Elemente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4134925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 – Aufbau und Design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Aufbau Spiel HTML – Vorstellen XSLT Datei</a:t>
            </a:r>
          </a:p>
          <a:p>
            <a:r>
              <a:rPr lang="de-DE" dirty="0" smtClean="0"/>
              <a:t>Vorstellen Design der Karten</a:t>
            </a:r>
          </a:p>
          <a:p>
            <a:r>
              <a:rPr lang="de-DE" dirty="0" smtClean="0"/>
              <a:t>Spielen </a:t>
            </a:r>
            <a:r>
              <a:rPr lang="de-DE" dirty="0"/>
              <a:t>mehrere Spiele </a:t>
            </a:r>
            <a:r>
              <a:rPr lang="de-DE" dirty="0" smtClean="0"/>
              <a:t>gleichzeitig möglich – Zeigen</a:t>
            </a:r>
            <a:endParaRPr lang="de-DE" dirty="0"/>
          </a:p>
          <a:p>
            <a:r>
              <a:rPr lang="de-DE" dirty="0"/>
              <a:t>Nachsehen Karten in Quellcode </a:t>
            </a:r>
            <a:r>
              <a:rPr lang="de-DE" dirty="0" smtClean="0"/>
              <a:t>ausschließen – Zeigen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2387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Spiel – Karten Logik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Vorstellen der Funktion - Drehen </a:t>
            </a:r>
            <a:r>
              <a:rPr lang="de-DE" dirty="0"/>
              <a:t>Karten</a:t>
            </a:r>
          </a:p>
          <a:p>
            <a:r>
              <a:rPr lang="de-DE" dirty="0" smtClean="0"/>
              <a:t>Aktualisierung Spieler und Punkte</a:t>
            </a:r>
          </a:p>
          <a:p>
            <a:r>
              <a:rPr lang="de-DE" dirty="0"/>
              <a:t>Anzeige Ergebnis nach Spielende</a:t>
            </a:r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1024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Lobby – Laden Spiel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Anzeige </a:t>
            </a:r>
            <a:r>
              <a:rPr lang="de-DE" dirty="0"/>
              <a:t>und Start gespeicherte </a:t>
            </a:r>
            <a:r>
              <a:rPr lang="de-DE" dirty="0" smtClean="0"/>
              <a:t>Spiele – Funktionen vorstellen</a:t>
            </a:r>
          </a:p>
          <a:p>
            <a:r>
              <a:rPr lang="de-DE" dirty="0" smtClean="0"/>
              <a:t>Anzeige Highscores – Funktionen vorstellen</a:t>
            </a:r>
          </a:p>
          <a:p>
            <a:r>
              <a:rPr lang="de-DE" dirty="0" smtClean="0"/>
              <a:t>Vorstellen Kommunikation zwischen Spiel und Controller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407292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Bla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0</TotalTime>
  <Words>203</Words>
  <Application>Microsoft Office PowerPoint</Application>
  <PresentationFormat>Breitbild</PresentationFormat>
  <Paragraphs>87</Paragraphs>
  <Slides>9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Symbol</vt:lpstr>
      <vt:lpstr>Metropolitan</vt:lpstr>
      <vt:lpstr>Praktikumsprojekt Memory</vt:lpstr>
      <vt:lpstr>Lobby – neues Spiel</vt:lpstr>
      <vt:lpstr>Gliederung Lobby</vt:lpstr>
      <vt:lpstr>Aufbau Spiel Daten</vt:lpstr>
      <vt:lpstr>Neues Spiel</vt:lpstr>
      <vt:lpstr>Erzeugung Spiel Daten</vt:lpstr>
      <vt:lpstr>Spiel – Aufbau und Design</vt:lpstr>
      <vt:lpstr>Spiel – Karten Logik</vt:lpstr>
      <vt:lpstr>Lobby – Laden Spiel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Praktikumsprojekt Memory</dc:title>
  <dc:creator>Franzi</dc:creator>
  <cp:lastModifiedBy>Franzi</cp:lastModifiedBy>
  <cp:revision>40</cp:revision>
  <dcterms:created xsi:type="dcterms:W3CDTF">2018-03-22T09:43:28Z</dcterms:created>
  <dcterms:modified xsi:type="dcterms:W3CDTF">2018-04-01T14:36:18Z</dcterms:modified>
</cp:coreProperties>
</file>