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60" r:id="rId3"/>
    <p:sldId id="261" r:id="rId4"/>
    <p:sldId id="266" r:id="rId5"/>
    <p:sldId id="2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8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9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7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0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69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4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697554C-315A-4B1C-AB76-9710B4BA9F70}" type="datetimeFigureOut">
              <a:rPr lang="de-DE" smtClean="0"/>
              <a:t>30.03.2018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EBF25A-0E10-49BD-BE2D-6621EBDB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Praktikumsprojekt Memory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XSLT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59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Lobby – neues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Aufbau Lobby XML</a:t>
            </a:r>
          </a:p>
          <a:p>
            <a:r>
              <a:rPr lang="de-DE" dirty="0" smtClean="0"/>
              <a:t>Start </a:t>
            </a:r>
            <a:r>
              <a:rPr lang="de-DE" dirty="0"/>
              <a:t>neues Spiel – Aufbau Datenbank </a:t>
            </a:r>
            <a:r>
              <a:rPr lang="de-DE" dirty="0" smtClean="0"/>
              <a:t>Eintrag</a:t>
            </a:r>
          </a:p>
          <a:p>
            <a:r>
              <a:rPr lang="de-DE" dirty="0"/>
              <a:t>Vorstellen </a:t>
            </a:r>
            <a:r>
              <a:rPr lang="de-DE" dirty="0" smtClean="0"/>
              <a:t>Funktion zur Erstellung der Spiel Einträge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8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 – Aufbau und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Aufbau Spiel HTML – Vorstellen XSLT Datei</a:t>
            </a:r>
          </a:p>
          <a:p>
            <a:r>
              <a:rPr lang="de-DE" dirty="0" smtClean="0"/>
              <a:t>Vorstellen Design der Karten</a:t>
            </a:r>
          </a:p>
          <a:p>
            <a:r>
              <a:rPr lang="de-DE" dirty="0" smtClean="0"/>
              <a:t>Spielen </a:t>
            </a:r>
            <a:r>
              <a:rPr lang="de-DE" dirty="0"/>
              <a:t>mehrere Spiele </a:t>
            </a:r>
            <a:r>
              <a:rPr lang="de-DE" dirty="0" smtClean="0"/>
              <a:t>gleichzeitig möglich – Zeigen</a:t>
            </a:r>
            <a:endParaRPr lang="de-DE" dirty="0"/>
          </a:p>
          <a:p>
            <a:r>
              <a:rPr lang="de-DE" dirty="0"/>
              <a:t>Nachsehen Karten in Quellcode </a:t>
            </a:r>
            <a:r>
              <a:rPr lang="de-DE" dirty="0" smtClean="0"/>
              <a:t>ausschließen – Zeigen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38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 – Karten Logik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Vorstellen der Funktion - Drehen </a:t>
            </a:r>
            <a:r>
              <a:rPr lang="de-DE" dirty="0"/>
              <a:t>Karten</a:t>
            </a:r>
          </a:p>
          <a:p>
            <a:r>
              <a:rPr lang="de-DE" dirty="0" smtClean="0"/>
              <a:t>Aktualisierung Spieler und Punkte</a:t>
            </a:r>
          </a:p>
          <a:p>
            <a:r>
              <a:rPr lang="de-DE" dirty="0"/>
              <a:t>Anzeige Ergebnis nach Spielende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02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Lobby – Laden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Anzeige </a:t>
            </a:r>
            <a:r>
              <a:rPr lang="de-DE" dirty="0"/>
              <a:t>und Start gespeicherte </a:t>
            </a:r>
            <a:r>
              <a:rPr lang="de-DE" dirty="0" smtClean="0"/>
              <a:t>Spiele – Funktionen vorstellen</a:t>
            </a:r>
          </a:p>
          <a:p>
            <a:r>
              <a:rPr lang="de-DE" dirty="0" smtClean="0"/>
              <a:t>Anzeige Highscores – Funktionen vorstellen</a:t>
            </a:r>
            <a:endParaRPr lang="de-DE" dirty="0" smtClean="0"/>
          </a:p>
          <a:p>
            <a:r>
              <a:rPr lang="de-DE" dirty="0" smtClean="0"/>
              <a:t>Vorstellen Kommunikation zwischen Spiel und 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072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97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Praktikumsprojekt Memory</vt:lpstr>
      <vt:lpstr>Lobby – neues Spiel</vt:lpstr>
      <vt:lpstr>Spiel – Aufbau und Design</vt:lpstr>
      <vt:lpstr>Spiel – Karten Logik</vt:lpstr>
      <vt:lpstr>Lobby – Laden Spiel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Praktikumsprojekt Memory</dc:title>
  <dc:creator>Franzi</dc:creator>
  <cp:lastModifiedBy>Franzi</cp:lastModifiedBy>
  <cp:revision>19</cp:revision>
  <dcterms:created xsi:type="dcterms:W3CDTF">2018-03-22T09:43:28Z</dcterms:created>
  <dcterms:modified xsi:type="dcterms:W3CDTF">2018-03-30T14:21:35Z</dcterms:modified>
</cp:coreProperties>
</file>