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1"/>
  </p:notesMasterIdLst>
  <p:sldIdLst>
    <p:sldId id="256" r:id="rId2"/>
    <p:sldId id="260" r:id="rId3"/>
    <p:sldId id="268" r:id="rId4"/>
    <p:sldId id="272" r:id="rId5"/>
    <p:sldId id="269" r:id="rId6"/>
    <p:sldId id="270" r:id="rId7"/>
    <p:sldId id="271" r:id="rId8"/>
    <p:sldId id="261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697" autoAdjust="0"/>
  </p:normalViewPr>
  <p:slideViewPr>
    <p:cSldViewPr snapToGrid="0">
      <p:cViewPr varScale="1">
        <p:scale>
          <a:sx n="75" d="100"/>
          <a:sy n="75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A3E79-370D-427E-A8C9-62587A8B4DB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161BA-70B5-470A-89FF-2464C74D7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96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82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8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97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7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0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0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6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04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3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Praktikumsprojekt Memory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XSLT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59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Franzi - Anmeldung </a:t>
            </a:r>
            <a:r>
              <a:rPr lang="de-DE" dirty="0" smtClean="0"/>
              <a:t>/ Lobby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Erzeugung Member</a:t>
            </a:r>
          </a:p>
          <a:p>
            <a:r>
              <a:rPr lang="de-DE" dirty="0" smtClean="0"/>
              <a:t>Vorstellung Aufbau Lobby XML</a:t>
            </a:r>
          </a:p>
          <a:p>
            <a:r>
              <a:rPr lang="de-DE" dirty="0"/>
              <a:t>Anzeige und Start gespeicherte Spiele – Funktionen vorstellen</a:t>
            </a:r>
          </a:p>
          <a:p>
            <a:r>
              <a:rPr lang="de-DE" dirty="0"/>
              <a:t>Anzeige Highscores – Funktionen vorstellen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8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 Lobby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Definition XForms Instance und Submissions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Hintergrund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Logo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Input und Auswahl neues Spiel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Auswahl gespeichertes Spiel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Ausgabe gespeicherte Highscores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01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Joe - Lobby </a:t>
            </a:r>
            <a:r>
              <a:rPr lang="de-DE" dirty="0" smtClean="0"/>
              <a:t>- Erstellung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 neues Spiel – Aufbau Datenbank Eintrag</a:t>
            </a:r>
          </a:p>
          <a:p>
            <a:r>
              <a:rPr lang="de-DE" dirty="0" smtClean="0"/>
              <a:t>Vorstellen Funktion zur Erstellung der Spiel Einträge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10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Spiel Daten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2355"/>
              </p:ext>
            </p:extLst>
          </p:nvPr>
        </p:nvGraphicFramePr>
        <p:xfrm>
          <a:off x="657224" y="1642958"/>
          <a:ext cx="10464165" cy="201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4373"/>
                <a:gridCol w="4070603"/>
                <a:gridCol w="3679189"/>
              </a:tblGrid>
              <a:tr h="370840">
                <a:tc>
                  <a:txBody>
                    <a:bodyPr/>
                    <a:lstStyle/>
                    <a:p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Elemente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Attribute</a:t>
                      </a:r>
                      <a:endParaRPr lang="de-DE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game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players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cards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flipped_card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active_player_id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id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game_state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83045"/>
              </p:ext>
            </p:extLst>
          </p:nvPr>
        </p:nvGraphicFramePr>
        <p:xfrm>
          <a:off x="657225" y="3738458"/>
          <a:ext cx="10464165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20975"/>
                <a:gridCol w="4064000"/>
                <a:gridCol w="3679190"/>
              </a:tblGrid>
              <a:tr h="0">
                <a:tc>
                  <a:txBody>
                    <a:bodyPr/>
                    <a:lstStyle/>
                    <a:p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players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cards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card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scale_factor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37469"/>
              </p:ext>
            </p:extLst>
          </p:nvPr>
        </p:nvGraphicFramePr>
        <p:xfrm>
          <a:off x="657225" y="4727153"/>
          <a:ext cx="10464165" cy="201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3675"/>
                <a:gridCol w="4076700"/>
                <a:gridCol w="365379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points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card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position_x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position_y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id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smtClean="0"/>
                        <a:t>pair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card_state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46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Neues Spiel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43330" y="2010481"/>
            <a:ext cx="134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Website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648588" y="2478495"/>
            <a:ext cx="2409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Spieler-Namen</a:t>
            </a:r>
          </a:p>
          <a:p>
            <a:r>
              <a:rPr lang="de-DE" sz="2400" dirty="0" smtClean="0"/>
              <a:t>Kartenanzahl</a:t>
            </a:r>
            <a:endParaRPr lang="de-DE" sz="2400" dirty="0"/>
          </a:p>
        </p:txBody>
      </p:sp>
      <p:sp>
        <p:nvSpPr>
          <p:cNvPr id="8" name="Rechteck 7"/>
          <p:cNvSpPr/>
          <p:nvPr/>
        </p:nvSpPr>
        <p:spPr>
          <a:xfrm>
            <a:off x="827377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102697" y="1971032"/>
            <a:ext cx="145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controller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7594019" y="1971277"/>
            <a:ext cx="21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methodsGame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10609546" y="1930073"/>
            <a:ext cx="157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BaseX</a:t>
            </a:r>
            <a:endParaRPr lang="de-DE" sz="2400" dirty="0"/>
          </a:p>
        </p:txBody>
      </p:sp>
      <p:sp>
        <p:nvSpPr>
          <p:cNvPr id="26" name="Textfeld 25"/>
          <p:cNvSpPr txBox="1"/>
          <p:nvPr/>
        </p:nvSpPr>
        <p:spPr>
          <a:xfrm>
            <a:off x="4942539" y="2811923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newGameXML()</a:t>
            </a:r>
            <a:endParaRPr lang="de-DE" sz="2400" dirty="0"/>
          </a:p>
        </p:txBody>
      </p:sp>
      <p:sp>
        <p:nvSpPr>
          <p:cNvPr id="27" name="Textfeld 26"/>
          <p:cNvSpPr txBox="1"/>
          <p:nvPr/>
        </p:nvSpPr>
        <p:spPr>
          <a:xfrm>
            <a:off x="4963475" y="3332990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game</a:t>
            </a:r>
            <a:endParaRPr lang="de-DE" sz="24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8463946" y="4843815"/>
            <a:ext cx="208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942539" y="4346114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insertGame</a:t>
            </a:r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8437583" y="4303775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game</a:t>
            </a:r>
            <a:endParaRPr lang="de-DE" sz="2400" dirty="0"/>
          </a:p>
        </p:txBody>
      </p:sp>
      <p:sp>
        <p:nvSpPr>
          <p:cNvPr id="34" name="Textfeld 33"/>
          <p:cNvSpPr txBox="1"/>
          <p:nvPr/>
        </p:nvSpPr>
        <p:spPr>
          <a:xfrm>
            <a:off x="4950311" y="5279311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startByData</a:t>
            </a:r>
            <a:endParaRPr lang="de-DE" sz="2400" dirty="0"/>
          </a:p>
        </p:txBody>
      </p:sp>
      <p:sp>
        <p:nvSpPr>
          <p:cNvPr id="35" name="Textfeld 34"/>
          <p:cNvSpPr txBox="1"/>
          <p:nvPr/>
        </p:nvSpPr>
        <p:spPr>
          <a:xfrm>
            <a:off x="4942539" y="5731667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html</a:t>
            </a:r>
            <a:endParaRPr lang="de-DE" sz="2400" dirty="0"/>
          </a:p>
        </p:txBody>
      </p:sp>
      <p:sp>
        <p:nvSpPr>
          <p:cNvPr id="36" name="Textfeld 35"/>
          <p:cNvSpPr txBox="1"/>
          <p:nvPr/>
        </p:nvSpPr>
        <p:spPr>
          <a:xfrm>
            <a:off x="1668673" y="5699432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html</a:t>
            </a:r>
            <a:endParaRPr lang="de-DE" sz="2400" dirty="0"/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4892947" y="3309492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1476756" y="3309492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4955703" y="3793126"/>
            <a:ext cx="254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4968079" y="4817087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4968078" y="5764972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4955703" y="6213793"/>
            <a:ext cx="254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1560287" y="6215667"/>
            <a:ext cx="254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4294738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7736200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10761608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Erzeugung Spiel Daten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02175" y="1776474"/>
            <a:ext cx="2409444" cy="12003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Spieler-Namen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Kartenanzahl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Spiel-ID</a:t>
            </a:r>
            <a:endParaRPr lang="de-DE" sz="2400" dirty="0">
              <a:solidFill>
                <a:schemeClr val="bg1"/>
              </a:solidFill>
            </a:endParaRPr>
          </a:p>
        </p:txBody>
      </p:sp>
      <p:cxnSp>
        <p:nvCxnSpPr>
          <p:cNvPr id="45" name="Gerade Verbindung mit Pfeil 44"/>
          <p:cNvCxnSpPr>
            <a:stCxn id="7" idx="2"/>
          </p:cNvCxnSpPr>
          <p:nvPr/>
        </p:nvCxnSpPr>
        <p:spPr>
          <a:xfrm>
            <a:off x="2006897" y="2976803"/>
            <a:ext cx="0" cy="45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802175" y="3521428"/>
            <a:ext cx="3784303" cy="230832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NewGameXML():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Speichern Spiel-ID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Setzen von Start-Werten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Erstellung Spieler-Element für jeden eingegeben Namen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336218" y="3400337"/>
            <a:ext cx="4076403" cy="12003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createCards():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Erstellung Karten Elemente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Position-Wert gleich Null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4620091" y="3572992"/>
            <a:ext cx="2716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4559597" y="3082846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Kartenzahl</a:t>
            </a:r>
            <a:endParaRPr lang="de-DE" sz="2400" dirty="0"/>
          </a:p>
        </p:txBody>
      </p:sp>
      <p:cxnSp>
        <p:nvCxnSpPr>
          <p:cNvPr id="55" name="Gerade Verbindung mit Pfeil 54"/>
          <p:cNvCxnSpPr/>
          <p:nvPr/>
        </p:nvCxnSpPr>
        <p:spPr>
          <a:xfrm>
            <a:off x="4620091" y="5016500"/>
            <a:ext cx="2716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4620092" y="4065990"/>
            <a:ext cx="2716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7336218" y="4675590"/>
            <a:ext cx="4076403" cy="193899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spreadCards():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Permutation der Karten Elemente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Zuordnung Zeilen und Spalten-Zahl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559597" y="3593328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Karten-Elemente</a:t>
            </a:r>
            <a:endParaRPr lang="de-DE" sz="2400" dirty="0"/>
          </a:p>
        </p:txBody>
      </p:sp>
      <p:sp>
        <p:nvSpPr>
          <p:cNvPr id="65" name="Textfeld 64"/>
          <p:cNvSpPr txBox="1"/>
          <p:nvPr/>
        </p:nvSpPr>
        <p:spPr>
          <a:xfrm>
            <a:off x="4613359" y="4586622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Karten-Elemente</a:t>
            </a:r>
            <a:endParaRPr lang="de-DE" sz="2400" dirty="0"/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4620092" y="5575919"/>
            <a:ext cx="2716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4559597" y="5103257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Karten-Elemente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3492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Egor - Spiel </a:t>
            </a:r>
            <a:r>
              <a:rPr lang="de-DE" dirty="0"/>
              <a:t>– Aufbau und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Aufbau Spiel HTML – Vorstellen XSLT Datei</a:t>
            </a:r>
          </a:p>
          <a:p>
            <a:r>
              <a:rPr lang="de-DE" dirty="0" smtClean="0"/>
              <a:t>Vorstellen Design der Karten</a:t>
            </a:r>
          </a:p>
          <a:p>
            <a:r>
              <a:rPr lang="de-DE" dirty="0" err="1" smtClean="0"/>
              <a:t>JQuery</a:t>
            </a:r>
            <a:r>
              <a:rPr lang="de-DE" dirty="0" smtClean="0"/>
              <a:t> Hilfsfunktionen für Animation vorstellen</a:t>
            </a:r>
          </a:p>
          <a:p>
            <a:r>
              <a:rPr lang="de-DE" dirty="0" smtClean="0"/>
              <a:t>Spielen </a:t>
            </a:r>
            <a:r>
              <a:rPr lang="de-DE" dirty="0"/>
              <a:t>mehrere Spiele </a:t>
            </a:r>
            <a:r>
              <a:rPr lang="de-DE" dirty="0" smtClean="0"/>
              <a:t>gleichzeitig möglich – Zeigen</a:t>
            </a:r>
            <a:endParaRPr lang="de-DE" dirty="0"/>
          </a:p>
          <a:p>
            <a:r>
              <a:rPr lang="de-DE" dirty="0"/>
              <a:t>Nachsehen Karten in Quellcode </a:t>
            </a:r>
            <a:r>
              <a:rPr lang="de-DE" dirty="0" smtClean="0"/>
              <a:t>ausschließen – Zeigen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38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Tilman - Spiel </a:t>
            </a:r>
            <a:r>
              <a:rPr lang="de-DE" dirty="0" smtClean="0"/>
              <a:t>– Karten Logik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Vorstellen der Funktion - Drehen </a:t>
            </a:r>
            <a:r>
              <a:rPr lang="de-DE" dirty="0"/>
              <a:t>Karten</a:t>
            </a:r>
          </a:p>
          <a:p>
            <a:r>
              <a:rPr lang="de-DE" dirty="0" smtClean="0"/>
              <a:t>Aktualisierung Spieler und Punkte</a:t>
            </a:r>
          </a:p>
          <a:p>
            <a:r>
              <a:rPr lang="de-DE" dirty="0"/>
              <a:t>Anzeige Ergebnis nach Spielende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02455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212</Words>
  <Application>Microsoft Office PowerPoint</Application>
  <PresentationFormat>Breitbild</PresentationFormat>
  <Paragraphs>89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Metropolitan</vt:lpstr>
      <vt:lpstr>Praktikumsprojekt Memory</vt:lpstr>
      <vt:lpstr>Franzi - Anmeldung / Lobby</vt:lpstr>
      <vt:lpstr>Gliederung Lobby</vt:lpstr>
      <vt:lpstr>Joe - Lobby - Erstellung Spiel</vt:lpstr>
      <vt:lpstr>Aufbau Spiel Daten</vt:lpstr>
      <vt:lpstr>Neues Spiel</vt:lpstr>
      <vt:lpstr>Erzeugung Spiel Daten</vt:lpstr>
      <vt:lpstr>Egor - Spiel – Aufbau und Design</vt:lpstr>
      <vt:lpstr>Tilman - Spiel – Karten Logik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Praktikumsprojekt Memory</dc:title>
  <dc:creator>Franzi</dc:creator>
  <cp:lastModifiedBy>Franzi</cp:lastModifiedBy>
  <cp:revision>45</cp:revision>
  <dcterms:created xsi:type="dcterms:W3CDTF">2018-03-22T09:43:28Z</dcterms:created>
  <dcterms:modified xsi:type="dcterms:W3CDTF">2018-04-05T09:49:22Z</dcterms:modified>
</cp:coreProperties>
</file>