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11"/>
  </p:notesMasterIdLst>
  <p:sldIdLst>
    <p:sldId id="261" r:id="rId2"/>
    <p:sldId id="262" r:id="rId3"/>
    <p:sldId id="268" r:id="rId4"/>
    <p:sldId id="263" r:id="rId5"/>
    <p:sldId id="267" r:id="rId6"/>
    <p:sldId id="269" r:id="rId7"/>
    <p:sldId id="266" r:id="rId8"/>
    <p:sldId id="264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4697" autoAdjust="0"/>
  </p:normalViewPr>
  <p:slideViewPr>
    <p:cSldViewPr snapToGrid="0">
      <p:cViewPr varScale="1">
        <p:scale>
          <a:sx n="70" d="100"/>
          <a:sy n="70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A3E79-370D-427E-A8C9-62587A8B4DBE}" type="datetimeFigureOut">
              <a:rPr lang="de-DE" smtClean="0"/>
              <a:t>09.04.2018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161BA-70B5-470A-89FF-2464C74D71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12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161BA-70B5-470A-89FF-2464C74D71A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68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697554C-315A-4B1C-AB76-9710B4BA9F70}" type="datetimeFigureOut">
              <a:rPr lang="de-DE" smtClean="0"/>
              <a:t>09.04.2018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EBF25A-0E10-49BD-BE2D-6621EBDBA4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55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09.04.2018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84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09.04.2018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8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09.04.2018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97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09.04.2018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67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09.04.2018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20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09.04.2018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0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09.04.2018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90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09.04.2018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69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09.04.2018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8EBF25A-0E10-49BD-BE2D-6621EBDBA4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32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697554C-315A-4B1C-AB76-9710B4BA9F70}" type="datetimeFigureOut">
              <a:rPr lang="de-DE" smtClean="0"/>
              <a:t>09.04.2018</a:t>
            </a:fld>
            <a:endParaRPr lang="de-D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EBF25A-0E10-49BD-BE2D-6621EBDBA4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043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697554C-315A-4B1C-AB76-9710B4BA9F70}" type="datetimeFigureOut">
              <a:rPr lang="de-DE" smtClean="0"/>
              <a:t>09.04.2018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8EBF25A-0E10-49BD-BE2D-6621EBDBA4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93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ocalhost:8984/XSL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localhost:8984/XSL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04889" y="2710470"/>
            <a:ext cx="10772775" cy="1658198"/>
          </a:xfrm>
        </p:spPr>
        <p:txBody>
          <a:bodyPr/>
          <a:lstStyle/>
          <a:p>
            <a:r>
              <a:rPr lang="de-DE" dirty="0"/>
              <a:t>Aufbau und Design</a:t>
            </a:r>
          </a:p>
        </p:txBody>
      </p:sp>
    </p:spTree>
    <p:extLst>
      <p:ext uri="{BB962C8B-B14F-4D97-AF65-F5344CB8AC3E}">
        <p14:creationId xmlns:p14="http://schemas.microsoft.com/office/powerpoint/2010/main" val="164238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4AD9-C791-4E19-8E23-7BB61669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0769" y="336179"/>
            <a:ext cx="10772775" cy="1658198"/>
          </a:xfrm>
        </p:spPr>
        <p:txBody>
          <a:bodyPr>
            <a:normAutofit/>
          </a:bodyPr>
          <a:lstStyle/>
          <a:p>
            <a:r>
              <a:rPr lang="de-DE" sz="4000" dirty="0"/>
              <a:t>Aufbau Spielbrett</a:t>
            </a:r>
            <a:br>
              <a:rPr lang="de-DE" sz="4000" dirty="0"/>
            </a:br>
            <a:endParaRPr lang="en-US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1029A4-8548-4D9C-9EB1-EF5D1529C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4080" y="1596788"/>
            <a:ext cx="7701566" cy="444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2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7B80-A5CC-4B44-97F8-88F601A3A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03" y="2599900"/>
            <a:ext cx="10772775" cy="1658198"/>
          </a:xfrm>
        </p:spPr>
        <p:txBody>
          <a:bodyPr/>
          <a:lstStyle/>
          <a:p>
            <a:r>
              <a:rPr lang="en-US" dirty="0"/>
              <a:t>XSLT </a:t>
            </a:r>
            <a:r>
              <a:rPr lang="en-US" dirty="0" err="1"/>
              <a:t>Datei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B5FCAC-E73A-497B-A0EB-FE433A6A7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9054" y="1"/>
            <a:ext cx="675352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4542A-AE06-4F4F-85AD-7072EF985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585" y="0"/>
            <a:ext cx="10772775" cy="1658198"/>
          </a:xfrm>
        </p:spPr>
        <p:txBody>
          <a:bodyPr>
            <a:normAutofit/>
          </a:bodyPr>
          <a:lstStyle/>
          <a:p>
            <a:r>
              <a:rPr lang="de-DE" sz="4000" dirty="0"/>
              <a:t>Design der Karten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C67371-DD46-4737-896C-C0A644709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944" y="1328632"/>
            <a:ext cx="7969334" cy="507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2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05623C-DA9F-43BC-B5F3-9DCACED68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20226" y="363053"/>
            <a:ext cx="4046770" cy="37671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6A9268-C484-486B-9E8B-A304E44BD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511" y="4333160"/>
            <a:ext cx="84582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18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069391-3F75-45E1-A470-E0CCB9D43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850" y="0"/>
            <a:ext cx="2517941" cy="2321695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D8D6B0-4459-406C-8D89-D57322FD5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5271" y="2239559"/>
            <a:ext cx="9863802" cy="456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3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B4FC-75DD-4BFE-9C2F-37ED58B1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213" y="1413932"/>
            <a:ext cx="10772775" cy="1658198"/>
          </a:xfrm>
        </p:spPr>
        <p:txBody>
          <a:bodyPr>
            <a:normAutofit/>
          </a:bodyPr>
          <a:lstStyle/>
          <a:p>
            <a:r>
              <a:rPr lang="de-DE" sz="4000" dirty="0"/>
              <a:t>Nachsehen von Karten im Quellcode nicht möglich</a:t>
            </a:r>
            <a:br>
              <a:rPr lang="de-DE" sz="4000" dirty="0"/>
            </a:br>
            <a:endParaRPr lang="en-US" sz="4000" dirty="0"/>
          </a:p>
        </p:txBody>
      </p:sp>
      <p:pic>
        <p:nvPicPr>
          <p:cNvPr id="5" name="Graphic 4" descr="Close">
            <a:hlinkClick r:id="rId2"/>
            <a:extLst>
              <a:ext uri="{FF2B5EF4-FFF2-40B4-BE49-F238E27FC236}">
                <a16:creationId xmlns:a16="http://schemas.microsoft.com/office/drawing/2014/main" id="{98731F5E-5CEA-4F4D-9DED-0E4360CDA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5093" y="2671424"/>
            <a:ext cx="2692146" cy="269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61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77638-64A8-4166-BF43-BA4312122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331" y="353165"/>
            <a:ext cx="10772775" cy="1658198"/>
          </a:xfrm>
        </p:spPr>
        <p:txBody>
          <a:bodyPr>
            <a:normAutofit/>
          </a:bodyPr>
          <a:lstStyle/>
          <a:p>
            <a:r>
              <a:rPr lang="de-DE" sz="4000" dirty="0"/>
              <a:t>JQuery Hilfsfunktionen für Animation</a:t>
            </a:r>
            <a:br>
              <a:rPr lang="de-DE" sz="4000" dirty="0"/>
            </a:br>
            <a:endParaRPr lang="en-US" sz="4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4ABABC-D58E-4C6E-ADBC-968BC24D3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953" y="1702191"/>
            <a:ext cx="5018737" cy="4287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2B8E0A-458A-4476-9532-14F308639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405" y="2112303"/>
            <a:ext cx="29718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96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D49E-1DAA-45AE-8D19-7FB81F03E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225" y="1436432"/>
            <a:ext cx="10772775" cy="1658198"/>
          </a:xfrm>
        </p:spPr>
        <p:txBody>
          <a:bodyPr>
            <a:normAutofit/>
          </a:bodyPr>
          <a:lstStyle/>
          <a:p>
            <a:r>
              <a:rPr lang="de-DE" sz="4000" dirty="0"/>
              <a:t>Spielen mehrerer Spiele gleichzeitig möglich </a:t>
            </a:r>
            <a:br>
              <a:rPr lang="de-DE" sz="4000" dirty="0"/>
            </a:br>
            <a:endParaRPr lang="en-US" sz="4000" dirty="0"/>
          </a:p>
        </p:txBody>
      </p:sp>
      <p:pic>
        <p:nvPicPr>
          <p:cNvPr id="5" name="Graphic 4" descr="Checkmark">
            <a:hlinkClick r:id="rId2"/>
            <a:extLst>
              <a:ext uri="{FF2B5EF4-FFF2-40B4-BE49-F238E27FC236}">
                <a16:creationId xmlns:a16="http://schemas.microsoft.com/office/drawing/2014/main" id="{7EA26902-14B2-4C0F-BCD1-1B278E4B5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3458" y="2739786"/>
            <a:ext cx="2692146" cy="269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5098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Bla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312</TotalTime>
  <Words>27</Words>
  <Application>Microsoft Office PowerPoint</Application>
  <PresentationFormat>Widescreen</PresentationFormat>
  <Paragraphs>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Metropolitan</vt:lpstr>
      <vt:lpstr>Aufbau und Design</vt:lpstr>
      <vt:lpstr>Aufbau Spielbrett </vt:lpstr>
      <vt:lpstr>XSLT Datei</vt:lpstr>
      <vt:lpstr>Design der Karten</vt:lpstr>
      <vt:lpstr>PowerPoint Presentation</vt:lpstr>
      <vt:lpstr>PowerPoint Presentation</vt:lpstr>
      <vt:lpstr>Nachsehen von Karten im Quellcode nicht möglich </vt:lpstr>
      <vt:lpstr>JQuery Hilfsfunktionen für Animation </vt:lpstr>
      <vt:lpstr>Spielen mehrerer Spiele gleichzeitig möglich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Praktikumsprojekt Memory</dc:title>
  <dc:creator>Franzi</dc:creator>
  <cp:lastModifiedBy>Egornator</cp:lastModifiedBy>
  <cp:revision>62</cp:revision>
  <dcterms:created xsi:type="dcterms:W3CDTF">2018-03-22T09:43:28Z</dcterms:created>
  <dcterms:modified xsi:type="dcterms:W3CDTF">2018-04-09T01:20:37Z</dcterms:modified>
</cp:coreProperties>
</file>