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14"/>
  </p:notesMasterIdLst>
  <p:sldIdLst>
    <p:sldId id="273" r:id="rId2"/>
    <p:sldId id="274" r:id="rId3"/>
    <p:sldId id="270" r:id="rId4"/>
    <p:sldId id="276" r:id="rId5"/>
    <p:sldId id="277" r:id="rId6"/>
    <p:sldId id="278" r:id="rId7"/>
    <p:sldId id="279" r:id="rId8"/>
    <p:sldId id="284" r:id="rId9"/>
    <p:sldId id="280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4697" autoAdjust="0"/>
  </p:normalViewPr>
  <p:slideViewPr>
    <p:cSldViewPr snapToGrid="0">
      <p:cViewPr varScale="1">
        <p:scale>
          <a:sx n="75" d="100"/>
          <a:sy n="75" d="100"/>
        </p:scale>
        <p:origin x="11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B91A51-26D0-4386-A458-F86B8F9D328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2EF28A1-CFA3-496F-A3AA-E43C9B235B40}">
      <dgm:prSet phldrT="[Text]"/>
      <dgm:spPr/>
      <dgm:t>
        <a:bodyPr/>
        <a:lstStyle/>
        <a:p>
          <a:r>
            <a:rPr lang="de-DE" dirty="0">
              <a:cs typeface="Calibri Light"/>
            </a:rPr>
            <a:t>game</a:t>
          </a:r>
        </a:p>
      </dgm:t>
    </dgm:pt>
    <dgm:pt modelId="{C1BBBDF7-14F9-4049-87EC-80D5C77DFFC6}" type="parTrans" cxnId="{4FC40819-C491-4B5D-ADFF-160829235BAB}">
      <dgm:prSet/>
      <dgm:spPr/>
      <dgm:t>
        <a:bodyPr/>
        <a:lstStyle/>
        <a:p>
          <a:endParaRPr lang="de-DE"/>
        </a:p>
      </dgm:t>
    </dgm:pt>
    <dgm:pt modelId="{F2BAA7B1-9C47-4B1F-8D87-7B10742187CB}" type="sibTrans" cxnId="{4FC40819-C491-4B5D-ADFF-160829235BAB}">
      <dgm:prSet/>
      <dgm:spPr/>
      <dgm:t>
        <a:bodyPr/>
        <a:lstStyle/>
        <a:p>
          <a:endParaRPr lang="de-DE"/>
        </a:p>
      </dgm:t>
    </dgm:pt>
    <dgm:pt modelId="{ADEAED22-FA28-4A4A-BFC4-2E24291F9FCD}">
      <dgm:prSet phldrT="[Text]"/>
      <dgm:spPr/>
      <dgm:t>
        <a:bodyPr/>
        <a:lstStyle/>
        <a:p>
          <a:r>
            <a:rPr lang="de-DE" dirty="0" err="1">
              <a:cs typeface="Calibri Light"/>
            </a:rPr>
            <a:t>flippedcard</a:t>
          </a:r>
        </a:p>
      </dgm:t>
    </dgm:pt>
    <dgm:pt modelId="{754BA12B-2C35-43FF-BB0C-9FA22007ADEA}" type="parTrans" cxnId="{A68EC573-72D5-4999-B207-24A00865E94A}">
      <dgm:prSet/>
      <dgm:spPr/>
      <dgm:t>
        <a:bodyPr/>
        <a:lstStyle/>
        <a:p>
          <a:endParaRPr lang="de-DE"/>
        </a:p>
      </dgm:t>
    </dgm:pt>
    <dgm:pt modelId="{1095B5BC-C22E-4FF0-AE0F-B8D71AE845F4}" type="sibTrans" cxnId="{A68EC573-72D5-4999-B207-24A00865E94A}">
      <dgm:prSet/>
      <dgm:spPr/>
      <dgm:t>
        <a:bodyPr/>
        <a:lstStyle/>
        <a:p>
          <a:endParaRPr lang="de-DE"/>
        </a:p>
      </dgm:t>
    </dgm:pt>
    <dgm:pt modelId="{732AF1A2-4118-4269-8937-163BF07FC009}">
      <dgm:prSet phldrT="[Text]"/>
      <dgm:spPr/>
      <dgm:t>
        <a:bodyPr/>
        <a:lstStyle/>
        <a:p>
          <a:r>
            <a:rPr lang="de-DE" dirty="0" err="1">
              <a:cs typeface="Calibri Light"/>
            </a:rPr>
            <a:t>active_player_id</a:t>
          </a:r>
          <a:endParaRPr lang="de-DE" dirty="0">
            <a:cs typeface="Calibri Light"/>
          </a:endParaRPr>
        </a:p>
      </dgm:t>
    </dgm:pt>
    <dgm:pt modelId="{F24B4A3B-BC75-4F50-9D06-985A3460E0BE}" type="parTrans" cxnId="{01AA38E2-0246-44D8-B7CD-E14AB3A15303}">
      <dgm:prSet/>
      <dgm:spPr/>
      <dgm:t>
        <a:bodyPr/>
        <a:lstStyle/>
        <a:p>
          <a:endParaRPr lang="de-DE"/>
        </a:p>
      </dgm:t>
    </dgm:pt>
    <dgm:pt modelId="{7685B4AC-47C4-464E-8042-37A95203E941}" type="sibTrans" cxnId="{01AA38E2-0246-44D8-B7CD-E14AB3A15303}">
      <dgm:prSet/>
      <dgm:spPr/>
      <dgm:t>
        <a:bodyPr/>
        <a:lstStyle/>
        <a:p>
          <a:endParaRPr lang="de-DE"/>
        </a:p>
      </dgm:t>
    </dgm:pt>
    <dgm:pt modelId="{02F3B683-8256-4634-B879-178CF814BF5B}">
      <dgm:prSet phldrT="[Text]"/>
      <dgm:spPr/>
      <dgm:t>
        <a:bodyPr/>
        <a:lstStyle/>
        <a:p>
          <a:r>
            <a:rPr lang="de-DE" dirty="0" err="1">
              <a:cs typeface="Calibri Light"/>
            </a:rPr>
            <a:t>lastpair</a:t>
          </a:r>
        </a:p>
      </dgm:t>
    </dgm:pt>
    <dgm:pt modelId="{529A90AA-2C95-46DA-88DE-44C8C6276125}" type="parTrans" cxnId="{33A1AF40-F5D4-4D82-B955-EBF045A1B8B6}">
      <dgm:prSet/>
      <dgm:spPr/>
      <dgm:t>
        <a:bodyPr/>
        <a:lstStyle/>
        <a:p>
          <a:endParaRPr lang="de-DE"/>
        </a:p>
      </dgm:t>
    </dgm:pt>
    <dgm:pt modelId="{15E7BF89-B3B2-4A39-A72B-55FCD77E9348}" type="sibTrans" cxnId="{33A1AF40-F5D4-4D82-B955-EBF045A1B8B6}">
      <dgm:prSet/>
      <dgm:spPr/>
      <dgm:t>
        <a:bodyPr/>
        <a:lstStyle/>
        <a:p>
          <a:endParaRPr lang="de-DE"/>
        </a:p>
      </dgm:t>
    </dgm:pt>
    <dgm:pt modelId="{18D55C97-C0BD-408B-A141-BFCEB6FB0B81}">
      <dgm:prSet phldrT="[Text]"/>
      <dgm:spPr/>
      <dgm:t>
        <a:bodyPr/>
        <a:lstStyle/>
        <a:p>
          <a:r>
            <a:rPr lang="de-DE" sz="2600" dirty="0" err="1">
              <a:cs typeface="Calibri Light"/>
            </a:rPr>
            <a:t>card</a:t>
          </a:r>
          <a:endParaRPr lang="de-DE" sz="2600" dirty="0">
            <a:cs typeface="Calibri Light"/>
          </a:endParaRPr>
        </a:p>
      </dgm:t>
    </dgm:pt>
    <dgm:pt modelId="{2D304552-D994-4155-A460-57F40A3D2FE8}" type="parTrans" cxnId="{B2D3D2F6-EE5E-4530-827E-622C6BE04C10}">
      <dgm:prSet/>
      <dgm:spPr/>
    </dgm:pt>
    <dgm:pt modelId="{22CE38E3-0431-4EBB-8BD4-DC0900538467}" type="sibTrans" cxnId="{B2D3D2F6-EE5E-4530-827E-622C6BE04C10}">
      <dgm:prSet/>
      <dgm:spPr/>
    </dgm:pt>
    <dgm:pt modelId="{ADCAF7A5-9B59-451C-A9AA-06D433A0CF81}">
      <dgm:prSet phldrT="[Text]"/>
      <dgm:spPr/>
      <dgm:t>
        <a:bodyPr/>
        <a:lstStyle/>
        <a:p>
          <a:r>
            <a:rPr lang="de-DE" dirty="0" err="1">
              <a:cs typeface="Calibri Light"/>
            </a:rPr>
            <a:t>owner</a:t>
          </a:r>
        </a:p>
      </dgm:t>
    </dgm:pt>
    <dgm:pt modelId="{4ACAEC11-0B67-4823-8FB0-32FFC64ECF4E}" type="parTrans" cxnId="{E29323A2-DC1D-4A2D-81C3-8EB4CA14D317}">
      <dgm:prSet/>
      <dgm:spPr/>
    </dgm:pt>
    <dgm:pt modelId="{51A577AD-869F-4040-97AB-03F733FEEE6A}" type="sibTrans" cxnId="{E29323A2-DC1D-4A2D-81C3-8EB4CA14D317}">
      <dgm:prSet/>
      <dgm:spPr/>
    </dgm:pt>
    <dgm:pt modelId="{10FCEA98-0F15-4349-87D7-FC4D9F04C126}">
      <dgm:prSet phldrT="[Text]"/>
      <dgm:spPr/>
      <dgm:t>
        <a:bodyPr/>
        <a:lstStyle/>
        <a:p>
          <a:r>
            <a:rPr lang="de-DE" dirty="0" err="1">
              <a:cs typeface="Calibri Light"/>
            </a:rPr>
            <a:t>cards</a:t>
          </a:r>
          <a:endParaRPr lang="de-DE" sz="2600" dirty="0">
            <a:cs typeface="Calibri Light"/>
          </a:endParaRPr>
        </a:p>
      </dgm:t>
    </dgm:pt>
    <dgm:pt modelId="{A2B5912D-4FA7-4AF7-9666-E228E938FE78}" type="parTrans" cxnId="{4D553DC8-F13E-474C-A5AD-2602AECAFBCF}">
      <dgm:prSet/>
      <dgm:spPr/>
    </dgm:pt>
    <dgm:pt modelId="{BB203572-767E-48A3-94D2-B05E96706D60}" type="sibTrans" cxnId="{4D553DC8-F13E-474C-A5AD-2602AECAFBCF}">
      <dgm:prSet/>
      <dgm:spPr/>
    </dgm:pt>
    <dgm:pt modelId="{F00080D9-A99A-41A6-8ACE-2FB0F24874AB}">
      <dgm:prSet phldrT="[Text]"/>
      <dgm:spPr/>
      <dgm:t>
        <a:bodyPr/>
        <a:lstStyle/>
        <a:p>
          <a:r>
            <a:rPr lang="de-DE" sz="2600" dirty="0" err="1">
              <a:cs typeface="Calibri Light"/>
            </a:rPr>
            <a:t>card</a:t>
          </a:r>
        </a:p>
      </dgm:t>
    </dgm:pt>
    <dgm:pt modelId="{5940C1C0-7651-4C45-9D99-655D6E31E0EC}" type="parTrans" cxnId="{F059F5B4-1E1C-4E93-A494-7BF1A3634B71}">
      <dgm:prSet/>
      <dgm:spPr/>
    </dgm:pt>
    <dgm:pt modelId="{C787927B-8EFD-4B01-AA72-5C7E7BC540CA}" type="sibTrans" cxnId="{F059F5B4-1E1C-4E93-A494-7BF1A3634B71}">
      <dgm:prSet/>
      <dgm:spPr/>
    </dgm:pt>
    <dgm:pt modelId="{579AC504-B64C-44A3-9C99-8F993B410561}">
      <dgm:prSet phldrT="[Text]"/>
      <dgm:spPr/>
      <dgm:t>
        <a:bodyPr/>
        <a:lstStyle/>
        <a:p>
          <a:r>
            <a:rPr lang="de-DE" sz="2600" dirty="0">
              <a:cs typeface="Calibri Light"/>
            </a:rPr>
            <a:t>...</a:t>
          </a:r>
        </a:p>
      </dgm:t>
    </dgm:pt>
    <dgm:pt modelId="{A397F412-1531-4C59-B122-39AF5B2328CA}" type="parTrans" cxnId="{4A31B6F0-F82D-4018-8E96-4B0EBB15F396}">
      <dgm:prSet/>
      <dgm:spPr/>
    </dgm:pt>
    <dgm:pt modelId="{CCE9097F-B7DF-485B-B53C-593428D950F2}" type="sibTrans" cxnId="{4A31B6F0-F82D-4018-8E96-4B0EBB15F396}">
      <dgm:prSet/>
      <dgm:spPr/>
    </dgm:pt>
    <dgm:pt modelId="{7BF2897F-9808-4C47-8D8C-7D228B714E5B}">
      <dgm:prSet phldrT="[Text]"/>
      <dgm:spPr/>
      <dgm:t>
        <a:bodyPr/>
        <a:lstStyle/>
        <a:p>
          <a:r>
            <a:rPr lang="de-DE" noProof="1">
              <a:cs typeface="Calibri Light"/>
            </a:rPr>
            <a:t>players</a:t>
          </a:r>
        </a:p>
      </dgm:t>
    </dgm:pt>
    <dgm:pt modelId="{3C1B0BE0-4CEA-45A0-A6D9-EED79CD6FFAB}" type="parTrans" cxnId="{CFBA54C8-EF65-4F9A-84DA-212E2BC53E7D}">
      <dgm:prSet/>
      <dgm:spPr/>
    </dgm:pt>
    <dgm:pt modelId="{BC60BC3E-0DF2-4072-ADAC-D22A92A8D0D8}" type="sibTrans" cxnId="{CFBA54C8-EF65-4F9A-84DA-212E2BC53E7D}">
      <dgm:prSet/>
      <dgm:spPr/>
    </dgm:pt>
    <dgm:pt modelId="{D641B3DB-0C20-4FE0-9880-0F3F49653EF9}">
      <dgm:prSet phldrT="[Text]"/>
      <dgm:spPr/>
      <dgm:t>
        <a:bodyPr/>
        <a:lstStyle/>
        <a:p>
          <a:r>
            <a:rPr lang="de-DE" sz="2600" dirty="0">
              <a:cs typeface="Calibri Light"/>
            </a:rPr>
            <a:t>...</a:t>
          </a:r>
        </a:p>
      </dgm:t>
    </dgm:pt>
    <dgm:pt modelId="{2C2E566C-9C3C-4355-A690-8B8E09BCC21E}" type="parTrans" cxnId="{BC4E3543-2BD2-4C8E-94F4-203C7CDE95DF}">
      <dgm:prSet/>
      <dgm:spPr/>
    </dgm:pt>
    <dgm:pt modelId="{F5F0B9CA-A86A-4010-8395-AC999D927671}" type="sibTrans" cxnId="{BC4E3543-2BD2-4C8E-94F4-203C7CDE95DF}">
      <dgm:prSet/>
      <dgm:spPr/>
    </dgm:pt>
    <dgm:pt modelId="{E9B6AAB8-E511-45EE-8A72-EB88B03F4AEE}">
      <dgm:prSet phldrT="[Text]"/>
      <dgm:spPr/>
      <dgm:t>
        <a:bodyPr/>
        <a:lstStyle/>
        <a:p>
          <a:r>
            <a:rPr lang="de-DE" sz="2600" dirty="0" err="1">
              <a:cs typeface="Calibri Light"/>
            </a:rPr>
            <a:t>player</a:t>
          </a:r>
          <a:endParaRPr lang="de-DE" sz="2600" dirty="0">
            <a:cs typeface="Calibri Light"/>
          </a:endParaRPr>
        </a:p>
      </dgm:t>
    </dgm:pt>
    <dgm:pt modelId="{8E1C49CC-4033-439F-8306-B45BB38249A7}" type="parTrans" cxnId="{4A904F1D-8869-4E4A-83F4-592280D11863}">
      <dgm:prSet/>
      <dgm:spPr/>
    </dgm:pt>
    <dgm:pt modelId="{24D05DE6-8AF5-48E0-A957-4DFE7902A62F}" type="sibTrans" cxnId="{4A904F1D-8869-4E4A-83F4-592280D11863}">
      <dgm:prSet/>
      <dgm:spPr/>
    </dgm:pt>
    <dgm:pt modelId="{B3862144-887F-446F-889D-BD80441047D2}">
      <dgm:prSet phldrT="[Text]"/>
      <dgm:spPr/>
      <dgm:t>
        <a:bodyPr/>
        <a:lstStyle/>
        <a:p>
          <a:r>
            <a:rPr lang="de-DE" dirty="0" err="1">
              <a:cs typeface="Calibri Light"/>
            </a:rPr>
            <a:t>player</a:t>
          </a:r>
        </a:p>
      </dgm:t>
    </dgm:pt>
    <dgm:pt modelId="{DDBBCBAD-C697-4BAD-8141-E42AAFAA3477}" type="parTrans" cxnId="{B1ED07EA-D62B-4AAC-BAB7-6A6DC789E866}">
      <dgm:prSet/>
      <dgm:spPr/>
    </dgm:pt>
    <dgm:pt modelId="{CE39AEA7-C608-4AC5-9D53-E0E3DD797AF4}" type="sibTrans" cxnId="{B1ED07EA-D62B-4AAC-BAB7-6A6DC789E866}">
      <dgm:prSet/>
      <dgm:spPr/>
    </dgm:pt>
    <dgm:pt modelId="{CDDAD97E-EDCE-4F69-B1E9-37815ABB2E13}" type="pres">
      <dgm:prSet presAssocID="{00B91A51-26D0-4386-A458-F86B8F9D328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E57249F-5131-46DF-A391-51BB1DC7962F}" type="pres">
      <dgm:prSet presAssocID="{42EF28A1-CFA3-496F-A3AA-E43C9B235B40}" presName="hierRoot1" presStyleCnt="0">
        <dgm:presLayoutVars>
          <dgm:hierBranch val="init"/>
        </dgm:presLayoutVars>
      </dgm:prSet>
      <dgm:spPr/>
    </dgm:pt>
    <dgm:pt modelId="{718CC687-9437-442B-97C9-541584C45F3D}" type="pres">
      <dgm:prSet presAssocID="{42EF28A1-CFA3-496F-A3AA-E43C9B235B40}" presName="rootComposite1" presStyleCnt="0"/>
      <dgm:spPr/>
    </dgm:pt>
    <dgm:pt modelId="{2EC8922B-F99D-400E-9FDB-1AE375185F5D}" type="pres">
      <dgm:prSet presAssocID="{42EF28A1-CFA3-496F-A3AA-E43C9B235B40}" presName="rootText1" presStyleLbl="node0" presStyleIdx="0" presStyleCnt="1">
        <dgm:presLayoutVars>
          <dgm:chPref val="3"/>
        </dgm:presLayoutVars>
      </dgm:prSet>
      <dgm:spPr/>
    </dgm:pt>
    <dgm:pt modelId="{131FFF52-A6C0-43A9-8027-819DDB7566D7}" type="pres">
      <dgm:prSet presAssocID="{42EF28A1-CFA3-496F-A3AA-E43C9B235B40}" presName="rootConnector1" presStyleLbl="node1" presStyleIdx="0" presStyleCnt="0"/>
      <dgm:spPr/>
    </dgm:pt>
    <dgm:pt modelId="{E11AF8C1-F071-4147-9229-063F46AB68A4}" type="pres">
      <dgm:prSet presAssocID="{42EF28A1-CFA3-496F-A3AA-E43C9B235B40}" presName="hierChild2" presStyleCnt="0"/>
      <dgm:spPr/>
    </dgm:pt>
    <dgm:pt modelId="{04D8FCA0-2515-4135-ADD6-0631E6D0ACA4}" type="pres">
      <dgm:prSet presAssocID="{754BA12B-2C35-43FF-BB0C-9FA22007ADEA}" presName="Name37" presStyleLbl="parChTrans1D2" presStyleIdx="0" presStyleCnt="6"/>
      <dgm:spPr/>
    </dgm:pt>
    <dgm:pt modelId="{AA52F2D3-E4A2-46AC-AE5C-98F740F36CCB}" type="pres">
      <dgm:prSet presAssocID="{ADEAED22-FA28-4A4A-BFC4-2E24291F9FCD}" presName="hierRoot2" presStyleCnt="0">
        <dgm:presLayoutVars>
          <dgm:hierBranch val="init"/>
        </dgm:presLayoutVars>
      </dgm:prSet>
      <dgm:spPr/>
    </dgm:pt>
    <dgm:pt modelId="{C17CC3D5-BA86-4D2C-A6A3-A4FC5F666DD4}" type="pres">
      <dgm:prSet presAssocID="{ADEAED22-FA28-4A4A-BFC4-2E24291F9FCD}" presName="rootComposite" presStyleCnt="0"/>
      <dgm:spPr/>
    </dgm:pt>
    <dgm:pt modelId="{B3D1FA81-499D-435B-8947-E48C1234C1B8}" type="pres">
      <dgm:prSet presAssocID="{ADEAED22-FA28-4A4A-BFC4-2E24291F9FCD}" presName="rootText" presStyleLbl="node2" presStyleIdx="0" presStyleCnt="6">
        <dgm:presLayoutVars>
          <dgm:chPref val="3"/>
        </dgm:presLayoutVars>
      </dgm:prSet>
      <dgm:spPr/>
    </dgm:pt>
    <dgm:pt modelId="{8D02659D-0DEE-4D13-AE82-9A25ECC0EE7E}" type="pres">
      <dgm:prSet presAssocID="{ADEAED22-FA28-4A4A-BFC4-2E24291F9FCD}" presName="rootConnector" presStyleLbl="node2" presStyleIdx="0" presStyleCnt="6"/>
      <dgm:spPr/>
    </dgm:pt>
    <dgm:pt modelId="{E6572472-5392-4020-8709-6DB84EE46E7A}" type="pres">
      <dgm:prSet presAssocID="{ADEAED22-FA28-4A4A-BFC4-2E24291F9FCD}" presName="hierChild4" presStyleCnt="0"/>
      <dgm:spPr/>
    </dgm:pt>
    <dgm:pt modelId="{3F56E7E2-22E3-4230-A6DD-46A0637F34D3}" type="pres">
      <dgm:prSet presAssocID="{ADEAED22-FA28-4A4A-BFC4-2E24291F9FCD}" presName="hierChild5" presStyleCnt="0"/>
      <dgm:spPr/>
    </dgm:pt>
    <dgm:pt modelId="{1E119CC7-CBF1-47F8-9DC9-9B30B0D160A9}" type="pres">
      <dgm:prSet presAssocID="{F24B4A3B-BC75-4F50-9D06-985A3460E0BE}" presName="Name37" presStyleLbl="parChTrans1D2" presStyleIdx="1" presStyleCnt="6"/>
      <dgm:spPr/>
    </dgm:pt>
    <dgm:pt modelId="{F75D6859-4D03-4D97-8F07-28306476C5E0}" type="pres">
      <dgm:prSet presAssocID="{732AF1A2-4118-4269-8937-163BF07FC009}" presName="hierRoot2" presStyleCnt="0">
        <dgm:presLayoutVars>
          <dgm:hierBranch val="init"/>
        </dgm:presLayoutVars>
      </dgm:prSet>
      <dgm:spPr/>
    </dgm:pt>
    <dgm:pt modelId="{6DA68533-3718-4098-9CC4-1134A75066AD}" type="pres">
      <dgm:prSet presAssocID="{732AF1A2-4118-4269-8937-163BF07FC009}" presName="rootComposite" presStyleCnt="0"/>
      <dgm:spPr/>
    </dgm:pt>
    <dgm:pt modelId="{C251DC72-8CE4-4550-8C4D-C67B44ECF97B}" type="pres">
      <dgm:prSet presAssocID="{732AF1A2-4118-4269-8937-163BF07FC009}" presName="rootText" presStyleLbl="node2" presStyleIdx="1" presStyleCnt="6">
        <dgm:presLayoutVars>
          <dgm:chPref val="3"/>
        </dgm:presLayoutVars>
      </dgm:prSet>
      <dgm:spPr/>
    </dgm:pt>
    <dgm:pt modelId="{7B39D43F-0AE5-4A5D-A135-F38F8A82ED58}" type="pres">
      <dgm:prSet presAssocID="{732AF1A2-4118-4269-8937-163BF07FC009}" presName="rootConnector" presStyleLbl="node2" presStyleIdx="1" presStyleCnt="6"/>
      <dgm:spPr/>
    </dgm:pt>
    <dgm:pt modelId="{127DABDC-C192-4BE8-B6E1-303A0747F2D5}" type="pres">
      <dgm:prSet presAssocID="{732AF1A2-4118-4269-8937-163BF07FC009}" presName="hierChild4" presStyleCnt="0"/>
      <dgm:spPr/>
    </dgm:pt>
    <dgm:pt modelId="{D2308400-6EEE-409F-B9DF-6187FF2BE899}" type="pres">
      <dgm:prSet presAssocID="{732AF1A2-4118-4269-8937-163BF07FC009}" presName="hierChild5" presStyleCnt="0"/>
      <dgm:spPr/>
    </dgm:pt>
    <dgm:pt modelId="{5CFD00AB-64BA-4EC3-A1BE-A14A3BA6D598}" type="pres">
      <dgm:prSet presAssocID="{529A90AA-2C95-46DA-88DE-44C8C6276125}" presName="Name37" presStyleLbl="parChTrans1D2" presStyleIdx="2" presStyleCnt="6"/>
      <dgm:spPr/>
    </dgm:pt>
    <dgm:pt modelId="{A12CF77B-B417-4A6D-9D36-3B86F934113E}" type="pres">
      <dgm:prSet presAssocID="{02F3B683-8256-4634-B879-178CF814BF5B}" presName="hierRoot2" presStyleCnt="0">
        <dgm:presLayoutVars>
          <dgm:hierBranch val="init"/>
        </dgm:presLayoutVars>
      </dgm:prSet>
      <dgm:spPr/>
    </dgm:pt>
    <dgm:pt modelId="{8295C433-A5A1-4DEB-8044-6A0C3BAED9C6}" type="pres">
      <dgm:prSet presAssocID="{02F3B683-8256-4634-B879-178CF814BF5B}" presName="rootComposite" presStyleCnt="0"/>
      <dgm:spPr/>
    </dgm:pt>
    <dgm:pt modelId="{54BC0BF5-67F6-4136-ACEE-3A4F50BC59E2}" type="pres">
      <dgm:prSet presAssocID="{02F3B683-8256-4634-B879-178CF814BF5B}" presName="rootText" presStyleLbl="node2" presStyleIdx="2" presStyleCnt="6">
        <dgm:presLayoutVars>
          <dgm:chPref val="3"/>
        </dgm:presLayoutVars>
      </dgm:prSet>
      <dgm:spPr/>
    </dgm:pt>
    <dgm:pt modelId="{356FD588-BC4F-4987-AD1A-FCB1E6A06AF8}" type="pres">
      <dgm:prSet presAssocID="{02F3B683-8256-4634-B879-178CF814BF5B}" presName="rootConnector" presStyleLbl="node2" presStyleIdx="2" presStyleCnt="6"/>
      <dgm:spPr/>
    </dgm:pt>
    <dgm:pt modelId="{ECE9DA7B-EB57-42C8-B4A6-FF55E229607F}" type="pres">
      <dgm:prSet presAssocID="{02F3B683-8256-4634-B879-178CF814BF5B}" presName="hierChild4" presStyleCnt="0"/>
      <dgm:spPr/>
    </dgm:pt>
    <dgm:pt modelId="{74337E88-0D8E-45F0-8D29-4A048BFAC093}" type="pres">
      <dgm:prSet presAssocID="{02F3B683-8256-4634-B879-178CF814BF5B}" presName="hierChild5" presStyleCnt="0"/>
      <dgm:spPr/>
    </dgm:pt>
    <dgm:pt modelId="{BCE6D83D-0CC6-440D-A8F9-EEAABAB225F6}" type="pres">
      <dgm:prSet presAssocID="{4ACAEC11-0B67-4823-8FB0-32FFC64ECF4E}" presName="Name37" presStyleLbl="parChTrans1D2" presStyleIdx="3" presStyleCnt="6"/>
      <dgm:spPr/>
    </dgm:pt>
    <dgm:pt modelId="{1B240799-02DA-45A2-8098-FC5CDCF4F1CF}" type="pres">
      <dgm:prSet presAssocID="{ADCAF7A5-9B59-451C-A9AA-06D433A0CF81}" presName="hierRoot2" presStyleCnt="0">
        <dgm:presLayoutVars>
          <dgm:hierBranch val="init"/>
        </dgm:presLayoutVars>
      </dgm:prSet>
      <dgm:spPr/>
    </dgm:pt>
    <dgm:pt modelId="{7CF281E3-C8CA-445C-9823-90F5DB5BA06E}" type="pres">
      <dgm:prSet presAssocID="{ADCAF7A5-9B59-451C-A9AA-06D433A0CF81}" presName="rootComposite" presStyleCnt="0"/>
      <dgm:spPr/>
    </dgm:pt>
    <dgm:pt modelId="{6ECF7D7D-0ECD-4078-9A79-7436102DC14D}" type="pres">
      <dgm:prSet presAssocID="{ADCAF7A5-9B59-451C-A9AA-06D433A0CF81}" presName="rootText" presStyleLbl="node2" presStyleIdx="3" presStyleCnt="6">
        <dgm:presLayoutVars>
          <dgm:chPref val="3"/>
        </dgm:presLayoutVars>
      </dgm:prSet>
      <dgm:spPr/>
    </dgm:pt>
    <dgm:pt modelId="{69F4F1C7-0698-4247-B0CA-59241906E7A5}" type="pres">
      <dgm:prSet presAssocID="{ADCAF7A5-9B59-451C-A9AA-06D433A0CF81}" presName="rootConnector" presStyleLbl="node2" presStyleIdx="3" presStyleCnt="6"/>
      <dgm:spPr/>
    </dgm:pt>
    <dgm:pt modelId="{CFD842FA-D508-4B95-A3E4-5F2054D79634}" type="pres">
      <dgm:prSet presAssocID="{ADCAF7A5-9B59-451C-A9AA-06D433A0CF81}" presName="hierChild4" presStyleCnt="0"/>
      <dgm:spPr/>
    </dgm:pt>
    <dgm:pt modelId="{5657B46F-0D28-4604-BBFD-F8D9ABB8C533}" type="pres">
      <dgm:prSet presAssocID="{ADCAF7A5-9B59-451C-A9AA-06D433A0CF81}" presName="hierChild5" presStyleCnt="0"/>
      <dgm:spPr/>
    </dgm:pt>
    <dgm:pt modelId="{A2B2911C-B79A-49F0-A1CF-C861BBDA6BB2}" type="pres">
      <dgm:prSet presAssocID="{3C1B0BE0-4CEA-45A0-A6D9-EED79CD6FFAB}" presName="Name37" presStyleLbl="parChTrans1D2" presStyleIdx="4" presStyleCnt="6"/>
      <dgm:spPr/>
    </dgm:pt>
    <dgm:pt modelId="{B3A40B23-D3C0-4D66-914F-76AEE6747DDC}" type="pres">
      <dgm:prSet presAssocID="{7BF2897F-9808-4C47-8D8C-7D228B714E5B}" presName="hierRoot2" presStyleCnt="0">
        <dgm:presLayoutVars>
          <dgm:hierBranch val="init"/>
        </dgm:presLayoutVars>
      </dgm:prSet>
      <dgm:spPr/>
    </dgm:pt>
    <dgm:pt modelId="{EF5D9ADC-3B5F-4AB0-80F6-C2B62CB4FCC4}" type="pres">
      <dgm:prSet presAssocID="{7BF2897F-9808-4C47-8D8C-7D228B714E5B}" presName="rootComposite" presStyleCnt="0"/>
      <dgm:spPr/>
    </dgm:pt>
    <dgm:pt modelId="{F0237081-D00A-4203-B59E-0F0EF6894258}" type="pres">
      <dgm:prSet presAssocID="{7BF2897F-9808-4C47-8D8C-7D228B714E5B}" presName="rootText" presStyleLbl="node2" presStyleIdx="4" presStyleCnt="6">
        <dgm:presLayoutVars>
          <dgm:chPref val="3"/>
        </dgm:presLayoutVars>
      </dgm:prSet>
      <dgm:spPr/>
    </dgm:pt>
    <dgm:pt modelId="{805A618C-D6B0-42B3-BF0C-76D67E6A3CCD}" type="pres">
      <dgm:prSet presAssocID="{7BF2897F-9808-4C47-8D8C-7D228B714E5B}" presName="rootConnector" presStyleLbl="node2" presStyleIdx="4" presStyleCnt="6"/>
      <dgm:spPr/>
    </dgm:pt>
    <dgm:pt modelId="{E33B0ADF-0EB3-445D-9D84-8188CB6DAF96}" type="pres">
      <dgm:prSet presAssocID="{7BF2897F-9808-4C47-8D8C-7D228B714E5B}" presName="hierChild4" presStyleCnt="0"/>
      <dgm:spPr/>
    </dgm:pt>
    <dgm:pt modelId="{24E7AC27-F50E-4CED-BD78-1176E546A0C6}" type="pres">
      <dgm:prSet presAssocID="{DDBBCBAD-C697-4BAD-8141-E42AAFAA3477}" presName="Name37" presStyleLbl="parChTrans1D3" presStyleIdx="0" presStyleCnt="6"/>
      <dgm:spPr/>
    </dgm:pt>
    <dgm:pt modelId="{CF290F3E-E898-4D83-AE15-C7AC647BEB9F}" type="pres">
      <dgm:prSet presAssocID="{B3862144-887F-446F-889D-BD80441047D2}" presName="hierRoot2" presStyleCnt="0">
        <dgm:presLayoutVars>
          <dgm:hierBranch val="init"/>
        </dgm:presLayoutVars>
      </dgm:prSet>
      <dgm:spPr/>
    </dgm:pt>
    <dgm:pt modelId="{F87EF17D-44A6-47CA-9CA7-4E5111CB869E}" type="pres">
      <dgm:prSet presAssocID="{B3862144-887F-446F-889D-BD80441047D2}" presName="rootComposite" presStyleCnt="0"/>
      <dgm:spPr/>
    </dgm:pt>
    <dgm:pt modelId="{07C39B72-FE0F-4C86-ADE9-E7688F73F77F}" type="pres">
      <dgm:prSet presAssocID="{B3862144-887F-446F-889D-BD80441047D2}" presName="rootText" presStyleLbl="node3" presStyleIdx="0" presStyleCnt="6">
        <dgm:presLayoutVars>
          <dgm:chPref val="3"/>
        </dgm:presLayoutVars>
      </dgm:prSet>
      <dgm:spPr/>
    </dgm:pt>
    <dgm:pt modelId="{70E854C2-6B37-4B42-80C3-66AD6344ACF5}" type="pres">
      <dgm:prSet presAssocID="{B3862144-887F-446F-889D-BD80441047D2}" presName="rootConnector" presStyleLbl="node3" presStyleIdx="0" presStyleCnt="6"/>
      <dgm:spPr/>
    </dgm:pt>
    <dgm:pt modelId="{7D75CFA7-F8FA-4B70-BE9A-9C168B47791B}" type="pres">
      <dgm:prSet presAssocID="{B3862144-887F-446F-889D-BD80441047D2}" presName="hierChild4" presStyleCnt="0"/>
      <dgm:spPr/>
    </dgm:pt>
    <dgm:pt modelId="{F4D98FA3-0F71-47DF-AF26-EDDAE1F03807}" type="pres">
      <dgm:prSet presAssocID="{B3862144-887F-446F-889D-BD80441047D2}" presName="hierChild5" presStyleCnt="0"/>
      <dgm:spPr/>
    </dgm:pt>
    <dgm:pt modelId="{79252CE8-D10A-44FC-8233-45BF766B42BF}" type="pres">
      <dgm:prSet presAssocID="{2C2E566C-9C3C-4355-A690-8B8E09BCC21E}" presName="Name37" presStyleLbl="parChTrans1D3" presStyleIdx="1" presStyleCnt="6"/>
      <dgm:spPr/>
    </dgm:pt>
    <dgm:pt modelId="{8BE4C314-B560-4B28-B740-DF20D2B29A29}" type="pres">
      <dgm:prSet presAssocID="{D641B3DB-0C20-4FE0-9880-0F3F49653EF9}" presName="hierRoot2" presStyleCnt="0">
        <dgm:presLayoutVars>
          <dgm:hierBranch val="init"/>
        </dgm:presLayoutVars>
      </dgm:prSet>
      <dgm:spPr/>
    </dgm:pt>
    <dgm:pt modelId="{4B2B3C9C-F782-469D-ACD8-B5E5BB1B8A57}" type="pres">
      <dgm:prSet presAssocID="{D641B3DB-0C20-4FE0-9880-0F3F49653EF9}" presName="rootComposite" presStyleCnt="0"/>
      <dgm:spPr/>
    </dgm:pt>
    <dgm:pt modelId="{CCCC335E-AB1F-4FED-BB3C-171A447920A0}" type="pres">
      <dgm:prSet presAssocID="{D641B3DB-0C20-4FE0-9880-0F3F49653EF9}" presName="rootText" presStyleLbl="node3" presStyleIdx="1" presStyleCnt="6">
        <dgm:presLayoutVars>
          <dgm:chPref val="3"/>
        </dgm:presLayoutVars>
      </dgm:prSet>
      <dgm:spPr/>
    </dgm:pt>
    <dgm:pt modelId="{A45927EA-C146-4C1F-ACB2-4D93D694A74C}" type="pres">
      <dgm:prSet presAssocID="{D641B3DB-0C20-4FE0-9880-0F3F49653EF9}" presName="rootConnector" presStyleLbl="node3" presStyleIdx="1" presStyleCnt="6"/>
      <dgm:spPr/>
    </dgm:pt>
    <dgm:pt modelId="{22FDCAD3-A458-4448-B150-607B38552A3F}" type="pres">
      <dgm:prSet presAssocID="{D641B3DB-0C20-4FE0-9880-0F3F49653EF9}" presName="hierChild4" presStyleCnt="0"/>
      <dgm:spPr/>
    </dgm:pt>
    <dgm:pt modelId="{76D27BAC-36F9-4D56-8A71-CF4A61AC6E80}" type="pres">
      <dgm:prSet presAssocID="{D641B3DB-0C20-4FE0-9880-0F3F49653EF9}" presName="hierChild5" presStyleCnt="0"/>
      <dgm:spPr/>
    </dgm:pt>
    <dgm:pt modelId="{2DF559EB-4433-40E5-9DDB-97C222637E9E}" type="pres">
      <dgm:prSet presAssocID="{8E1C49CC-4033-439F-8306-B45BB38249A7}" presName="Name37" presStyleLbl="parChTrans1D3" presStyleIdx="2" presStyleCnt="6"/>
      <dgm:spPr/>
    </dgm:pt>
    <dgm:pt modelId="{98245680-EE96-48A5-9E79-71F21B779A86}" type="pres">
      <dgm:prSet presAssocID="{E9B6AAB8-E511-45EE-8A72-EB88B03F4AEE}" presName="hierRoot2" presStyleCnt="0">
        <dgm:presLayoutVars>
          <dgm:hierBranch val="init"/>
        </dgm:presLayoutVars>
      </dgm:prSet>
      <dgm:spPr/>
    </dgm:pt>
    <dgm:pt modelId="{ACFCAED4-FD9E-4D0D-BC7C-8810D6730143}" type="pres">
      <dgm:prSet presAssocID="{E9B6AAB8-E511-45EE-8A72-EB88B03F4AEE}" presName="rootComposite" presStyleCnt="0"/>
      <dgm:spPr/>
    </dgm:pt>
    <dgm:pt modelId="{FA8EEB64-1C06-4079-A453-4F429F9A947E}" type="pres">
      <dgm:prSet presAssocID="{E9B6AAB8-E511-45EE-8A72-EB88B03F4AEE}" presName="rootText" presStyleLbl="node3" presStyleIdx="2" presStyleCnt="6">
        <dgm:presLayoutVars>
          <dgm:chPref val="3"/>
        </dgm:presLayoutVars>
      </dgm:prSet>
      <dgm:spPr/>
    </dgm:pt>
    <dgm:pt modelId="{57936F60-CA46-4257-B756-722D5A8E233E}" type="pres">
      <dgm:prSet presAssocID="{E9B6AAB8-E511-45EE-8A72-EB88B03F4AEE}" presName="rootConnector" presStyleLbl="node3" presStyleIdx="2" presStyleCnt="6"/>
      <dgm:spPr/>
    </dgm:pt>
    <dgm:pt modelId="{1734DE61-F4F2-40B7-B6BE-75E495C71CB4}" type="pres">
      <dgm:prSet presAssocID="{E9B6AAB8-E511-45EE-8A72-EB88B03F4AEE}" presName="hierChild4" presStyleCnt="0"/>
      <dgm:spPr/>
    </dgm:pt>
    <dgm:pt modelId="{288281EA-AF51-4448-BFC8-211EC09D7515}" type="pres">
      <dgm:prSet presAssocID="{E9B6AAB8-E511-45EE-8A72-EB88B03F4AEE}" presName="hierChild5" presStyleCnt="0"/>
      <dgm:spPr/>
    </dgm:pt>
    <dgm:pt modelId="{A9616843-C547-44D9-B693-867BBA3955B1}" type="pres">
      <dgm:prSet presAssocID="{7BF2897F-9808-4C47-8D8C-7D228B714E5B}" presName="hierChild5" presStyleCnt="0"/>
      <dgm:spPr/>
    </dgm:pt>
    <dgm:pt modelId="{B86492A4-883B-44D7-8D17-5D1F108DCD74}" type="pres">
      <dgm:prSet presAssocID="{A2B5912D-4FA7-4AF7-9666-E228E938FE78}" presName="Name37" presStyleLbl="parChTrans1D2" presStyleIdx="5" presStyleCnt="6"/>
      <dgm:spPr/>
    </dgm:pt>
    <dgm:pt modelId="{A15C3CE9-9A06-4478-AFAC-EBEEF4512BBA}" type="pres">
      <dgm:prSet presAssocID="{10FCEA98-0F15-4349-87D7-FC4D9F04C126}" presName="hierRoot2" presStyleCnt="0">
        <dgm:presLayoutVars>
          <dgm:hierBranch val="init"/>
        </dgm:presLayoutVars>
      </dgm:prSet>
      <dgm:spPr/>
    </dgm:pt>
    <dgm:pt modelId="{6D3155D9-3AFE-4CBB-918B-4ED17A3E4844}" type="pres">
      <dgm:prSet presAssocID="{10FCEA98-0F15-4349-87D7-FC4D9F04C126}" presName="rootComposite" presStyleCnt="0"/>
      <dgm:spPr/>
    </dgm:pt>
    <dgm:pt modelId="{28D11CCA-9F1A-4EB5-9989-A047BBA34F98}" type="pres">
      <dgm:prSet presAssocID="{10FCEA98-0F15-4349-87D7-FC4D9F04C126}" presName="rootText" presStyleLbl="node2" presStyleIdx="5" presStyleCnt="6">
        <dgm:presLayoutVars>
          <dgm:chPref val="3"/>
        </dgm:presLayoutVars>
      </dgm:prSet>
      <dgm:spPr/>
    </dgm:pt>
    <dgm:pt modelId="{91D1BAED-B3EC-4321-AAEF-41D69A337DB2}" type="pres">
      <dgm:prSet presAssocID="{10FCEA98-0F15-4349-87D7-FC4D9F04C126}" presName="rootConnector" presStyleLbl="node2" presStyleIdx="5" presStyleCnt="6"/>
      <dgm:spPr/>
    </dgm:pt>
    <dgm:pt modelId="{104365B1-C6A0-4583-9B9C-BA42693E0525}" type="pres">
      <dgm:prSet presAssocID="{10FCEA98-0F15-4349-87D7-FC4D9F04C126}" presName="hierChild4" presStyleCnt="0"/>
      <dgm:spPr/>
    </dgm:pt>
    <dgm:pt modelId="{07B2B9B2-3775-4EA8-9286-80C9992063B1}" type="pres">
      <dgm:prSet presAssocID="{5940C1C0-7651-4C45-9D99-655D6E31E0EC}" presName="Name37" presStyleLbl="parChTrans1D3" presStyleIdx="3" presStyleCnt="6"/>
      <dgm:spPr/>
    </dgm:pt>
    <dgm:pt modelId="{FB7940C7-DC08-4FDB-8882-63E66134B0B3}" type="pres">
      <dgm:prSet presAssocID="{F00080D9-A99A-41A6-8ACE-2FB0F24874AB}" presName="hierRoot2" presStyleCnt="0">
        <dgm:presLayoutVars>
          <dgm:hierBranch val="init"/>
        </dgm:presLayoutVars>
      </dgm:prSet>
      <dgm:spPr/>
    </dgm:pt>
    <dgm:pt modelId="{0FC7F3C1-7179-4E59-91CB-4F1E23C267ED}" type="pres">
      <dgm:prSet presAssocID="{F00080D9-A99A-41A6-8ACE-2FB0F24874AB}" presName="rootComposite" presStyleCnt="0"/>
      <dgm:spPr/>
    </dgm:pt>
    <dgm:pt modelId="{BA3742D8-338F-4DD1-B055-549D975D0E45}" type="pres">
      <dgm:prSet presAssocID="{F00080D9-A99A-41A6-8ACE-2FB0F24874AB}" presName="rootText" presStyleLbl="node3" presStyleIdx="3" presStyleCnt="6">
        <dgm:presLayoutVars>
          <dgm:chPref val="3"/>
        </dgm:presLayoutVars>
      </dgm:prSet>
      <dgm:spPr/>
    </dgm:pt>
    <dgm:pt modelId="{40CEBC85-959D-4C41-923E-9998E59F08DD}" type="pres">
      <dgm:prSet presAssocID="{F00080D9-A99A-41A6-8ACE-2FB0F24874AB}" presName="rootConnector" presStyleLbl="node3" presStyleIdx="3" presStyleCnt="6"/>
      <dgm:spPr/>
    </dgm:pt>
    <dgm:pt modelId="{B3253943-AD99-4182-AAC6-DF1314C09D08}" type="pres">
      <dgm:prSet presAssocID="{F00080D9-A99A-41A6-8ACE-2FB0F24874AB}" presName="hierChild4" presStyleCnt="0"/>
      <dgm:spPr/>
    </dgm:pt>
    <dgm:pt modelId="{CAC5BF55-4578-4CC5-9983-74C5A537CC11}" type="pres">
      <dgm:prSet presAssocID="{F00080D9-A99A-41A6-8ACE-2FB0F24874AB}" presName="hierChild5" presStyleCnt="0"/>
      <dgm:spPr/>
    </dgm:pt>
    <dgm:pt modelId="{3739CA16-06A2-43E9-95EA-E8943C3F12C0}" type="pres">
      <dgm:prSet presAssocID="{A397F412-1531-4C59-B122-39AF5B2328CA}" presName="Name37" presStyleLbl="parChTrans1D3" presStyleIdx="4" presStyleCnt="6"/>
      <dgm:spPr/>
    </dgm:pt>
    <dgm:pt modelId="{8728315C-4242-48E8-AB57-02F11709A2C0}" type="pres">
      <dgm:prSet presAssocID="{579AC504-B64C-44A3-9C99-8F993B410561}" presName="hierRoot2" presStyleCnt="0">
        <dgm:presLayoutVars>
          <dgm:hierBranch val="init"/>
        </dgm:presLayoutVars>
      </dgm:prSet>
      <dgm:spPr/>
    </dgm:pt>
    <dgm:pt modelId="{69C08F57-B7CC-4B47-9253-2D7B5439BF70}" type="pres">
      <dgm:prSet presAssocID="{579AC504-B64C-44A3-9C99-8F993B410561}" presName="rootComposite" presStyleCnt="0"/>
      <dgm:spPr/>
    </dgm:pt>
    <dgm:pt modelId="{F2F128E2-32BC-4B2A-8CFA-4A75EE91C509}" type="pres">
      <dgm:prSet presAssocID="{579AC504-B64C-44A3-9C99-8F993B410561}" presName="rootText" presStyleLbl="node3" presStyleIdx="4" presStyleCnt="6">
        <dgm:presLayoutVars>
          <dgm:chPref val="3"/>
        </dgm:presLayoutVars>
      </dgm:prSet>
      <dgm:spPr/>
    </dgm:pt>
    <dgm:pt modelId="{B7D295CE-84CF-47DC-A842-49D7E1285A61}" type="pres">
      <dgm:prSet presAssocID="{579AC504-B64C-44A3-9C99-8F993B410561}" presName="rootConnector" presStyleLbl="node3" presStyleIdx="4" presStyleCnt="6"/>
      <dgm:spPr/>
    </dgm:pt>
    <dgm:pt modelId="{B01AD1A8-2388-403C-883E-733DB0038B91}" type="pres">
      <dgm:prSet presAssocID="{579AC504-B64C-44A3-9C99-8F993B410561}" presName="hierChild4" presStyleCnt="0"/>
      <dgm:spPr/>
    </dgm:pt>
    <dgm:pt modelId="{8A189C50-4A76-4ADC-BEF1-046A026ADCB1}" type="pres">
      <dgm:prSet presAssocID="{579AC504-B64C-44A3-9C99-8F993B410561}" presName="hierChild5" presStyleCnt="0"/>
      <dgm:spPr/>
    </dgm:pt>
    <dgm:pt modelId="{3916F008-217D-4BBE-AF8A-A6EA870F3561}" type="pres">
      <dgm:prSet presAssocID="{2D304552-D994-4155-A460-57F40A3D2FE8}" presName="Name37" presStyleLbl="parChTrans1D3" presStyleIdx="5" presStyleCnt="6"/>
      <dgm:spPr/>
    </dgm:pt>
    <dgm:pt modelId="{963DD308-67BB-40AA-BCEC-48F9D1AE8A46}" type="pres">
      <dgm:prSet presAssocID="{18D55C97-C0BD-408B-A141-BFCEB6FB0B81}" presName="hierRoot2" presStyleCnt="0">
        <dgm:presLayoutVars>
          <dgm:hierBranch val="init"/>
        </dgm:presLayoutVars>
      </dgm:prSet>
      <dgm:spPr/>
    </dgm:pt>
    <dgm:pt modelId="{4F5A2764-7622-4F61-A99F-C597DDB55FD8}" type="pres">
      <dgm:prSet presAssocID="{18D55C97-C0BD-408B-A141-BFCEB6FB0B81}" presName="rootComposite" presStyleCnt="0"/>
      <dgm:spPr/>
    </dgm:pt>
    <dgm:pt modelId="{6BD04394-057E-4AA7-B0D3-A6BBA2713333}" type="pres">
      <dgm:prSet presAssocID="{18D55C97-C0BD-408B-A141-BFCEB6FB0B81}" presName="rootText" presStyleLbl="node3" presStyleIdx="5" presStyleCnt="6">
        <dgm:presLayoutVars>
          <dgm:chPref val="3"/>
        </dgm:presLayoutVars>
      </dgm:prSet>
      <dgm:spPr/>
    </dgm:pt>
    <dgm:pt modelId="{26A6AD3F-F655-43EC-A247-1FB56C55E49F}" type="pres">
      <dgm:prSet presAssocID="{18D55C97-C0BD-408B-A141-BFCEB6FB0B81}" presName="rootConnector" presStyleLbl="node3" presStyleIdx="5" presStyleCnt="6"/>
      <dgm:spPr/>
    </dgm:pt>
    <dgm:pt modelId="{82DFB089-8D4A-4F20-AFD2-BD5F3610E6E7}" type="pres">
      <dgm:prSet presAssocID="{18D55C97-C0BD-408B-A141-BFCEB6FB0B81}" presName="hierChild4" presStyleCnt="0"/>
      <dgm:spPr/>
    </dgm:pt>
    <dgm:pt modelId="{0347C2C4-1869-42E7-8B0E-B6F1D5AEF4B2}" type="pres">
      <dgm:prSet presAssocID="{18D55C97-C0BD-408B-A141-BFCEB6FB0B81}" presName="hierChild5" presStyleCnt="0"/>
      <dgm:spPr/>
    </dgm:pt>
    <dgm:pt modelId="{CF5B76BF-C299-4D93-9B07-C96EDE6D7C96}" type="pres">
      <dgm:prSet presAssocID="{10FCEA98-0F15-4349-87D7-FC4D9F04C126}" presName="hierChild5" presStyleCnt="0"/>
      <dgm:spPr/>
    </dgm:pt>
    <dgm:pt modelId="{A7B05EF9-F090-42E6-99D3-7C1E72A62DFC}" type="pres">
      <dgm:prSet presAssocID="{42EF28A1-CFA3-496F-A3AA-E43C9B235B40}" presName="hierChild3" presStyleCnt="0"/>
      <dgm:spPr/>
    </dgm:pt>
  </dgm:ptLst>
  <dgm:cxnLst>
    <dgm:cxn modelId="{35A8C212-30E6-4972-9118-A7D033A02171}" type="presOf" srcId="{3C1B0BE0-4CEA-45A0-A6D9-EED79CD6FFAB}" destId="{A2B2911C-B79A-49F0-A1CF-C861BBDA6BB2}" srcOrd="0" destOrd="0" presId="urn:microsoft.com/office/officeart/2005/8/layout/orgChart1"/>
    <dgm:cxn modelId="{F02DF814-8483-4AF2-A9E6-7D690204E8CD}" type="presOf" srcId="{18D55C97-C0BD-408B-A141-BFCEB6FB0B81}" destId="{6BD04394-057E-4AA7-B0D3-A6BBA2713333}" srcOrd="0" destOrd="0" presId="urn:microsoft.com/office/officeart/2005/8/layout/orgChart1"/>
    <dgm:cxn modelId="{4FC40819-C491-4B5D-ADFF-160829235BAB}" srcId="{00B91A51-26D0-4386-A458-F86B8F9D328C}" destId="{42EF28A1-CFA3-496F-A3AA-E43C9B235B40}" srcOrd="0" destOrd="0" parTransId="{C1BBBDF7-14F9-4049-87EC-80D5C77DFFC6}" sibTransId="{F2BAA7B1-9C47-4B1F-8D87-7B10742187CB}"/>
    <dgm:cxn modelId="{00D23A1C-1158-4BD7-B413-EFFC06D3D98E}" type="presOf" srcId="{754BA12B-2C35-43FF-BB0C-9FA22007ADEA}" destId="{04D8FCA0-2515-4135-ADD6-0631E6D0ACA4}" srcOrd="0" destOrd="0" presId="urn:microsoft.com/office/officeart/2005/8/layout/orgChart1"/>
    <dgm:cxn modelId="{8605131D-395D-4712-94C5-687DB79B748F}" type="presOf" srcId="{42EF28A1-CFA3-496F-A3AA-E43C9B235B40}" destId="{131FFF52-A6C0-43A9-8027-819DDB7566D7}" srcOrd="1" destOrd="0" presId="urn:microsoft.com/office/officeart/2005/8/layout/orgChart1"/>
    <dgm:cxn modelId="{4A904F1D-8869-4E4A-83F4-592280D11863}" srcId="{7BF2897F-9808-4C47-8D8C-7D228B714E5B}" destId="{E9B6AAB8-E511-45EE-8A72-EB88B03F4AEE}" srcOrd="2" destOrd="0" parTransId="{8E1C49CC-4033-439F-8306-B45BB38249A7}" sibTransId="{24D05DE6-8AF5-48E0-A957-4DFE7902A62F}"/>
    <dgm:cxn modelId="{C1C63D1F-C556-48FE-A813-AB82D5EB1C94}" type="presOf" srcId="{B3862144-887F-446F-889D-BD80441047D2}" destId="{07C39B72-FE0F-4C86-ADE9-E7688F73F77F}" srcOrd="0" destOrd="0" presId="urn:microsoft.com/office/officeart/2005/8/layout/orgChart1"/>
    <dgm:cxn modelId="{F8089D1F-7292-4FDE-A92E-99387EE7DD99}" type="presOf" srcId="{10FCEA98-0F15-4349-87D7-FC4D9F04C126}" destId="{28D11CCA-9F1A-4EB5-9989-A047BBA34F98}" srcOrd="0" destOrd="0" presId="urn:microsoft.com/office/officeart/2005/8/layout/orgChart1"/>
    <dgm:cxn modelId="{DB531222-B2BB-4D26-89EE-B1F2C4682086}" type="presOf" srcId="{2D304552-D994-4155-A460-57F40A3D2FE8}" destId="{3916F008-217D-4BBE-AF8A-A6EA870F3561}" srcOrd="0" destOrd="0" presId="urn:microsoft.com/office/officeart/2005/8/layout/orgChart1"/>
    <dgm:cxn modelId="{515E0B23-7FF6-49F7-B8B7-6642BF114023}" type="presOf" srcId="{F00080D9-A99A-41A6-8ACE-2FB0F24874AB}" destId="{40CEBC85-959D-4C41-923E-9998E59F08DD}" srcOrd="1" destOrd="0" presId="urn:microsoft.com/office/officeart/2005/8/layout/orgChart1"/>
    <dgm:cxn modelId="{BA928F39-C142-42F7-9BC7-08BF2D0AEBD0}" type="presOf" srcId="{8E1C49CC-4033-439F-8306-B45BB38249A7}" destId="{2DF559EB-4433-40E5-9DDB-97C222637E9E}" srcOrd="0" destOrd="0" presId="urn:microsoft.com/office/officeart/2005/8/layout/orgChart1"/>
    <dgm:cxn modelId="{33A1AF40-F5D4-4D82-B955-EBF045A1B8B6}" srcId="{42EF28A1-CFA3-496F-A3AA-E43C9B235B40}" destId="{02F3B683-8256-4634-B879-178CF814BF5B}" srcOrd="2" destOrd="0" parTransId="{529A90AA-2C95-46DA-88DE-44C8C6276125}" sibTransId="{15E7BF89-B3B2-4A39-A72B-55FCD77E9348}"/>
    <dgm:cxn modelId="{BC4E3543-2BD2-4C8E-94F4-203C7CDE95DF}" srcId="{7BF2897F-9808-4C47-8D8C-7D228B714E5B}" destId="{D641B3DB-0C20-4FE0-9880-0F3F49653EF9}" srcOrd="1" destOrd="0" parTransId="{2C2E566C-9C3C-4355-A690-8B8E09BCC21E}" sibTransId="{F5F0B9CA-A86A-4010-8395-AC999D927671}"/>
    <dgm:cxn modelId="{DBEFA945-2387-447F-AC58-0CFEC44EE33B}" type="presOf" srcId="{4ACAEC11-0B67-4823-8FB0-32FFC64ECF4E}" destId="{BCE6D83D-0CC6-440D-A8F9-EEAABAB225F6}" srcOrd="0" destOrd="0" presId="urn:microsoft.com/office/officeart/2005/8/layout/orgChart1"/>
    <dgm:cxn modelId="{7A8A0647-E450-46AB-BAD2-FDF900F0162A}" type="presOf" srcId="{42EF28A1-CFA3-496F-A3AA-E43C9B235B40}" destId="{2EC8922B-F99D-400E-9FDB-1AE375185F5D}" srcOrd="0" destOrd="0" presId="urn:microsoft.com/office/officeart/2005/8/layout/orgChart1"/>
    <dgm:cxn modelId="{B2362E67-DE6C-44EF-9D25-A913C18E7F5B}" type="presOf" srcId="{7BF2897F-9808-4C47-8D8C-7D228B714E5B}" destId="{F0237081-D00A-4203-B59E-0F0EF6894258}" srcOrd="0" destOrd="0" presId="urn:microsoft.com/office/officeart/2005/8/layout/orgChart1"/>
    <dgm:cxn modelId="{00E64468-504B-4AFF-BBFE-AC99CE33E54F}" type="presOf" srcId="{10FCEA98-0F15-4349-87D7-FC4D9F04C126}" destId="{91D1BAED-B3EC-4321-AAEF-41D69A337DB2}" srcOrd="1" destOrd="0" presId="urn:microsoft.com/office/officeart/2005/8/layout/orgChart1"/>
    <dgm:cxn modelId="{620EFB4A-3683-4CF7-B4EB-AAE60496DB29}" type="presOf" srcId="{732AF1A2-4118-4269-8937-163BF07FC009}" destId="{7B39D43F-0AE5-4A5D-A135-F38F8A82ED58}" srcOrd="1" destOrd="0" presId="urn:microsoft.com/office/officeart/2005/8/layout/orgChart1"/>
    <dgm:cxn modelId="{76DB5650-C8E5-4D5F-B5B9-6783C9AD98F8}" type="presOf" srcId="{02F3B683-8256-4634-B879-178CF814BF5B}" destId="{54BC0BF5-67F6-4136-ACEE-3A4F50BC59E2}" srcOrd="0" destOrd="0" presId="urn:microsoft.com/office/officeart/2005/8/layout/orgChart1"/>
    <dgm:cxn modelId="{8C002472-9C3E-4634-9709-CCE5382207A6}" type="presOf" srcId="{7BF2897F-9808-4C47-8D8C-7D228B714E5B}" destId="{805A618C-D6B0-42B3-BF0C-76D67E6A3CCD}" srcOrd="1" destOrd="0" presId="urn:microsoft.com/office/officeart/2005/8/layout/orgChart1"/>
    <dgm:cxn modelId="{A68EC573-72D5-4999-B207-24A00865E94A}" srcId="{42EF28A1-CFA3-496F-A3AA-E43C9B235B40}" destId="{ADEAED22-FA28-4A4A-BFC4-2E24291F9FCD}" srcOrd="0" destOrd="0" parTransId="{754BA12B-2C35-43FF-BB0C-9FA22007ADEA}" sibTransId="{1095B5BC-C22E-4FF0-AE0F-B8D71AE845F4}"/>
    <dgm:cxn modelId="{1A85FC57-D705-4D1A-9C29-91637FBF2307}" type="presOf" srcId="{ADEAED22-FA28-4A4A-BFC4-2E24291F9FCD}" destId="{8D02659D-0DEE-4D13-AE82-9A25ECC0EE7E}" srcOrd="1" destOrd="0" presId="urn:microsoft.com/office/officeart/2005/8/layout/orgChart1"/>
    <dgm:cxn modelId="{FE42AE7D-2595-4C3B-B3A1-AAB31BB29B7E}" type="presOf" srcId="{DDBBCBAD-C697-4BAD-8141-E42AAFAA3477}" destId="{24E7AC27-F50E-4CED-BD78-1176E546A0C6}" srcOrd="0" destOrd="0" presId="urn:microsoft.com/office/officeart/2005/8/layout/orgChart1"/>
    <dgm:cxn modelId="{2C8BB781-CC32-4E9D-8173-D481DE416D42}" type="presOf" srcId="{18D55C97-C0BD-408B-A141-BFCEB6FB0B81}" destId="{26A6AD3F-F655-43EC-A247-1FB56C55E49F}" srcOrd="1" destOrd="0" presId="urn:microsoft.com/office/officeart/2005/8/layout/orgChart1"/>
    <dgm:cxn modelId="{257AC481-57D0-4AF5-BEC1-89F87D2CF1ED}" type="presOf" srcId="{E9B6AAB8-E511-45EE-8A72-EB88B03F4AEE}" destId="{57936F60-CA46-4257-B756-722D5A8E233E}" srcOrd="1" destOrd="0" presId="urn:microsoft.com/office/officeart/2005/8/layout/orgChart1"/>
    <dgm:cxn modelId="{E3D16984-80E5-4819-8B13-7DAC0DC9394B}" type="presOf" srcId="{ADCAF7A5-9B59-451C-A9AA-06D433A0CF81}" destId="{6ECF7D7D-0ECD-4078-9A79-7436102DC14D}" srcOrd="0" destOrd="0" presId="urn:microsoft.com/office/officeart/2005/8/layout/orgChart1"/>
    <dgm:cxn modelId="{5FCB4388-FBEC-4E58-A383-F1AA48283A3A}" type="presOf" srcId="{529A90AA-2C95-46DA-88DE-44C8C6276125}" destId="{5CFD00AB-64BA-4EC3-A1BE-A14A3BA6D598}" srcOrd="0" destOrd="0" presId="urn:microsoft.com/office/officeart/2005/8/layout/orgChart1"/>
    <dgm:cxn modelId="{EEAE238B-031F-4932-879D-20421F395B7B}" type="presOf" srcId="{5940C1C0-7651-4C45-9D99-655D6E31E0EC}" destId="{07B2B9B2-3775-4EA8-9286-80C9992063B1}" srcOrd="0" destOrd="0" presId="urn:microsoft.com/office/officeart/2005/8/layout/orgChart1"/>
    <dgm:cxn modelId="{EF9A7E8C-5FF9-402F-813A-474136701B8A}" type="presOf" srcId="{A397F412-1531-4C59-B122-39AF5B2328CA}" destId="{3739CA16-06A2-43E9-95EA-E8943C3F12C0}" srcOrd="0" destOrd="0" presId="urn:microsoft.com/office/officeart/2005/8/layout/orgChart1"/>
    <dgm:cxn modelId="{E29323A2-DC1D-4A2D-81C3-8EB4CA14D317}" srcId="{42EF28A1-CFA3-496F-A3AA-E43C9B235B40}" destId="{ADCAF7A5-9B59-451C-A9AA-06D433A0CF81}" srcOrd="3" destOrd="0" parTransId="{4ACAEC11-0B67-4823-8FB0-32FFC64ECF4E}" sibTransId="{51A577AD-869F-4040-97AB-03F733FEEE6A}"/>
    <dgm:cxn modelId="{AF127CAF-137E-4D70-89BE-E6020AF29384}" type="presOf" srcId="{B3862144-887F-446F-889D-BD80441047D2}" destId="{70E854C2-6B37-4B42-80C3-66AD6344ACF5}" srcOrd="1" destOrd="0" presId="urn:microsoft.com/office/officeart/2005/8/layout/orgChart1"/>
    <dgm:cxn modelId="{8859BFB3-0F56-4D15-82A1-C9A4472ECE90}" type="presOf" srcId="{579AC504-B64C-44A3-9C99-8F993B410561}" destId="{F2F128E2-32BC-4B2A-8CFA-4A75EE91C509}" srcOrd="0" destOrd="0" presId="urn:microsoft.com/office/officeart/2005/8/layout/orgChart1"/>
    <dgm:cxn modelId="{F059F5B4-1E1C-4E93-A494-7BF1A3634B71}" srcId="{10FCEA98-0F15-4349-87D7-FC4D9F04C126}" destId="{F00080D9-A99A-41A6-8ACE-2FB0F24874AB}" srcOrd="0" destOrd="0" parTransId="{5940C1C0-7651-4C45-9D99-655D6E31E0EC}" sibTransId="{C787927B-8EFD-4B01-AA72-5C7E7BC540CA}"/>
    <dgm:cxn modelId="{432A4BB9-B470-4059-AF52-B168BB40976A}" type="presOf" srcId="{02F3B683-8256-4634-B879-178CF814BF5B}" destId="{356FD588-BC4F-4987-AD1A-FCB1E6A06AF8}" srcOrd="1" destOrd="0" presId="urn:microsoft.com/office/officeart/2005/8/layout/orgChart1"/>
    <dgm:cxn modelId="{9C4E72BB-7529-4C08-AD68-BAAA2525278C}" type="presOf" srcId="{D641B3DB-0C20-4FE0-9880-0F3F49653EF9}" destId="{CCCC335E-AB1F-4FED-BB3C-171A447920A0}" srcOrd="0" destOrd="0" presId="urn:microsoft.com/office/officeart/2005/8/layout/orgChart1"/>
    <dgm:cxn modelId="{B7484EBC-6899-407A-977C-80CFF0FED66D}" type="presOf" srcId="{2C2E566C-9C3C-4355-A690-8B8E09BCC21E}" destId="{79252CE8-D10A-44FC-8233-45BF766B42BF}" srcOrd="0" destOrd="0" presId="urn:microsoft.com/office/officeart/2005/8/layout/orgChart1"/>
    <dgm:cxn modelId="{8480E9C4-2056-417D-AA52-A3E1280563ED}" type="presOf" srcId="{ADEAED22-FA28-4A4A-BFC4-2E24291F9FCD}" destId="{B3D1FA81-499D-435B-8947-E48C1234C1B8}" srcOrd="0" destOrd="0" presId="urn:microsoft.com/office/officeart/2005/8/layout/orgChart1"/>
    <dgm:cxn modelId="{4D553DC8-F13E-474C-A5AD-2602AECAFBCF}" srcId="{42EF28A1-CFA3-496F-A3AA-E43C9B235B40}" destId="{10FCEA98-0F15-4349-87D7-FC4D9F04C126}" srcOrd="5" destOrd="0" parTransId="{A2B5912D-4FA7-4AF7-9666-E228E938FE78}" sibTransId="{BB203572-767E-48A3-94D2-B05E96706D60}"/>
    <dgm:cxn modelId="{CFBA54C8-EF65-4F9A-84DA-212E2BC53E7D}" srcId="{42EF28A1-CFA3-496F-A3AA-E43C9B235B40}" destId="{7BF2897F-9808-4C47-8D8C-7D228B714E5B}" srcOrd="4" destOrd="0" parTransId="{3C1B0BE0-4CEA-45A0-A6D9-EED79CD6FFAB}" sibTransId="{BC60BC3E-0DF2-4072-ADAC-D22A92A8D0D8}"/>
    <dgm:cxn modelId="{6CD95AD6-1907-4B3A-A997-9F10593D7AA1}" type="presOf" srcId="{F00080D9-A99A-41A6-8ACE-2FB0F24874AB}" destId="{BA3742D8-338F-4DD1-B055-549D975D0E45}" srcOrd="0" destOrd="0" presId="urn:microsoft.com/office/officeart/2005/8/layout/orgChart1"/>
    <dgm:cxn modelId="{FEB998D8-B517-4125-8DDF-3E6706A6FE77}" type="presOf" srcId="{579AC504-B64C-44A3-9C99-8F993B410561}" destId="{B7D295CE-84CF-47DC-A842-49D7E1285A61}" srcOrd="1" destOrd="0" presId="urn:microsoft.com/office/officeart/2005/8/layout/orgChart1"/>
    <dgm:cxn modelId="{FEBC04DA-073B-46B5-8BF4-87F9E34F0743}" type="presOf" srcId="{D641B3DB-0C20-4FE0-9880-0F3F49653EF9}" destId="{A45927EA-C146-4C1F-ACB2-4D93D694A74C}" srcOrd="1" destOrd="0" presId="urn:microsoft.com/office/officeart/2005/8/layout/orgChart1"/>
    <dgm:cxn modelId="{08A861DF-1717-4155-AD0D-AD8A7C3B5A6F}" type="presOf" srcId="{732AF1A2-4118-4269-8937-163BF07FC009}" destId="{C251DC72-8CE4-4550-8C4D-C67B44ECF97B}" srcOrd="0" destOrd="0" presId="urn:microsoft.com/office/officeart/2005/8/layout/orgChart1"/>
    <dgm:cxn modelId="{01AA38E2-0246-44D8-B7CD-E14AB3A15303}" srcId="{42EF28A1-CFA3-496F-A3AA-E43C9B235B40}" destId="{732AF1A2-4118-4269-8937-163BF07FC009}" srcOrd="1" destOrd="0" parTransId="{F24B4A3B-BC75-4F50-9D06-985A3460E0BE}" sibTransId="{7685B4AC-47C4-464E-8042-37A95203E941}"/>
    <dgm:cxn modelId="{4179BFE4-2385-49FE-9082-B62AE0CCA99B}" type="presOf" srcId="{00B91A51-26D0-4386-A458-F86B8F9D328C}" destId="{CDDAD97E-EDCE-4F69-B1E9-37815ABB2E13}" srcOrd="0" destOrd="0" presId="urn:microsoft.com/office/officeart/2005/8/layout/orgChart1"/>
    <dgm:cxn modelId="{B1ED07EA-D62B-4AAC-BAB7-6A6DC789E866}" srcId="{7BF2897F-9808-4C47-8D8C-7D228B714E5B}" destId="{B3862144-887F-446F-889D-BD80441047D2}" srcOrd="0" destOrd="0" parTransId="{DDBBCBAD-C697-4BAD-8141-E42AAFAA3477}" sibTransId="{CE39AEA7-C608-4AC5-9D53-E0E3DD797AF4}"/>
    <dgm:cxn modelId="{BE0514EA-1AD4-4370-B367-C479CDCFA9AA}" type="presOf" srcId="{ADCAF7A5-9B59-451C-A9AA-06D433A0CF81}" destId="{69F4F1C7-0698-4247-B0CA-59241906E7A5}" srcOrd="1" destOrd="0" presId="urn:microsoft.com/office/officeart/2005/8/layout/orgChart1"/>
    <dgm:cxn modelId="{4A31B6F0-F82D-4018-8E96-4B0EBB15F396}" srcId="{10FCEA98-0F15-4349-87D7-FC4D9F04C126}" destId="{579AC504-B64C-44A3-9C99-8F993B410561}" srcOrd="1" destOrd="0" parTransId="{A397F412-1531-4C59-B122-39AF5B2328CA}" sibTransId="{CCE9097F-B7DF-485B-B53C-593428D950F2}"/>
    <dgm:cxn modelId="{AD0613F1-BEE2-4AA4-8D73-40DC7F4DD42C}" type="presOf" srcId="{F24B4A3B-BC75-4F50-9D06-985A3460E0BE}" destId="{1E119CC7-CBF1-47F8-9DC9-9B30B0D160A9}" srcOrd="0" destOrd="0" presId="urn:microsoft.com/office/officeart/2005/8/layout/orgChart1"/>
    <dgm:cxn modelId="{C4B3E6F1-439D-4C7F-9803-604911EEAF8A}" type="presOf" srcId="{A2B5912D-4FA7-4AF7-9666-E228E938FE78}" destId="{B86492A4-883B-44D7-8D17-5D1F108DCD74}" srcOrd="0" destOrd="0" presId="urn:microsoft.com/office/officeart/2005/8/layout/orgChart1"/>
    <dgm:cxn modelId="{B2D3D2F6-EE5E-4530-827E-622C6BE04C10}" srcId="{10FCEA98-0F15-4349-87D7-FC4D9F04C126}" destId="{18D55C97-C0BD-408B-A141-BFCEB6FB0B81}" srcOrd="2" destOrd="0" parTransId="{2D304552-D994-4155-A460-57F40A3D2FE8}" sibTransId="{22CE38E3-0431-4EBB-8BD4-DC0900538467}"/>
    <dgm:cxn modelId="{234831F8-B08A-41F2-A313-7E1C61628DCB}" type="presOf" srcId="{E9B6AAB8-E511-45EE-8A72-EB88B03F4AEE}" destId="{FA8EEB64-1C06-4079-A453-4F429F9A947E}" srcOrd="0" destOrd="0" presId="urn:microsoft.com/office/officeart/2005/8/layout/orgChart1"/>
    <dgm:cxn modelId="{05866B9E-9301-4D72-A634-ADE0B65AB916}" type="presParOf" srcId="{CDDAD97E-EDCE-4F69-B1E9-37815ABB2E13}" destId="{9E57249F-5131-46DF-A391-51BB1DC7962F}" srcOrd="0" destOrd="0" presId="urn:microsoft.com/office/officeart/2005/8/layout/orgChart1"/>
    <dgm:cxn modelId="{BB927167-F401-4604-9614-5F17A92C9B5D}" type="presParOf" srcId="{9E57249F-5131-46DF-A391-51BB1DC7962F}" destId="{718CC687-9437-442B-97C9-541584C45F3D}" srcOrd="0" destOrd="0" presId="urn:microsoft.com/office/officeart/2005/8/layout/orgChart1"/>
    <dgm:cxn modelId="{60CA1619-13D1-4EBA-94F3-83A7A9796D4D}" type="presParOf" srcId="{718CC687-9437-442B-97C9-541584C45F3D}" destId="{2EC8922B-F99D-400E-9FDB-1AE375185F5D}" srcOrd="0" destOrd="0" presId="urn:microsoft.com/office/officeart/2005/8/layout/orgChart1"/>
    <dgm:cxn modelId="{9A1B76AA-19DF-4567-85BF-1FDA129D4A01}" type="presParOf" srcId="{718CC687-9437-442B-97C9-541584C45F3D}" destId="{131FFF52-A6C0-43A9-8027-819DDB7566D7}" srcOrd="1" destOrd="0" presId="urn:microsoft.com/office/officeart/2005/8/layout/orgChart1"/>
    <dgm:cxn modelId="{927E812F-EB32-4189-8E77-B7C33C0662B7}" type="presParOf" srcId="{9E57249F-5131-46DF-A391-51BB1DC7962F}" destId="{E11AF8C1-F071-4147-9229-063F46AB68A4}" srcOrd="1" destOrd="0" presId="urn:microsoft.com/office/officeart/2005/8/layout/orgChart1"/>
    <dgm:cxn modelId="{5ABCD538-39AB-48D8-9EB9-5BB5BE37879F}" type="presParOf" srcId="{E11AF8C1-F071-4147-9229-063F46AB68A4}" destId="{04D8FCA0-2515-4135-ADD6-0631E6D0ACA4}" srcOrd="0" destOrd="0" presId="urn:microsoft.com/office/officeart/2005/8/layout/orgChart1"/>
    <dgm:cxn modelId="{7A30E087-B37E-436B-A94B-FA92C1D2AC91}" type="presParOf" srcId="{E11AF8C1-F071-4147-9229-063F46AB68A4}" destId="{AA52F2D3-E4A2-46AC-AE5C-98F740F36CCB}" srcOrd="1" destOrd="0" presId="urn:microsoft.com/office/officeart/2005/8/layout/orgChart1"/>
    <dgm:cxn modelId="{DB28C8C2-509F-4890-A48B-5A5E8487D392}" type="presParOf" srcId="{AA52F2D3-E4A2-46AC-AE5C-98F740F36CCB}" destId="{C17CC3D5-BA86-4D2C-A6A3-A4FC5F666DD4}" srcOrd="0" destOrd="0" presId="urn:microsoft.com/office/officeart/2005/8/layout/orgChart1"/>
    <dgm:cxn modelId="{25C7F466-44F2-4847-91B5-492C7F0AD801}" type="presParOf" srcId="{C17CC3D5-BA86-4D2C-A6A3-A4FC5F666DD4}" destId="{B3D1FA81-499D-435B-8947-E48C1234C1B8}" srcOrd="0" destOrd="0" presId="urn:microsoft.com/office/officeart/2005/8/layout/orgChart1"/>
    <dgm:cxn modelId="{6A5DD26B-328C-4378-94D0-98F58820FCA8}" type="presParOf" srcId="{C17CC3D5-BA86-4D2C-A6A3-A4FC5F666DD4}" destId="{8D02659D-0DEE-4D13-AE82-9A25ECC0EE7E}" srcOrd="1" destOrd="0" presId="urn:microsoft.com/office/officeart/2005/8/layout/orgChart1"/>
    <dgm:cxn modelId="{53303779-6042-4010-AB12-927400C8B36A}" type="presParOf" srcId="{AA52F2D3-E4A2-46AC-AE5C-98F740F36CCB}" destId="{E6572472-5392-4020-8709-6DB84EE46E7A}" srcOrd="1" destOrd="0" presId="urn:microsoft.com/office/officeart/2005/8/layout/orgChart1"/>
    <dgm:cxn modelId="{C82CB548-1F3C-4B1C-AD22-274ECE8D5451}" type="presParOf" srcId="{AA52F2D3-E4A2-46AC-AE5C-98F740F36CCB}" destId="{3F56E7E2-22E3-4230-A6DD-46A0637F34D3}" srcOrd="2" destOrd="0" presId="urn:microsoft.com/office/officeart/2005/8/layout/orgChart1"/>
    <dgm:cxn modelId="{62EBD778-F746-4652-867E-0B5BCE7041F4}" type="presParOf" srcId="{E11AF8C1-F071-4147-9229-063F46AB68A4}" destId="{1E119CC7-CBF1-47F8-9DC9-9B30B0D160A9}" srcOrd="2" destOrd="0" presId="urn:microsoft.com/office/officeart/2005/8/layout/orgChart1"/>
    <dgm:cxn modelId="{E4AD6011-B2B8-4537-BFD1-DFF55278F26E}" type="presParOf" srcId="{E11AF8C1-F071-4147-9229-063F46AB68A4}" destId="{F75D6859-4D03-4D97-8F07-28306476C5E0}" srcOrd="3" destOrd="0" presId="urn:microsoft.com/office/officeart/2005/8/layout/orgChart1"/>
    <dgm:cxn modelId="{47DDE269-2C97-43BD-AF1B-856E36C9802A}" type="presParOf" srcId="{F75D6859-4D03-4D97-8F07-28306476C5E0}" destId="{6DA68533-3718-4098-9CC4-1134A75066AD}" srcOrd="0" destOrd="0" presId="urn:microsoft.com/office/officeart/2005/8/layout/orgChart1"/>
    <dgm:cxn modelId="{A6D68274-12E2-492D-AE66-AFB853416FC0}" type="presParOf" srcId="{6DA68533-3718-4098-9CC4-1134A75066AD}" destId="{C251DC72-8CE4-4550-8C4D-C67B44ECF97B}" srcOrd="0" destOrd="0" presId="urn:microsoft.com/office/officeart/2005/8/layout/orgChart1"/>
    <dgm:cxn modelId="{D4083299-7904-43DD-A3AF-530FB2E4E6D5}" type="presParOf" srcId="{6DA68533-3718-4098-9CC4-1134A75066AD}" destId="{7B39D43F-0AE5-4A5D-A135-F38F8A82ED58}" srcOrd="1" destOrd="0" presId="urn:microsoft.com/office/officeart/2005/8/layout/orgChart1"/>
    <dgm:cxn modelId="{6F58295D-C75F-4C4E-8324-8551EA4E8023}" type="presParOf" srcId="{F75D6859-4D03-4D97-8F07-28306476C5E0}" destId="{127DABDC-C192-4BE8-B6E1-303A0747F2D5}" srcOrd="1" destOrd="0" presId="urn:microsoft.com/office/officeart/2005/8/layout/orgChart1"/>
    <dgm:cxn modelId="{6D2AB817-A19F-4D73-AF62-6427376D7969}" type="presParOf" srcId="{F75D6859-4D03-4D97-8F07-28306476C5E0}" destId="{D2308400-6EEE-409F-B9DF-6187FF2BE899}" srcOrd="2" destOrd="0" presId="urn:microsoft.com/office/officeart/2005/8/layout/orgChart1"/>
    <dgm:cxn modelId="{A6B2F877-BBD0-4F35-94B5-9EED3277E124}" type="presParOf" srcId="{E11AF8C1-F071-4147-9229-063F46AB68A4}" destId="{5CFD00AB-64BA-4EC3-A1BE-A14A3BA6D598}" srcOrd="4" destOrd="0" presId="urn:microsoft.com/office/officeart/2005/8/layout/orgChart1"/>
    <dgm:cxn modelId="{37D4B7D0-4515-4182-A6F4-69A11D381AF9}" type="presParOf" srcId="{E11AF8C1-F071-4147-9229-063F46AB68A4}" destId="{A12CF77B-B417-4A6D-9D36-3B86F934113E}" srcOrd="5" destOrd="0" presId="urn:microsoft.com/office/officeart/2005/8/layout/orgChart1"/>
    <dgm:cxn modelId="{C51A2982-4724-4F03-946C-BA306A9E4BB5}" type="presParOf" srcId="{A12CF77B-B417-4A6D-9D36-3B86F934113E}" destId="{8295C433-A5A1-4DEB-8044-6A0C3BAED9C6}" srcOrd="0" destOrd="0" presId="urn:microsoft.com/office/officeart/2005/8/layout/orgChart1"/>
    <dgm:cxn modelId="{81782A1C-D161-4631-9865-53DCA74B5ED2}" type="presParOf" srcId="{8295C433-A5A1-4DEB-8044-6A0C3BAED9C6}" destId="{54BC0BF5-67F6-4136-ACEE-3A4F50BC59E2}" srcOrd="0" destOrd="0" presId="urn:microsoft.com/office/officeart/2005/8/layout/orgChart1"/>
    <dgm:cxn modelId="{D4DB6815-EDC2-40C4-90C7-2F4AF130ABF4}" type="presParOf" srcId="{8295C433-A5A1-4DEB-8044-6A0C3BAED9C6}" destId="{356FD588-BC4F-4987-AD1A-FCB1E6A06AF8}" srcOrd="1" destOrd="0" presId="urn:microsoft.com/office/officeart/2005/8/layout/orgChart1"/>
    <dgm:cxn modelId="{F7234CAF-7201-443A-9DA2-E00EE4FC5204}" type="presParOf" srcId="{A12CF77B-B417-4A6D-9D36-3B86F934113E}" destId="{ECE9DA7B-EB57-42C8-B4A6-FF55E229607F}" srcOrd="1" destOrd="0" presId="urn:microsoft.com/office/officeart/2005/8/layout/orgChart1"/>
    <dgm:cxn modelId="{73E321BD-D718-4909-A1F2-A2DCA13C1C0B}" type="presParOf" srcId="{A12CF77B-B417-4A6D-9D36-3B86F934113E}" destId="{74337E88-0D8E-45F0-8D29-4A048BFAC093}" srcOrd="2" destOrd="0" presId="urn:microsoft.com/office/officeart/2005/8/layout/orgChart1"/>
    <dgm:cxn modelId="{0A388BFB-2229-4D3B-A758-87106292B9E4}" type="presParOf" srcId="{E11AF8C1-F071-4147-9229-063F46AB68A4}" destId="{BCE6D83D-0CC6-440D-A8F9-EEAABAB225F6}" srcOrd="6" destOrd="0" presId="urn:microsoft.com/office/officeart/2005/8/layout/orgChart1"/>
    <dgm:cxn modelId="{10F7E18E-9BAA-48BB-8C8A-06256E220050}" type="presParOf" srcId="{E11AF8C1-F071-4147-9229-063F46AB68A4}" destId="{1B240799-02DA-45A2-8098-FC5CDCF4F1CF}" srcOrd="7" destOrd="0" presId="urn:microsoft.com/office/officeart/2005/8/layout/orgChart1"/>
    <dgm:cxn modelId="{ABAA9CB8-740B-4F52-B813-0F2A67C3D60F}" type="presParOf" srcId="{1B240799-02DA-45A2-8098-FC5CDCF4F1CF}" destId="{7CF281E3-C8CA-445C-9823-90F5DB5BA06E}" srcOrd="0" destOrd="0" presId="urn:microsoft.com/office/officeart/2005/8/layout/orgChart1"/>
    <dgm:cxn modelId="{42BF0A40-EE0B-4636-9E64-60DC86C06C17}" type="presParOf" srcId="{7CF281E3-C8CA-445C-9823-90F5DB5BA06E}" destId="{6ECF7D7D-0ECD-4078-9A79-7436102DC14D}" srcOrd="0" destOrd="0" presId="urn:microsoft.com/office/officeart/2005/8/layout/orgChart1"/>
    <dgm:cxn modelId="{82EA3B6F-A289-451D-9659-93F70BA64FFB}" type="presParOf" srcId="{7CF281E3-C8CA-445C-9823-90F5DB5BA06E}" destId="{69F4F1C7-0698-4247-B0CA-59241906E7A5}" srcOrd="1" destOrd="0" presId="urn:microsoft.com/office/officeart/2005/8/layout/orgChart1"/>
    <dgm:cxn modelId="{BF3C02ED-505D-40C0-9BDF-111A524332AC}" type="presParOf" srcId="{1B240799-02DA-45A2-8098-FC5CDCF4F1CF}" destId="{CFD842FA-D508-4B95-A3E4-5F2054D79634}" srcOrd="1" destOrd="0" presId="urn:microsoft.com/office/officeart/2005/8/layout/orgChart1"/>
    <dgm:cxn modelId="{608FB0AF-D323-4DA9-9D0B-BF70B9286457}" type="presParOf" srcId="{1B240799-02DA-45A2-8098-FC5CDCF4F1CF}" destId="{5657B46F-0D28-4604-BBFD-F8D9ABB8C533}" srcOrd="2" destOrd="0" presId="urn:microsoft.com/office/officeart/2005/8/layout/orgChart1"/>
    <dgm:cxn modelId="{F93C5228-14CE-4AD2-B26C-07C7E7F67238}" type="presParOf" srcId="{E11AF8C1-F071-4147-9229-063F46AB68A4}" destId="{A2B2911C-B79A-49F0-A1CF-C861BBDA6BB2}" srcOrd="8" destOrd="0" presId="urn:microsoft.com/office/officeart/2005/8/layout/orgChart1"/>
    <dgm:cxn modelId="{547659EC-8BB0-4F5F-848B-4F03304E4C7D}" type="presParOf" srcId="{E11AF8C1-F071-4147-9229-063F46AB68A4}" destId="{B3A40B23-D3C0-4D66-914F-76AEE6747DDC}" srcOrd="9" destOrd="0" presId="urn:microsoft.com/office/officeart/2005/8/layout/orgChart1"/>
    <dgm:cxn modelId="{EB4DC4E6-5B6A-4671-9D1D-8ADF99815B45}" type="presParOf" srcId="{B3A40B23-D3C0-4D66-914F-76AEE6747DDC}" destId="{EF5D9ADC-3B5F-4AB0-80F6-C2B62CB4FCC4}" srcOrd="0" destOrd="0" presId="urn:microsoft.com/office/officeart/2005/8/layout/orgChart1"/>
    <dgm:cxn modelId="{32A9AEA5-3701-4B00-A839-819D41083B86}" type="presParOf" srcId="{EF5D9ADC-3B5F-4AB0-80F6-C2B62CB4FCC4}" destId="{F0237081-D00A-4203-B59E-0F0EF6894258}" srcOrd="0" destOrd="0" presId="urn:microsoft.com/office/officeart/2005/8/layout/orgChart1"/>
    <dgm:cxn modelId="{1CC14414-3F83-440C-81A5-9C4BF896294F}" type="presParOf" srcId="{EF5D9ADC-3B5F-4AB0-80F6-C2B62CB4FCC4}" destId="{805A618C-D6B0-42B3-BF0C-76D67E6A3CCD}" srcOrd="1" destOrd="0" presId="urn:microsoft.com/office/officeart/2005/8/layout/orgChart1"/>
    <dgm:cxn modelId="{AE0FE215-7EA0-4355-9EA8-A300A763B552}" type="presParOf" srcId="{B3A40B23-D3C0-4D66-914F-76AEE6747DDC}" destId="{E33B0ADF-0EB3-445D-9D84-8188CB6DAF96}" srcOrd="1" destOrd="0" presId="urn:microsoft.com/office/officeart/2005/8/layout/orgChart1"/>
    <dgm:cxn modelId="{E0EF4A04-DEEC-4064-A4C4-C7DE582CF602}" type="presParOf" srcId="{E33B0ADF-0EB3-445D-9D84-8188CB6DAF96}" destId="{24E7AC27-F50E-4CED-BD78-1176E546A0C6}" srcOrd="0" destOrd="0" presId="urn:microsoft.com/office/officeart/2005/8/layout/orgChart1"/>
    <dgm:cxn modelId="{6C6DE5AC-9A8E-4BBA-A3D3-4D93B62CBCB5}" type="presParOf" srcId="{E33B0ADF-0EB3-445D-9D84-8188CB6DAF96}" destId="{CF290F3E-E898-4D83-AE15-C7AC647BEB9F}" srcOrd="1" destOrd="0" presId="urn:microsoft.com/office/officeart/2005/8/layout/orgChart1"/>
    <dgm:cxn modelId="{78F8983C-A74F-4936-84D6-9B0BD374E712}" type="presParOf" srcId="{CF290F3E-E898-4D83-AE15-C7AC647BEB9F}" destId="{F87EF17D-44A6-47CA-9CA7-4E5111CB869E}" srcOrd="0" destOrd="0" presId="urn:microsoft.com/office/officeart/2005/8/layout/orgChart1"/>
    <dgm:cxn modelId="{DACEAD37-E76F-4BCC-B195-130E9C5E2274}" type="presParOf" srcId="{F87EF17D-44A6-47CA-9CA7-4E5111CB869E}" destId="{07C39B72-FE0F-4C86-ADE9-E7688F73F77F}" srcOrd="0" destOrd="0" presId="urn:microsoft.com/office/officeart/2005/8/layout/orgChart1"/>
    <dgm:cxn modelId="{D12C697C-70B0-432E-8858-11525EA4ABB9}" type="presParOf" srcId="{F87EF17D-44A6-47CA-9CA7-4E5111CB869E}" destId="{70E854C2-6B37-4B42-80C3-66AD6344ACF5}" srcOrd="1" destOrd="0" presId="urn:microsoft.com/office/officeart/2005/8/layout/orgChart1"/>
    <dgm:cxn modelId="{32F17FBF-448D-473A-90EE-146F1CCC1A14}" type="presParOf" srcId="{CF290F3E-E898-4D83-AE15-C7AC647BEB9F}" destId="{7D75CFA7-F8FA-4B70-BE9A-9C168B47791B}" srcOrd="1" destOrd="0" presId="urn:microsoft.com/office/officeart/2005/8/layout/orgChart1"/>
    <dgm:cxn modelId="{4DDAF369-1A57-4A59-86F5-47239B330C3C}" type="presParOf" srcId="{CF290F3E-E898-4D83-AE15-C7AC647BEB9F}" destId="{F4D98FA3-0F71-47DF-AF26-EDDAE1F03807}" srcOrd="2" destOrd="0" presId="urn:microsoft.com/office/officeart/2005/8/layout/orgChart1"/>
    <dgm:cxn modelId="{9EE36F09-EDE2-4D29-8970-7CB6692B8B9F}" type="presParOf" srcId="{E33B0ADF-0EB3-445D-9D84-8188CB6DAF96}" destId="{79252CE8-D10A-44FC-8233-45BF766B42BF}" srcOrd="2" destOrd="0" presId="urn:microsoft.com/office/officeart/2005/8/layout/orgChart1"/>
    <dgm:cxn modelId="{64056A43-8696-43D0-846B-4F58042F9690}" type="presParOf" srcId="{E33B0ADF-0EB3-445D-9D84-8188CB6DAF96}" destId="{8BE4C314-B560-4B28-B740-DF20D2B29A29}" srcOrd="3" destOrd="0" presId="urn:microsoft.com/office/officeart/2005/8/layout/orgChart1"/>
    <dgm:cxn modelId="{1090F67C-9869-45E2-AF17-7580F1E15845}" type="presParOf" srcId="{8BE4C314-B560-4B28-B740-DF20D2B29A29}" destId="{4B2B3C9C-F782-469D-ACD8-B5E5BB1B8A57}" srcOrd="0" destOrd="0" presId="urn:microsoft.com/office/officeart/2005/8/layout/orgChart1"/>
    <dgm:cxn modelId="{29380C6C-57DF-4B5B-9160-63B9CB0E732E}" type="presParOf" srcId="{4B2B3C9C-F782-469D-ACD8-B5E5BB1B8A57}" destId="{CCCC335E-AB1F-4FED-BB3C-171A447920A0}" srcOrd="0" destOrd="0" presId="urn:microsoft.com/office/officeart/2005/8/layout/orgChart1"/>
    <dgm:cxn modelId="{478A3EBF-4D7E-493E-879C-0BEC1E531313}" type="presParOf" srcId="{4B2B3C9C-F782-469D-ACD8-B5E5BB1B8A57}" destId="{A45927EA-C146-4C1F-ACB2-4D93D694A74C}" srcOrd="1" destOrd="0" presId="urn:microsoft.com/office/officeart/2005/8/layout/orgChart1"/>
    <dgm:cxn modelId="{01D2A3F5-EDD5-4BE9-BC3D-D25DFF9EAAA9}" type="presParOf" srcId="{8BE4C314-B560-4B28-B740-DF20D2B29A29}" destId="{22FDCAD3-A458-4448-B150-607B38552A3F}" srcOrd="1" destOrd="0" presId="urn:microsoft.com/office/officeart/2005/8/layout/orgChart1"/>
    <dgm:cxn modelId="{A075CB74-5FA5-4CF8-B4CE-393578B2E3BD}" type="presParOf" srcId="{8BE4C314-B560-4B28-B740-DF20D2B29A29}" destId="{76D27BAC-36F9-4D56-8A71-CF4A61AC6E80}" srcOrd="2" destOrd="0" presId="urn:microsoft.com/office/officeart/2005/8/layout/orgChart1"/>
    <dgm:cxn modelId="{8384DDE5-AB4A-403D-B55C-054DCBEA220C}" type="presParOf" srcId="{E33B0ADF-0EB3-445D-9D84-8188CB6DAF96}" destId="{2DF559EB-4433-40E5-9DDB-97C222637E9E}" srcOrd="4" destOrd="0" presId="urn:microsoft.com/office/officeart/2005/8/layout/orgChart1"/>
    <dgm:cxn modelId="{4BF416B3-C669-4C6D-93F4-5D9A9B8446C9}" type="presParOf" srcId="{E33B0ADF-0EB3-445D-9D84-8188CB6DAF96}" destId="{98245680-EE96-48A5-9E79-71F21B779A86}" srcOrd="5" destOrd="0" presId="urn:microsoft.com/office/officeart/2005/8/layout/orgChart1"/>
    <dgm:cxn modelId="{4873A0BF-CEC7-45B7-A3AC-BC68E83E3931}" type="presParOf" srcId="{98245680-EE96-48A5-9E79-71F21B779A86}" destId="{ACFCAED4-FD9E-4D0D-BC7C-8810D6730143}" srcOrd="0" destOrd="0" presId="urn:microsoft.com/office/officeart/2005/8/layout/orgChart1"/>
    <dgm:cxn modelId="{0137A0C8-611D-4442-BCA3-F89F6326342E}" type="presParOf" srcId="{ACFCAED4-FD9E-4D0D-BC7C-8810D6730143}" destId="{FA8EEB64-1C06-4079-A453-4F429F9A947E}" srcOrd="0" destOrd="0" presId="urn:microsoft.com/office/officeart/2005/8/layout/orgChart1"/>
    <dgm:cxn modelId="{53DF7A7D-4FDB-4D83-8526-526BE156C43B}" type="presParOf" srcId="{ACFCAED4-FD9E-4D0D-BC7C-8810D6730143}" destId="{57936F60-CA46-4257-B756-722D5A8E233E}" srcOrd="1" destOrd="0" presId="urn:microsoft.com/office/officeart/2005/8/layout/orgChart1"/>
    <dgm:cxn modelId="{F4591360-E5B3-4BE6-AF8A-32945033766F}" type="presParOf" srcId="{98245680-EE96-48A5-9E79-71F21B779A86}" destId="{1734DE61-F4F2-40B7-B6BE-75E495C71CB4}" srcOrd="1" destOrd="0" presId="urn:microsoft.com/office/officeart/2005/8/layout/orgChart1"/>
    <dgm:cxn modelId="{40CD7ECD-BB9A-4E81-BB88-3C7EC46473CC}" type="presParOf" srcId="{98245680-EE96-48A5-9E79-71F21B779A86}" destId="{288281EA-AF51-4448-BFC8-211EC09D7515}" srcOrd="2" destOrd="0" presId="urn:microsoft.com/office/officeart/2005/8/layout/orgChart1"/>
    <dgm:cxn modelId="{5868E122-4CFF-4D02-B5DE-89335B8CEB25}" type="presParOf" srcId="{B3A40B23-D3C0-4D66-914F-76AEE6747DDC}" destId="{A9616843-C547-44D9-B693-867BBA3955B1}" srcOrd="2" destOrd="0" presId="urn:microsoft.com/office/officeart/2005/8/layout/orgChart1"/>
    <dgm:cxn modelId="{A1D48F93-B936-439A-BE17-8FE8189E3602}" type="presParOf" srcId="{E11AF8C1-F071-4147-9229-063F46AB68A4}" destId="{B86492A4-883B-44D7-8D17-5D1F108DCD74}" srcOrd="10" destOrd="0" presId="urn:microsoft.com/office/officeart/2005/8/layout/orgChart1"/>
    <dgm:cxn modelId="{6D055094-74F0-4C4D-B546-71E3C638D687}" type="presParOf" srcId="{E11AF8C1-F071-4147-9229-063F46AB68A4}" destId="{A15C3CE9-9A06-4478-AFAC-EBEEF4512BBA}" srcOrd="11" destOrd="0" presId="urn:microsoft.com/office/officeart/2005/8/layout/orgChart1"/>
    <dgm:cxn modelId="{21803546-770D-4DA1-B4D6-021B21DFA60F}" type="presParOf" srcId="{A15C3CE9-9A06-4478-AFAC-EBEEF4512BBA}" destId="{6D3155D9-3AFE-4CBB-918B-4ED17A3E4844}" srcOrd="0" destOrd="0" presId="urn:microsoft.com/office/officeart/2005/8/layout/orgChart1"/>
    <dgm:cxn modelId="{69AEB507-A9BB-4AE0-9624-180DF4EDC4CA}" type="presParOf" srcId="{6D3155D9-3AFE-4CBB-918B-4ED17A3E4844}" destId="{28D11CCA-9F1A-4EB5-9989-A047BBA34F98}" srcOrd="0" destOrd="0" presId="urn:microsoft.com/office/officeart/2005/8/layout/orgChart1"/>
    <dgm:cxn modelId="{B74DB17B-0301-4B27-8143-540E9D8B38E5}" type="presParOf" srcId="{6D3155D9-3AFE-4CBB-918B-4ED17A3E4844}" destId="{91D1BAED-B3EC-4321-AAEF-41D69A337DB2}" srcOrd="1" destOrd="0" presId="urn:microsoft.com/office/officeart/2005/8/layout/orgChart1"/>
    <dgm:cxn modelId="{F8DCB23F-7DA3-4852-81CE-DD32DC7AAC8C}" type="presParOf" srcId="{A15C3CE9-9A06-4478-AFAC-EBEEF4512BBA}" destId="{104365B1-C6A0-4583-9B9C-BA42693E0525}" srcOrd="1" destOrd="0" presId="urn:microsoft.com/office/officeart/2005/8/layout/orgChart1"/>
    <dgm:cxn modelId="{9985414C-D87E-4228-A530-D4A7373CE2DD}" type="presParOf" srcId="{104365B1-C6A0-4583-9B9C-BA42693E0525}" destId="{07B2B9B2-3775-4EA8-9286-80C9992063B1}" srcOrd="0" destOrd="0" presId="urn:microsoft.com/office/officeart/2005/8/layout/orgChart1"/>
    <dgm:cxn modelId="{0795E498-2674-4262-83B1-05855E435A7F}" type="presParOf" srcId="{104365B1-C6A0-4583-9B9C-BA42693E0525}" destId="{FB7940C7-DC08-4FDB-8882-63E66134B0B3}" srcOrd="1" destOrd="0" presId="urn:microsoft.com/office/officeart/2005/8/layout/orgChart1"/>
    <dgm:cxn modelId="{274B66D5-7FF6-48F3-953A-EE0435C7437F}" type="presParOf" srcId="{FB7940C7-DC08-4FDB-8882-63E66134B0B3}" destId="{0FC7F3C1-7179-4E59-91CB-4F1E23C267ED}" srcOrd="0" destOrd="0" presId="urn:microsoft.com/office/officeart/2005/8/layout/orgChart1"/>
    <dgm:cxn modelId="{880525F0-B435-4371-A9E7-5EBCE3C8E8E5}" type="presParOf" srcId="{0FC7F3C1-7179-4E59-91CB-4F1E23C267ED}" destId="{BA3742D8-338F-4DD1-B055-549D975D0E45}" srcOrd="0" destOrd="0" presId="urn:microsoft.com/office/officeart/2005/8/layout/orgChart1"/>
    <dgm:cxn modelId="{F4B85803-F2BB-4730-ADD9-0BBB55E9EFD0}" type="presParOf" srcId="{0FC7F3C1-7179-4E59-91CB-4F1E23C267ED}" destId="{40CEBC85-959D-4C41-923E-9998E59F08DD}" srcOrd="1" destOrd="0" presId="urn:microsoft.com/office/officeart/2005/8/layout/orgChart1"/>
    <dgm:cxn modelId="{30874B20-BC27-45A9-9C6D-0C0FDAA5B1A5}" type="presParOf" srcId="{FB7940C7-DC08-4FDB-8882-63E66134B0B3}" destId="{B3253943-AD99-4182-AAC6-DF1314C09D08}" srcOrd="1" destOrd="0" presId="urn:microsoft.com/office/officeart/2005/8/layout/orgChart1"/>
    <dgm:cxn modelId="{6AC45234-CD6C-43DE-AF08-6C8AA3ABF8E1}" type="presParOf" srcId="{FB7940C7-DC08-4FDB-8882-63E66134B0B3}" destId="{CAC5BF55-4578-4CC5-9983-74C5A537CC11}" srcOrd="2" destOrd="0" presId="urn:microsoft.com/office/officeart/2005/8/layout/orgChart1"/>
    <dgm:cxn modelId="{738E7F31-4AA5-410A-B6F3-6D47F31113F7}" type="presParOf" srcId="{104365B1-C6A0-4583-9B9C-BA42693E0525}" destId="{3739CA16-06A2-43E9-95EA-E8943C3F12C0}" srcOrd="2" destOrd="0" presId="urn:microsoft.com/office/officeart/2005/8/layout/orgChart1"/>
    <dgm:cxn modelId="{E2ADD24F-7F5C-403A-9284-8327FF4577A4}" type="presParOf" srcId="{104365B1-C6A0-4583-9B9C-BA42693E0525}" destId="{8728315C-4242-48E8-AB57-02F11709A2C0}" srcOrd="3" destOrd="0" presId="urn:microsoft.com/office/officeart/2005/8/layout/orgChart1"/>
    <dgm:cxn modelId="{1E3E1C84-7FCA-4D8A-863E-42333134B704}" type="presParOf" srcId="{8728315C-4242-48E8-AB57-02F11709A2C0}" destId="{69C08F57-B7CC-4B47-9253-2D7B5439BF70}" srcOrd="0" destOrd="0" presId="urn:microsoft.com/office/officeart/2005/8/layout/orgChart1"/>
    <dgm:cxn modelId="{32317EF3-11BD-4485-ABE6-4A02A3A11CC3}" type="presParOf" srcId="{69C08F57-B7CC-4B47-9253-2D7B5439BF70}" destId="{F2F128E2-32BC-4B2A-8CFA-4A75EE91C509}" srcOrd="0" destOrd="0" presId="urn:microsoft.com/office/officeart/2005/8/layout/orgChart1"/>
    <dgm:cxn modelId="{1D98AD37-8506-41A1-A940-D133D491133C}" type="presParOf" srcId="{69C08F57-B7CC-4B47-9253-2D7B5439BF70}" destId="{B7D295CE-84CF-47DC-A842-49D7E1285A61}" srcOrd="1" destOrd="0" presId="urn:microsoft.com/office/officeart/2005/8/layout/orgChart1"/>
    <dgm:cxn modelId="{AC1F1CAE-7D6A-4E68-95AC-BE2981B8321A}" type="presParOf" srcId="{8728315C-4242-48E8-AB57-02F11709A2C0}" destId="{B01AD1A8-2388-403C-883E-733DB0038B91}" srcOrd="1" destOrd="0" presId="urn:microsoft.com/office/officeart/2005/8/layout/orgChart1"/>
    <dgm:cxn modelId="{953B6DF7-BA9A-4AF6-864B-7449CF0FD25B}" type="presParOf" srcId="{8728315C-4242-48E8-AB57-02F11709A2C0}" destId="{8A189C50-4A76-4ADC-BEF1-046A026ADCB1}" srcOrd="2" destOrd="0" presId="urn:microsoft.com/office/officeart/2005/8/layout/orgChart1"/>
    <dgm:cxn modelId="{CFB0CA86-B849-41C5-B66F-4B8A789DD61F}" type="presParOf" srcId="{104365B1-C6A0-4583-9B9C-BA42693E0525}" destId="{3916F008-217D-4BBE-AF8A-A6EA870F3561}" srcOrd="4" destOrd="0" presId="urn:microsoft.com/office/officeart/2005/8/layout/orgChart1"/>
    <dgm:cxn modelId="{5062D38C-A7D7-406B-B5E1-86F14D12EF92}" type="presParOf" srcId="{104365B1-C6A0-4583-9B9C-BA42693E0525}" destId="{963DD308-67BB-40AA-BCEC-48F9D1AE8A46}" srcOrd="5" destOrd="0" presId="urn:microsoft.com/office/officeart/2005/8/layout/orgChart1"/>
    <dgm:cxn modelId="{4753C099-26B2-4A20-9A6E-B2A18413649D}" type="presParOf" srcId="{963DD308-67BB-40AA-BCEC-48F9D1AE8A46}" destId="{4F5A2764-7622-4F61-A99F-C597DDB55FD8}" srcOrd="0" destOrd="0" presId="urn:microsoft.com/office/officeart/2005/8/layout/orgChart1"/>
    <dgm:cxn modelId="{48826B3E-A666-410B-AC28-310455553B08}" type="presParOf" srcId="{4F5A2764-7622-4F61-A99F-C597DDB55FD8}" destId="{6BD04394-057E-4AA7-B0D3-A6BBA2713333}" srcOrd="0" destOrd="0" presId="urn:microsoft.com/office/officeart/2005/8/layout/orgChart1"/>
    <dgm:cxn modelId="{62AE685E-5A8E-4D06-A946-FAEDFCCE0BF0}" type="presParOf" srcId="{4F5A2764-7622-4F61-A99F-C597DDB55FD8}" destId="{26A6AD3F-F655-43EC-A247-1FB56C55E49F}" srcOrd="1" destOrd="0" presId="urn:microsoft.com/office/officeart/2005/8/layout/orgChart1"/>
    <dgm:cxn modelId="{EE6275E2-BC94-485E-98FD-332E185C03DB}" type="presParOf" srcId="{963DD308-67BB-40AA-BCEC-48F9D1AE8A46}" destId="{82DFB089-8D4A-4F20-AFD2-BD5F3610E6E7}" srcOrd="1" destOrd="0" presId="urn:microsoft.com/office/officeart/2005/8/layout/orgChart1"/>
    <dgm:cxn modelId="{ED402AFF-2392-4774-8379-E127B4715069}" type="presParOf" srcId="{963DD308-67BB-40AA-BCEC-48F9D1AE8A46}" destId="{0347C2C4-1869-42E7-8B0E-B6F1D5AEF4B2}" srcOrd="2" destOrd="0" presId="urn:microsoft.com/office/officeart/2005/8/layout/orgChart1"/>
    <dgm:cxn modelId="{DEAD2793-DF54-4F5C-BEB6-57695E502925}" type="presParOf" srcId="{A15C3CE9-9A06-4478-AFAC-EBEEF4512BBA}" destId="{CF5B76BF-C299-4D93-9B07-C96EDE6D7C96}" srcOrd="2" destOrd="0" presId="urn:microsoft.com/office/officeart/2005/8/layout/orgChart1"/>
    <dgm:cxn modelId="{6605ED72-F4C5-47F3-9B99-323E94D6E711}" type="presParOf" srcId="{9E57249F-5131-46DF-A391-51BB1DC7962F}" destId="{A7B05EF9-F090-42E6-99D3-7C1E72A62DF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6F008-217D-4BBE-AF8A-A6EA870F3561}">
      <dsp:nvSpPr>
        <dsp:cNvPr id="0" name=""/>
        <dsp:cNvSpPr/>
      </dsp:nvSpPr>
      <dsp:spPr>
        <a:xfrm>
          <a:off x="8195088" y="1365015"/>
          <a:ext cx="169093" cy="2119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9305"/>
              </a:lnTo>
              <a:lnTo>
                <a:pt x="169093" y="21193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9CA16-06A2-43E9-95EA-E8943C3F12C0}">
      <dsp:nvSpPr>
        <dsp:cNvPr id="0" name=""/>
        <dsp:cNvSpPr/>
      </dsp:nvSpPr>
      <dsp:spPr>
        <a:xfrm>
          <a:off x="8195088" y="1365015"/>
          <a:ext cx="169093" cy="1318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8929"/>
              </a:lnTo>
              <a:lnTo>
                <a:pt x="169093" y="13189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B2B9B2-3775-4EA8-9286-80C9992063B1}">
      <dsp:nvSpPr>
        <dsp:cNvPr id="0" name=""/>
        <dsp:cNvSpPr/>
      </dsp:nvSpPr>
      <dsp:spPr>
        <a:xfrm>
          <a:off x="8195088" y="1365015"/>
          <a:ext cx="169093" cy="518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553"/>
              </a:lnTo>
              <a:lnTo>
                <a:pt x="169093" y="5185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6492A4-883B-44D7-8D17-5D1F108DCD74}">
      <dsp:nvSpPr>
        <dsp:cNvPr id="0" name=""/>
        <dsp:cNvSpPr/>
      </dsp:nvSpPr>
      <dsp:spPr>
        <a:xfrm>
          <a:off x="5235951" y="564638"/>
          <a:ext cx="3410052" cy="236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365"/>
              </a:lnTo>
              <a:lnTo>
                <a:pt x="3410052" y="118365"/>
              </a:lnTo>
              <a:lnTo>
                <a:pt x="3410052" y="236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F559EB-4433-40E5-9DDB-97C222637E9E}">
      <dsp:nvSpPr>
        <dsp:cNvPr id="0" name=""/>
        <dsp:cNvSpPr/>
      </dsp:nvSpPr>
      <dsp:spPr>
        <a:xfrm>
          <a:off x="6831066" y="1365015"/>
          <a:ext cx="169093" cy="2119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9305"/>
              </a:lnTo>
              <a:lnTo>
                <a:pt x="169093" y="21193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52CE8-D10A-44FC-8233-45BF766B42BF}">
      <dsp:nvSpPr>
        <dsp:cNvPr id="0" name=""/>
        <dsp:cNvSpPr/>
      </dsp:nvSpPr>
      <dsp:spPr>
        <a:xfrm>
          <a:off x="6831066" y="1365015"/>
          <a:ext cx="169093" cy="1318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8929"/>
              </a:lnTo>
              <a:lnTo>
                <a:pt x="169093" y="13189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E7AC27-F50E-4CED-BD78-1176E546A0C6}">
      <dsp:nvSpPr>
        <dsp:cNvPr id="0" name=""/>
        <dsp:cNvSpPr/>
      </dsp:nvSpPr>
      <dsp:spPr>
        <a:xfrm>
          <a:off x="6831066" y="1365015"/>
          <a:ext cx="169093" cy="518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553"/>
              </a:lnTo>
              <a:lnTo>
                <a:pt x="169093" y="5185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B2911C-B79A-49F0-A1CF-C861BBDA6BB2}">
      <dsp:nvSpPr>
        <dsp:cNvPr id="0" name=""/>
        <dsp:cNvSpPr/>
      </dsp:nvSpPr>
      <dsp:spPr>
        <a:xfrm>
          <a:off x="5235951" y="564638"/>
          <a:ext cx="2046031" cy="236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365"/>
              </a:lnTo>
              <a:lnTo>
                <a:pt x="2046031" y="118365"/>
              </a:lnTo>
              <a:lnTo>
                <a:pt x="2046031" y="236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E6D83D-0CC6-440D-A8F9-EEAABAB225F6}">
      <dsp:nvSpPr>
        <dsp:cNvPr id="0" name=""/>
        <dsp:cNvSpPr/>
      </dsp:nvSpPr>
      <dsp:spPr>
        <a:xfrm>
          <a:off x="5235951" y="564638"/>
          <a:ext cx="682010" cy="236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365"/>
              </a:lnTo>
              <a:lnTo>
                <a:pt x="682010" y="118365"/>
              </a:lnTo>
              <a:lnTo>
                <a:pt x="682010" y="236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D00AB-64BA-4EC3-A1BE-A14A3BA6D598}">
      <dsp:nvSpPr>
        <dsp:cNvPr id="0" name=""/>
        <dsp:cNvSpPr/>
      </dsp:nvSpPr>
      <dsp:spPr>
        <a:xfrm>
          <a:off x="4553940" y="564638"/>
          <a:ext cx="682010" cy="236730"/>
        </a:xfrm>
        <a:custGeom>
          <a:avLst/>
          <a:gdLst/>
          <a:ahLst/>
          <a:cxnLst/>
          <a:rect l="0" t="0" r="0" b="0"/>
          <a:pathLst>
            <a:path>
              <a:moveTo>
                <a:pt x="682010" y="0"/>
              </a:moveTo>
              <a:lnTo>
                <a:pt x="682010" y="118365"/>
              </a:lnTo>
              <a:lnTo>
                <a:pt x="0" y="118365"/>
              </a:lnTo>
              <a:lnTo>
                <a:pt x="0" y="236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19CC7-CBF1-47F8-9DC9-9B30B0D160A9}">
      <dsp:nvSpPr>
        <dsp:cNvPr id="0" name=""/>
        <dsp:cNvSpPr/>
      </dsp:nvSpPr>
      <dsp:spPr>
        <a:xfrm>
          <a:off x="3189919" y="564638"/>
          <a:ext cx="2046031" cy="236730"/>
        </a:xfrm>
        <a:custGeom>
          <a:avLst/>
          <a:gdLst/>
          <a:ahLst/>
          <a:cxnLst/>
          <a:rect l="0" t="0" r="0" b="0"/>
          <a:pathLst>
            <a:path>
              <a:moveTo>
                <a:pt x="2046031" y="0"/>
              </a:moveTo>
              <a:lnTo>
                <a:pt x="2046031" y="118365"/>
              </a:lnTo>
              <a:lnTo>
                <a:pt x="0" y="118365"/>
              </a:lnTo>
              <a:lnTo>
                <a:pt x="0" y="236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8FCA0-2515-4135-ADD6-0631E6D0ACA4}">
      <dsp:nvSpPr>
        <dsp:cNvPr id="0" name=""/>
        <dsp:cNvSpPr/>
      </dsp:nvSpPr>
      <dsp:spPr>
        <a:xfrm>
          <a:off x="1825898" y="564638"/>
          <a:ext cx="3410052" cy="236730"/>
        </a:xfrm>
        <a:custGeom>
          <a:avLst/>
          <a:gdLst/>
          <a:ahLst/>
          <a:cxnLst/>
          <a:rect l="0" t="0" r="0" b="0"/>
          <a:pathLst>
            <a:path>
              <a:moveTo>
                <a:pt x="3410052" y="0"/>
              </a:moveTo>
              <a:lnTo>
                <a:pt x="3410052" y="118365"/>
              </a:lnTo>
              <a:lnTo>
                <a:pt x="0" y="118365"/>
              </a:lnTo>
              <a:lnTo>
                <a:pt x="0" y="236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8922B-F99D-400E-9FDB-1AE375185F5D}">
      <dsp:nvSpPr>
        <dsp:cNvPr id="0" name=""/>
        <dsp:cNvSpPr/>
      </dsp:nvSpPr>
      <dsp:spPr>
        <a:xfrm>
          <a:off x="4672306" y="993"/>
          <a:ext cx="1127290" cy="563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cs typeface="Calibri Light"/>
            </a:rPr>
            <a:t>game</a:t>
          </a:r>
        </a:p>
      </dsp:txBody>
      <dsp:txXfrm>
        <a:off x="4672306" y="993"/>
        <a:ext cx="1127290" cy="563645"/>
      </dsp:txXfrm>
    </dsp:sp>
    <dsp:sp modelId="{B3D1FA81-499D-435B-8947-E48C1234C1B8}">
      <dsp:nvSpPr>
        <dsp:cNvPr id="0" name=""/>
        <dsp:cNvSpPr/>
      </dsp:nvSpPr>
      <dsp:spPr>
        <a:xfrm>
          <a:off x="1262253" y="801369"/>
          <a:ext cx="1127290" cy="563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>
              <a:cs typeface="Calibri Light"/>
            </a:rPr>
            <a:t>flippedcard</a:t>
          </a:r>
        </a:p>
      </dsp:txBody>
      <dsp:txXfrm>
        <a:off x="1262253" y="801369"/>
        <a:ext cx="1127290" cy="563645"/>
      </dsp:txXfrm>
    </dsp:sp>
    <dsp:sp modelId="{C251DC72-8CE4-4550-8C4D-C67B44ECF97B}">
      <dsp:nvSpPr>
        <dsp:cNvPr id="0" name=""/>
        <dsp:cNvSpPr/>
      </dsp:nvSpPr>
      <dsp:spPr>
        <a:xfrm>
          <a:off x="2626274" y="801369"/>
          <a:ext cx="1127290" cy="563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>
              <a:cs typeface="Calibri Light"/>
            </a:rPr>
            <a:t>active_player_id</a:t>
          </a:r>
          <a:endParaRPr lang="de-DE" sz="1300" kern="1200" dirty="0">
            <a:cs typeface="Calibri Light"/>
          </a:endParaRPr>
        </a:p>
      </dsp:txBody>
      <dsp:txXfrm>
        <a:off x="2626274" y="801369"/>
        <a:ext cx="1127290" cy="563645"/>
      </dsp:txXfrm>
    </dsp:sp>
    <dsp:sp modelId="{54BC0BF5-67F6-4136-ACEE-3A4F50BC59E2}">
      <dsp:nvSpPr>
        <dsp:cNvPr id="0" name=""/>
        <dsp:cNvSpPr/>
      </dsp:nvSpPr>
      <dsp:spPr>
        <a:xfrm>
          <a:off x="3990295" y="801369"/>
          <a:ext cx="1127290" cy="563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>
              <a:cs typeface="Calibri Light"/>
            </a:rPr>
            <a:t>lastpair</a:t>
          </a:r>
        </a:p>
      </dsp:txBody>
      <dsp:txXfrm>
        <a:off x="3990295" y="801369"/>
        <a:ext cx="1127290" cy="563645"/>
      </dsp:txXfrm>
    </dsp:sp>
    <dsp:sp modelId="{6ECF7D7D-0ECD-4078-9A79-7436102DC14D}">
      <dsp:nvSpPr>
        <dsp:cNvPr id="0" name=""/>
        <dsp:cNvSpPr/>
      </dsp:nvSpPr>
      <dsp:spPr>
        <a:xfrm>
          <a:off x="5354316" y="801369"/>
          <a:ext cx="1127290" cy="563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>
              <a:cs typeface="Calibri Light"/>
            </a:rPr>
            <a:t>owner</a:t>
          </a:r>
        </a:p>
      </dsp:txBody>
      <dsp:txXfrm>
        <a:off x="5354316" y="801369"/>
        <a:ext cx="1127290" cy="563645"/>
      </dsp:txXfrm>
    </dsp:sp>
    <dsp:sp modelId="{F0237081-D00A-4203-B59E-0F0EF6894258}">
      <dsp:nvSpPr>
        <dsp:cNvPr id="0" name=""/>
        <dsp:cNvSpPr/>
      </dsp:nvSpPr>
      <dsp:spPr>
        <a:xfrm>
          <a:off x="6718337" y="801369"/>
          <a:ext cx="1127290" cy="563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1">
              <a:cs typeface="Calibri Light"/>
            </a:rPr>
            <a:t>players</a:t>
          </a:r>
        </a:p>
      </dsp:txBody>
      <dsp:txXfrm>
        <a:off x="6718337" y="801369"/>
        <a:ext cx="1127290" cy="563645"/>
      </dsp:txXfrm>
    </dsp:sp>
    <dsp:sp modelId="{07C39B72-FE0F-4C86-ADE9-E7688F73F77F}">
      <dsp:nvSpPr>
        <dsp:cNvPr id="0" name=""/>
        <dsp:cNvSpPr/>
      </dsp:nvSpPr>
      <dsp:spPr>
        <a:xfrm>
          <a:off x="7000160" y="1601745"/>
          <a:ext cx="1127290" cy="563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>
              <a:cs typeface="Calibri Light"/>
            </a:rPr>
            <a:t>player</a:t>
          </a:r>
        </a:p>
      </dsp:txBody>
      <dsp:txXfrm>
        <a:off x="7000160" y="1601745"/>
        <a:ext cx="1127290" cy="563645"/>
      </dsp:txXfrm>
    </dsp:sp>
    <dsp:sp modelId="{CCCC335E-AB1F-4FED-BB3C-171A447920A0}">
      <dsp:nvSpPr>
        <dsp:cNvPr id="0" name=""/>
        <dsp:cNvSpPr/>
      </dsp:nvSpPr>
      <dsp:spPr>
        <a:xfrm>
          <a:off x="7000160" y="2402121"/>
          <a:ext cx="1127290" cy="563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cs typeface="Calibri Light"/>
            </a:rPr>
            <a:t>...</a:t>
          </a:r>
        </a:p>
      </dsp:txBody>
      <dsp:txXfrm>
        <a:off x="7000160" y="2402121"/>
        <a:ext cx="1127290" cy="563645"/>
      </dsp:txXfrm>
    </dsp:sp>
    <dsp:sp modelId="{FA8EEB64-1C06-4079-A453-4F429F9A947E}">
      <dsp:nvSpPr>
        <dsp:cNvPr id="0" name=""/>
        <dsp:cNvSpPr/>
      </dsp:nvSpPr>
      <dsp:spPr>
        <a:xfrm>
          <a:off x="7000160" y="3202498"/>
          <a:ext cx="1127290" cy="563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>
              <a:cs typeface="Calibri Light"/>
            </a:rPr>
            <a:t>player</a:t>
          </a:r>
          <a:endParaRPr lang="de-DE" sz="1300" kern="1200" dirty="0">
            <a:cs typeface="Calibri Light"/>
          </a:endParaRPr>
        </a:p>
      </dsp:txBody>
      <dsp:txXfrm>
        <a:off x="7000160" y="3202498"/>
        <a:ext cx="1127290" cy="563645"/>
      </dsp:txXfrm>
    </dsp:sp>
    <dsp:sp modelId="{28D11CCA-9F1A-4EB5-9989-A047BBA34F98}">
      <dsp:nvSpPr>
        <dsp:cNvPr id="0" name=""/>
        <dsp:cNvSpPr/>
      </dsp:nvSpPr>
      <dsp:spPr>
        <a:xfrm>
          <a:off x="8082358" y="801369"/>
          <a:ext cx="1127290" cy="563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>
              <a:cs typeface="Calibri Light"/>
            </a:rPr>
            <a:t>cards</a:t>
          </a:r>
          <a:endParaRPr lang="de-DE" sz="1300" kern="1200" dirty="0">
            <a:cs typeface="Calibri Light"/>
          </a:endParaRPr>
        </a:p>
      </dsp:txBody>
      <dsp:txXfrm>
        <a:off x="8082358" y="801369"/>
        <a:ext cx="1127290" cy="563645"/>
      </dsp:txXfrm>
    </dsp:sp>
    <dsp:sp modelId="{BA3742D8-338F-4DD1-B055-549D975D0E45}">
      <dsp:nvSpPr>
        <dsp:cNvPr id="0" name=""/>
        <dsp:cNvSpPr/>
      </dsp:nvSpPr>
      <dsp:spPr>
        <a:xfrm>
          <a:off x="8364181" y="1601745"/>
          <a:ext cx="1127290" cy="563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>
              <a:cs typeface="Calibri Light"/>
            </a:rPr>
            <a:t>card</a:t>
          </a:r>
        </a:p>
      </dsp:txBody>
      <dsp:txXfrm>
        <a:off x="8364181" y="1601745"/>
        <a:ext cx="1127290" cy="563645"/>
      </dsp:txXfrm>
    </dsp:sp>
    <dsp:sp modelId="{F2F128E2-32BC-4B2A-8CFA-4A75EE91C509}">
      <dsp:nvSpPr>
        <dsp:cNvPr id="0" name=""/>
        <dsp:cNvSpPr/>
      </dsp:nvSpPr>
      <dsp:spPr>
        <a:xfrm>
          <a:off x="8364181" y="2402121"/>
          <a:ext cx="1127290" cy="563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cs typeface="Calibri Light"/>
            </a:rPr>
            <a:t>...</a:t>
          </a:r>
        </a:p>
      </dsp:txBody>
      <dsp:txXfrm>
        <a:off x="8364181" y="2402121"/>
        <a:ext cx="1127290" cy="563645"/>
      </dsp:txXfrm>
    </dsp:sp>
    <dsp:sp modelId="{6BD04394-057E-4AA7-B0D3-A6BBA2713333}">
      <dsp:nvSpPr>
        <dsp:cNvPr id="0" name=""/>
        <dsp:cNvSpPr/>
      </dsp:nvSpPr>
      <dsp:spPr>
        <a:xfrm>
          <a:off x="8364181" y="3202498"/>
          <a:ext cx="1127290" cy="563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>
              <a:cs typeface="Calibri Light"/>
            </a:rPr>
            <a:t>card</a:t>
          </a:r>
          <a:endParaRPr lang="de-DE" sz="1300" kern="1200" dirty="0">
            <a:cs typeface="Calibri Light"/>
          </a:endParaRPr>
        </a:p>
      </dsp:txBody>
      <dsp:txXfrm>
        <a:off x="8364181" y="3202498"/>
        <a:ext cx="1127290" cy="563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A3E79-370D-427E-A8C9-62587A8B4DBE}" type="datetimeFigureOut">
              <a:rPr lang="de-DE" smtClean="0"/>
              <a:t>09.04.2018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161BA-70B5-470A-89FF-2464C74D71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12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Flipped Card , </a:t>
            </a:r>
            <a:r>
              <a:rPr lang="en-US" dirty="0" err="1">
                <a:cs typeface="Calibri"/>
              </a:rPr>
              <a:t>active_player_id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lastpair</a:t>
            </a:r>
            <a:r>
              <a:rPr lang="en-US" dirty="0">
                <a:cs typeface="Calibri"/>
              </a:rPr>
              <a:t>, owner, players[] cards[]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161BA-70B5-470A-89FF-2464C74D71A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771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Flipped Card , </a:t>
            </a:r>
            <a:r>
              <a:rPr lang="en-US" dirty="0" err="1">
                <a:cs typeface="Calibri"/>
              </a:rPr>
              <a:t>active_player_id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lastpair</a:t>
            </a:r>
            <a:r>
              <a:rPr lang="en-US" dirty="0">
                <a:cs typeface="Calibri"/>
              </a:rPr>
              <a:t>, owner, players[] cards[]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161BA-70B5-470A-89FF-2464C74D71A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051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161BA-70B5-470A-89FF-2464C74D71A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962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Flipped Card , </a:t>
            </a:r>
            <a:r>
              <a:rPr lang="en-US" dirty="0" err="1">
                <a:cs typeface="Calibri"/>
              </a:rPr>
              <a:t>active_player_id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lastpair</a:t>
            </a:r>
            <a:r>
              <a:rPr lang="en-US" dirty="0">
                <a:cs typeface="Calibri"/>
              </a:rPr>
              <a:t>, owner, players[] cards[]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161BA-70B5-470A-89FF-2464C74D71A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02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Flipped Card , </a:t>
            </a:r>
            <a:r>
              <a:rPr lang="en-US" dirty="0" err="1">
                <a:cs typeface="Calibri"/>
              </a:rPr>
              <a:t>active_player_id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lastpair</a:t>
            </a:r>
            <a:r>
              <a:rPr lang="en-US" dirty="0">
                <a:cs typeface="Calibri"/>
              </a:rPr>
              <a:t>, owner, players[] cards[]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161BA-70B5-470A-89FF-2464C74D71A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2452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697554C-315A-4B1C-AB76-9710B4BA9F70}" type="datetimeFigureOut">
              <a:rPr lang="de-DE" smtClean="0"/>
              <a:t>09.04.2018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55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09.04.2018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84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09.04.2018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8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09.04.2018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97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09.04.2018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67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09.04.2018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20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09.04.2018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0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09.04.2018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90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09.04.2018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69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09.04.2018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32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697554C-315A-4B1C-AB76-9710B4BA9F70}" type="datetimeFigureOut">
              <a:rPr lang="de-DE" smtClean="0"/>
              <a:t>09.04.2018</a:t>
            </a:fld>
            <a:endParaRPr lang="de-D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043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697554C-315A-4B1C-AB76-9710B4BA9F70}" type="datetimeFigureOut">
              <a:rPr lang="de-DE" smtClean="0"/>
              <a:t>09.04.2018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93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m 12">
            <a:extLst>
              <a:ext uri="{FF2B5EF4-FFF2-40B4-BE49-F238E27FC236}">
                <a16:creationId xmlns:a16="http://schemas.microsoft.com/office/drawing/2014/main" id="{6E735B6D-96A3-43BF-AEFB-4EEEE843C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798526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el 1">
            <a:extLst>
              <a:ext uri="{FF2B5EF4-FFF2-40B4-BE49-F238E27FC236}">
                <a16:creationId xmlns:a16="http://schemas.microsoft.com/office/drawing/2014/main" id="{17CD6353-7CCC-4928-AF20-B33DD135F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86" y="327005"/>
            <a:ext cx="7983569" cy="694916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Hierarchie Game </a:t>
            </a:r>
            <a:r>
              <a:rPr lang="de-DE" dirty="0" err="1">
                <a:cs typeface="Calibri Light"/>
              </a:rPr>
              <a:t>Node</a:t>
            </a:r>
            <a:endParaRPr lang="de-DE" dirty="0" err="1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0CD0682-8397-44C9-A5A3-2285811F5AA4}"/>
              </a:ext>
            </a:extLst>
          </p:cNvPr>
          <p:cNvSpPr/>
          <p:nvPr/>
        </p:nvSpPr>
        <p:spPr>
          <a:xfrm>
            <a:off x="1869742" y="2677532"/>
            <a:ext cx="5345596" cy="85642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F7903D5-C385-44E2-9E85-214E2563C21A}"/>
              </a:ext>
            </a:extLst>
          </p:cNvPr>
          <p:cNvSpPr/>
          <p:nvPr/>
        </p:nvSpPr>
        <p:spPr>
          <a:xfrm>
            <a:off x="7331294" y="2680845"/>
            <a:ext cx="2910510" cy="32418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56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9C2943E7-B2D2-446F-A241-7C58BADE5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4"/>
          <a:stretch/>
        </p:blipFill>
        <p:spPr>
          <a:xfrm>
            <a:off x="1481197" y="75561"/>
            <a:ext cx="8992378" cy="66781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CFF4254D-9A45-42B4-92A3-E5F41FC27AC7}"/>
              </a:ext>
            </a:extLst>
          </p:cNvPr>
          <p:cNvSpPr/>
          <p:nvPr/>
        </p:nvSpPr>
        <p:spPr>
          <a:xfrm>
            <a:off x="1685023" y="2411082"/>
            <a:ext cx="8786003" cy="64122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396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9C2943E7-B2D2-446F-A241-7C58BADE5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4"/>
          <a:stretch/>
        </p:blipFill>
        <p:spPr>
          <a:xfrm>
            <a:off x="1481197" y="75561"/>
            <a:ext cx="8992378" cy="66781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CFF4254D-9A45-42B4-92A3-E5F41FC27AC7}"/>
              </a:ext>
            </a:extLst>
          </p:cNvPr>
          <p:cNvSpPr/>
          <p:nvPr/>
        </p:nvSpPr>
        <p:spPr>
          <a:xfrm>
            <a:off x="1685023" y="3086818"/>
            <a:ext cx="8786003" cy="146073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102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9C2943E7-B2D2-446F-A241-7C58BADE5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4"/>
          <a:stretch/>
        </p:blipFill>
        <p:spPr>
          <a:xfrm>
            <a:off x="1481197" y="75561"/>
            <a:ext cx="8992378" cy="66781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CFF4254D-9A45-42B4-92A3-E5F41FC27AC7}"/>
              </a:ext>
            </a:extLst>
          </p:cNvPr>
          <p:cNvSpPr/>
          <p:nvPr/>
        </p:nvSpPr>
        <p:spPr>
          <a:xfrm>
            <a:off x="1685023" y="4560497"/>
            <a:ext cx="8786003" cy="166920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643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D73F6F-9DF0-4E33-9891-CD02281C6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86" y="327005"/>
            <a:ext cx="7983569" cy="694916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Aufbau der Nodes</a:t>
            </a:r>
            <a:endParaRPr lang="de-DE" dirty="0" err="1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CBD71842-B8CB-4D1B-9CBE-0E748EC8E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550187"/>
              </p:ext>
            </p:extLst>
          </p:nvPr>
        </p:nvGraphicFramePr>
        <p:xfrm>
          <a:off x="441563" y="1024731"/>
          <a:ext cx="11045916" cy="5316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6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9724">
                  <a:extLst>
                    <a:ext uri="{9D8B030D-6E8A-4147-A177-3AD203B41FA5}">
                      <a16:colId xmlns:a16="http://schemas.microsoft.com/office/drawing/2014/main" val="407521532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1494216975"/>
                    </a:ext>
                  </a:extLst>
                </a:gridCol>
                <a:gridCol w="1864735">
                  <a:extLst>
                    <a:ext uri="{9D8B030D-6E8A-4147-A177-3AD203B41FA5}">
                      <a16:colId xmlns:a16="http://schemas.microsoft.com/office/drawing/2014/main" val="1951632756"/>
                    </a:ext>
                  </a:extLst>
                </a:gridCol>
                <a:gridCol w="2030261">
                  <a:extLst>
                    <a:ext uri="{9D8B030D-6E8A-4147-A177-3AD203B41FA5}">
                      <a16:colId xmlns:a16="http://schemas.microsoft.com/office/drawing/2014/main" val="1826016409"/>
                    </a:ext>
                  </a:extLst>
                </a:gridCol>
              </a:tblGrid>
              <a:tr h="765941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de-DE" sz="3600" dirty="0"/>
                        <a:t>game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3600" dirty="0" err="1"/>
                        <a:t>cards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3600" dirty="0" err="1"/>
                        <a:t>players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3600" dirty="0" err="1"/>
                        <a:t>card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3600" err="1"/>
                        <a:t>player</a:t>
                      </a:r>
                      <a:endParaRPr lang="de-D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7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24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e-DE" sz="2400" dirty="0"/>
                        <a:t>@</a:t>
                      </a:r>
                      <a:r>
                        <a:rPr lang="de-DE" sz="2400" dirty="0" err="1"/>
                        <a:t>id</a:t>
                      </a:r>
                    </a:p>
                    <a:p>
                      <a:pPr marL="0" lvl="0" indent="0">
                        <a:buNone/>
                      </a:pPr>
                      <a:r>
                        <a:rPr lang="de-DE" sz="2400" dirty="0"/>
                        <a:t>@</a:t>
                      </a:r>
                      <a:r>
                        <a:rPr lang="de-DE" sz="2400" dirty="0" err="1"/>
                        <a:t>game_state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400" dirty="0"/>
                        <a:t>@</a:t>
                      </a:r>
                      <a:r>
                        <a:rPr lang="de-DE" sz="2400" dirty="0" err="1"/>
                        <a:t>id</a:t>
                      </a:r>
                    </a:p>
                    <a:p>
                      <a:pPr lvl="0">
                        <a:buNone/>
                      </a:pPr>
                      <a:r>
                        <a:rPr lang="de-DE" sz="2400" dirty="0"/>
                        <a:t>@pair</a:t>
                      </a:r>
                    </a:p>
                    <a:p>
                      <a:pPr lvl="0">
                        <a:buNone/>
                      </a:pPr>
                      <a:r>
                        <a:rPr lang="de-DE" sz="2400" dirty="0"/>
                        <a:t>@</a:t>
                      </a:r>
                      <a:r>
                        <a:rPr lang="de-DE" sz="2400" dirty="0" err="1"/>
                        <a:t>card_state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400" dirty="0"/>
                        <a:t>@</a:t>
                      </a:r>
                      <a:r>
                        <a:rPr lang="de-DE" sz="2400" dirty="0" err="1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26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400" dirty="0"/>
                        <a:t>Elemente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de-DE" sz="2400" dirty="0" err="1"/>
                        <a:t>flippedcard</a:t>
                      </a:r>
                    </a:p>
                    <a:p>
                      <a:pPr marL="0" lvl="0" indent="0">
                        <a:buNone/>
                      </a:pPr>
                      <a:r>
                        <a:rPr lang="de-DE" sz="2400" dirty="0" err="1"/>
                        <a:t>active_player_id</a:t>
                      </a:r>
                    </a:p>
                    <a:p>
                      <a:pPr marL="0" lvl="0" indent="0">
                        <a:buNone/>
                      </a:pPr>
                      <a:r>
                        <a:rPr lang="de-DE" sz="2400" dirty="0" err="1"/>
                        <a:t>lastpair</a:t>
                      </a:r>
                    </a:p>
                    <a:p>
                      <a:pPr marL="0" lvl="0" indent="0">
                        <a:buNone/>
                      </a:pPr>
                      <a:r>
                        <a:rPr lang="de-DE" sz="2400" dirty="0" err="1"/>
                        <a:t>owner</a:t>
                      </a:r>
                    </a:p>
                    <a:p>
                      <a:pPr marL="0" lvl="0" indent="0">
                        <a:buNone/>
                      </a:pPr>
                      <a:r>
                        <a:rPr lang="de-DE" sz="2400" dirty="0" err="1"/>
                        <a:t>players</a:t>
                      </a:r>
                    </a:p>
                    <a:p>
                      <a:pPr marL="0" lvl="0" indent="0">
                        <a:buNone/>
                      </a:pPr>
                      <a:r>
                        <a:rPr lang="de-DE" sz="2400" dirty="0" err="1"/>
                        <a:t>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400" dirty="0" err="1"/>
                        <a:t>card</a:t>
                      </a:r>
                    </a:p>
                    <a:p>
                      <a:pPr lvl="0">
                        <a:buNone/>
                      </a:pPr>
                      <a:r>
                        <a:rPr lang="de-DE" sz="2400" dirty="0" err="1"/>
                        <a:t>card</a:t>
                      </a:r>
                    </a:p>
                    <a:p>
                      <a:pPr lvl="0">
                        <a:buNone/>
                      </a:pPr>
                      <a:r>
                        <a:rPr lang="de-DE" sz="2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400" dirty="0" err="1"/>
                        <a:t>player</a:t>
                      </a:r>
                    </a:p>
                    <a:p>
                      <a:pPr lvl="0">
                        <a:buNone/>
                      </a:pPr>
                      <a:r>
                        <a:rPr lang="de-DE" sz="2400" dirty="0" err="1"/>
                        <a:t>player</a:t>
                      </a:r>
                    </a:p>
                    <a:p>
                      <a:pPr lvl="0">
                        <a:buNone/>
                      </a:pPr>
                      <a:r>
                        <a:rPr lang="de-DE" sz="2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400" dirty="0" err="1"/>
                        <a:t>position_x</a:t>
                      </a:r>
                    </a:p>
                    <a:p>
                      <a:pPr lvl="0">
                        <a:buNone/>
                      </a:pPr>
                      <a:r>
                        <a:rPr lang="de-DE" sz="2400" dirty="0" err="1"/>
                        <a:t>position_y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400" dirty="0" err="1"/>
                        <a:t>name</a:t>
                      </a:r>
                    </a:p>
                    <a:p>
                      <a:pPr lvl="0">
                        <a:buNone/>
                      </a:pPr>
                      <a:r>
                        <a:rPr lang="de-DE" sz="2400" dirty="0" err="1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129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89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Neues Spiel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29056" y="21640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43330" y="2010481"/>
            <a:ext cx="134264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2400" dirty="0"/>
              <a:t>Browser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648588" y="2478495"/>
            <a:ext cx="2409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Spieler-Namen</a:t>
            </a:r>
          </a:p>
          <a:p>
            <a:r>
              <a:rPr lang="de-DE" sz="2400" dirty="0"/>
              <a:t>Kartenanzahl</a:t>
            </a:r>
          </a:p>
        </p:txBody>
      </p:sp>
      <p:sp>
        <p:nvSpPr>
          <p:cNvPr id="8" name="Rechteck 7"/>
          <p:cNvSpPr/>
          <p:nvPr/>
        </p:nvSpPr>
        <p:spPr>
          <a:xfrm>
            <a:off x="827377" y="2533305"/>
            <a:ext cx="509342" cy="393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102697" y="1971032"/>
            <a:ext cx="1453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controller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594019" y="1971277"/>
            <a:ext cx="2148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methodsGame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0609546" y="1930073"/>
            <a:ext cx="1578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BaseX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4942539" y="2811923"/>
            <a:ext cx="240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newGameXML()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4963475" y="3332990"/>
            <a:ext cx="240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game</a:t>
            </a:r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8463946" y="4843815"/>
            <a:ext cx="2083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4942539" y="4346114"/>
            <a:ext cx="240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insertGame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8437583" y="4303775"/>
            <a:ext cx="240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game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950311" y="5279311"/>
            <a:ext cx="240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startByData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4942539" y="5731667"/>
            <a:ext cx="240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html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1668673" y="5699432"/>
            <a:ext cx="240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html</a:t>
            </a: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4892947" y="3309492"/>
            <a:ext cx="2625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1476756" y="3309492"/>
            <a:ext cx="2625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H="1">
            <a:off x="4955703" y="3793126"/>
            <a:ext cx="2542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4968079" y="4817087"/>
            <a:ext cx="2625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>
            <a:off x="4968078" y="5764972"/>
            <a:ext cx="2625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H="1">
            <a:off x="4955703" y="6213793"/>
            <a:ext cx="2542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H="1">
            <a:off x="1560287" y="6215667"/>
            <a:ext cx="2542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4294738" y="2533305"/>
            <a:ext cx="509342" cy="393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7736200" y="2533305"/>
            <a:ext cx="509342" cy="393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>
            <a:off x="10761608" y="2533305"/>
            <a:ext cx="509342" cy="393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2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D73F6F-9DF0-4E33-9891-CD02281C6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50" y="887722"/>
            <a:ext cx="4001041" cy="694916"/>
          </a:xfrm>
        </p:spPr>
        <p:txBody>
          <a:bodyPr>
            <a:noAutofit/>
          </a:bodyPr>
          <a:lstStyle/>
          <a:p>
            <a:r>
              <a:rPr lang="de-DE" sz="3600" dirty="0" err="1">
                <a:solidFill>
                  <a:srgbClr val="0F6FC6"/>
                </a:solidFill>
                <a:cs typeface="Calibri Light"/>
              </a:rPr>
              <a:t>controller</a:t>
            </a:r>
          </a:p>
        </p:txBody>
      </p:sp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99112FFC-00BF-4A16-875C-FBB59236C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35" y="1804478"/>
            <a:ext cx="4238445" cy="2379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20A6C989-319E-4E13-B6A7-AF2B65321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409" y="1805785"/>
            <a:ext cx="5654615" cy="4192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F1C62388-2EA7-48C6-9DB6-67A0E0299028}"/>
              </a:ext>
            </a:extLst>
          </p:cNvPr>
          <p:cNvSpPr txBox="1">
            <a:spLocks/>
          </p:cNvSpPr>
          <p:nvPr/>
        </p:nvSpPr>
        <p:spPr>
          <a:xfrm>
            <a:off x="5130020" y="896348"/>
            <a:ext cx="4001041" cy="694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 err="1">
                <a:solidFill>
                  <a:srgbClr val="0F6FC6"/>
                </a:solidFill>
                <a:cs typeface="Calibri Light"/>
              </a:rPr>
              <a:t>methodsGame</a:t>
            </a:r>
          </a:p>
        </p:txBody>
      </p:sp>
    </p:spTree>
    <p:extLst>
      <p:ext uri="{BB962C8B-B14F-4D97-AF65-F5344CB8AC3E}">
        <p14:creationId xmlns:p14="http://schemas.microsoft.com/office/powerpoint/2010/main" val="407126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9C2943E7-B2D2-446F-A241-7C58BADE5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4"/>
          <a:stretch/>
        </p:blipFill>
        <p:spPr>
          <a:xfrm>
            <a:off x="1373957" y="844749"/>
            <a:ext cx="9422519" cy="52978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48259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D73F6F-9DF0-4E33-9891-CD02281C6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50" y="887722"/>
            <a:ext cx="4001041" cy="694916"/>
          </a:xfrm>
        </p:spPr>
        <p:txBody>
          <a:bodyPr>
            <a:noAutofit/>
          </a:bodyPr>
          <a:lstStyle/>
          <a:p>
            <a:r>
              <a:rPr lang="de-DE" sz="3600" dirty="0" err="1">
                <a:solidFill>
                  <a:srgbClr val="0F6FC6"/>
                </a:solidFill>
                <a:cs typeface="Calibri Light"/>
              </a:rPr>
              <a:t>controller</a:t>
            </a:r>
          </a:p>
        </p:txBody>
      </p:sp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99112FFC-00BF-4A16-875C-FBB59236C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35" y="1804478"/>
            <a:ext cx="4238445" cy="2379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20A6C989-319E-4E13-B6A7-AF2B65321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409" y="1805785"/>
            <a:ext cx="5654615" cy="4192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F1C62388-2EA7-48C6-9DB6-67A0E0299028}"/>
              </a:ext>
            </a:extLst>
          </p:cNvPr>
          <p:cNvSpPr txBox="1">
            <a:spLocks/>
          </p:cNvSpPr>
          <p:nvPr/>
        </p:nvSpPr>
        <p:spPr>
          <a:xfrm>
            <a:off x="5130020" y="896348"/>
            <a:ext cx="4001041" cy="694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 err="1">
                <a:solidFill>
                  <a:srgbClr val="0F6FC6"/>
                </a:solidFill>
                <a:cs typeface="Calibri Light"/>
              </a:rPr>
              <a:t>methodsGame</a:t>
            </a:r>
          </a:p>
        </p:txBody>
      </p:sp>
    </p:spTree>
    <p:extLst>
      <p:ext uri="{BB962C8B-B14F-4D97-AF65-F5344CB8AC3E}">
        <p14:creationId xmlns:p14="http://schemas.microsoft.com/office/powerpoint/2010/main" val="3477281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9C2943E7-B2D2-446F-A241-7C58BADE5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4"/>
          <a:stretch/>
        </p:blipFill>
        <p:spPr>
          <a:xfrm>
            <a:off x="1481197" y="75561"/>
            <a:ext cx="8992378" cy="66781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5791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9C2943E7-B2D2-446F-A241-7C58BADE5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4"/>
          <a:stretch/>
        </p:blipFill>
        <p:spPr>
          <a:xfrm>
            <a:off x="1481197" y="75561"/>
            <a:ext cx="8992378" cy="66781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CFF4254D-9A45-42B4-92A3-E5F41FC27AC7}"/>
              </a:ext>
            </a:extLst>
          </p:cNvPr>
          <p:cNvSpPr/>
          <p:nvPr/>
        </p:nvSpPr>
        <p:spPr>
          <a:xfrm>
            <a:off x="1685023" y="585158"/>
            <a:ext cx="2560608" cy="79938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99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9C2943E7-B2D2-446F-A241-7C58BADE5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4"/>
          <a:stretch/>
        </p:blipFill>
        <p:spPr>
          <a:xfrm>
            <a:off x="1481197" y="75561"/>
            <a:ext cx="8992378" cy="66781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CFF4254D-9A45-42B4-92A3-E5F41FC27AC7}"/>
              </a:ext>
            </a:extLst>
          </p:cNvPr>
          <p:cNvSpPr/>
          <p:nvPr/>
        </p:nvSpPr>
        <p:spPr>
          <a:xfrm>
            <a:off x="1685023" y="1383101"/>
            <a:ext cx="6377796" cy="98628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286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Bla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212</Words>
  <Application>Microsoft Office PowerPoint</Application>
  <PresentationFormat>Breitbild</PresentationFormat>
  <Paragraphs>89</Paragraphs>
  <Slides>12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Metropolitan</vt:lpstr>
      <vt:lpstr>Hierarchie Game Node</vt:lpstr>
      <vt:lpstr>Aufbau der Nodes</vt:lpstr>
      <vt:lpstr>Neues Spiel</vt:lpstr>
      <vt:lpstr>controller</vt:lpstr>
      <vt:lpstr>PowerPoint-Präsentation</vt:lpstr>
      <vt:lpstr>controller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Praktikumsprojekt Memory</dc:title>
  <dc:creator>Franzi</dc:creator>
  <cp:lastModifiedBy>Franzi</cp:lastModifiedBy>
  <cp:revision>173</cp:revision>
  <dcterms:created xsi:type="dcterms:W3CDTF">2018-03-22T09:43:28Z</dcterms:created>
  <dcterms:modified xsi:type="dcterms:W3CDTF">2018-04-09T08:41:49Z</dcterms:modified>
</cp:coreProperties>
</file>