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A872-3A87-449A-9C18-F069FE973A0B}" type="datetimeFigureOut">
              <a:rPr lang="es-ES" smtClean="0"/>
              <a:t>23/04/2014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21D0-37E7-4595-BB2A-D0D62CE9D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Diapositiva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mtClean="0"/>
              <a:t>subtítulo</a:t>
            </a:r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</vt:lpstr>
    </vt:vector>
  </TitlesOfParts>
  <Company>Fundacio Bit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</dc:title>
  <dc:creator>Eduardo Arrivi</dc:creator>
  <cp:lastModifiedBy>Eduardo Arrivi</cp:lastModifiedBy>
  <cp:revision>1</cp:revision>
  <dcterms:created xsi:type="dcterms:W3CDTF">2014-04-23T07:25:30Z</dcterms:created>
  <dcterms:modified xsi:type="dcterms:W3CDTF">2014-04-23T07:25:44Z</dcterms:modified>
</cp:coreProperties>
</file>