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877"/>
  </p:normalViewPr>
  <p:slideViewPr>
    <p:cSldViewPr snapToGrid="0">
      <p:cViewPr>
        <p:scale>
          <a:sx n="86" d="100"/>
          <a:sy n="86" d="100"/>
        </p:scale>
        <p:origin x="72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19773-FF73-9E4C-A28D-C5FF5AEFA198}" type="datetimeFigureOut">
              <a:rPr lang="es-AR" smtClean="0"/>
              <a:t>7/8/24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916D-4B5D-3449-B730-0EE4037D2E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49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916D-4B5D-3449-B730-0EE4037D2EA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158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6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62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847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8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88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112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11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615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01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490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033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0985-D5AF-0D47-87FF-24E1B8CBE021}" type="datetimeFigureOut">
              <a:rPr lang="es-AR" smtClean="0"/>
              <a:t>7/8/24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E7D58-8195-C94F-9A44-66D87DC36E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59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317F44C2-0815-7C4A-F1A0-E2501AE441F6}"/>
              </a:ext>
            </a:extLst>
          </p:cNvPr>
          <p:cNvSpPr/>
          <p:nvPr/>
        </p:nvSpPr>
        <p:spPr>
          <a:xfrm>
            <a:off x="9544950" y="6586550"/>
            <a:ext cx="5195429" cy="305155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>
                <a:solidFill>
                  <a:schemeClr val="tx1"/>
                </a:solidFill>
              </a:rPr>
              <a:t>STATE: </a:t>
            </a:r>
            <a:r>
              <a:rPr lang="es-AR" sz="3413" dirty="0" err="1">
                <a:solidFill>
                  <a:schemeClr val="tx1"/>
                </a:solidFill>
              </a:rPr>
              <a:t>Playing</a:t>
            </a:r>
            <a:endParaRPr lang="es-AR" sz="3413" dirty="0">
              <a:solidFill>
                <a:schemeClr val="tx1"/>
              </a:solidFill>
            </a:endParaRP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IN: </a:t>
            </a:r>
            <a:r>
              <a:rPr lang="es-AR" sz="2800" dirty="0" err="1">
                <a:solidFill>
                  <a:schemeClr val="tx1"/>
                </a:solidFill>
              </a:rPr>
              <a:t>Config</a:t>
            </a:r>
            <a:endParaRPr lang="es-AR" sz="2800" dirty="0">
              <a:solidFill>
                <a:schemeClr val="tx1"/>
              </a:solidFill>
            </a:endParaRPr>
          </a:p>
          <a:p>
            <a:pPr marL="480106" indent="-480106" algn="ctr">
              <a:buFont typeface="Arial" panose="020B0604020202020204" pitchFamily="34" charset="0"/>
              <a:buChar char="•"/>
            </a:pPr>
            <a:r>
              <a:rPr lang="es-AR" sz="2800" dirty="0" err="1">
                <a:solidFill>
                  <a:schemeClr val="tx1"/>
                </a:solidFill>
              </a:rPr>
              <a:t>Initialize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game</a:t>
            </a:r>
            <a:endParaRPr lang="es-AR" sz="2800" dirty="0">
              <a:solidFill>
                <a:schemeClr val="tx1"/>
              </a:solidFill>
            </a:endParaRPr>
          </a:p>
          <a:p>
            <a:pPr marL="480106" indent="-480106" algn="ctr">
              <a:buFont typeface="Arial" panose="020B0604020202020204" pitchFamily="34" charset="0"/>
              <a:buChar char="•"/>
            </a:pPr>
            <a:r>
              <a:rPr lang="es-AR" sz="2800" dirty="0" err="1">
                <a:solidFill>
                  <a:schemeClr val="tx1"/>
                </a:solidFill>
              </a:rPr>
              <a:t>Get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key</a:t>
            </a:r>
            <a:r>
              <a:rPr lang="es-AR" sz="2800" dirty="0">
                <a:solidFill>
                  <a:schemeClr val="tx1"/>
                </a:solidFill>
              </a:rPr>
              <a:t> inputs, </a:t>
            </a:r>
            <a:r>
              <a:rPr lang="es-AR" sz="2800" dirty="0" err="1">
                <a:solidFill>
                  <a:schemeClr val="tx1"/>
                </a:solidFill>
              </a:rPr>
              <a:t>update</a:t>
            </a:r>
            <a:r>
              <a:rPr lang="es-AR" sz="2800" dirty="0">
                <a:solidFill>
                  <a:schemeClr val="tx1"/>
                </a:solidFill>
              </a:rPr>
              <a:t> &amp; </a:t>
            </a:r>
            <a:r>
              <a:rPr lang="es-AR" sz="2800" dirty="0" err="1">
                <a:solidFill>
                  <a:schemeClr val="tx1"/>
                </a:solidFill>
              </a:rPr>
              <a:t>print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periodically</a:t>
            </a:r>
            <a:r>
              <a:rPr lang="es-AR" sz="2800" dirty="0">
                <a:solidFill>
                  <a:schemeClr val="tx1"/>
                </a:solidFill>
              </a:rPr>
              <a:t>, pause and resume</a:t>
            </a: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OUT: Score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E24D34ED-767E-08B0-CFFC-F476B33C2EA3}"/>
              </a:ext>
            </a:extLst>
          </p:cNvPr>
          <p:cNvSpPr/>
          <p:nvPr/>
        </p:nvSpPr>
        <p:spPr>
          <a:xfrm>
            <a:off x="171412" y="0"/>
            <a:ext cx="5195430" cy="24178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>
                <a:solidFill>
                  <a:schemeClr val="tx1"/>
                </a:solidFill>
              </a:rPr>
              <a:t>STATE: </a:t>
            </a:r>
            <a:r>
              <a:rPr lang="es-AR" sz="3413" dirty="0" err="1">
                <a:solidFill>
                  <a:schemeClr val="tx1"/>
                </a:solidFill>
              </a:rPr>
              <a:t>Initial</a:t>
            </a:r>
            <a:r>
              <a:rPr lang="es-AR" sz="3413" dirty="0">
                <a:solidFill>
                  <a:schemeClr val="tx1"/>
                </a:solidFill>
              </a:rPr>
              <a:t> </a:t>
            </a:r>
            <a:r>
              <a:rPr lang="es-AR" sz="3413" dirty="0" err="1">
                <a:solidFill>
                  <a:schemeClr val="tx1"/>
                </a:solidFill>
              </a:rPr>
              <a:t>config</a:t>
            </a:r>
            <a:endParaRPr lang="es-AR" sz="3413" dirty="0">
              <a:solidFill>
                <a:schemeClr val="tx1"/>
              </a:solidFill>
            </a:endParaRPr>
          </a:p>
          <a:p>
            <a:pPr marL="480106" indent="-480106" algn="ctr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</a:rPr>
              <a:t>Set default </a:t>
            </a:r>
            <a:r>
              <a:rPr lang="es-AR" sz="2800" dirty="0" err="1">
                <a:solidFill>
                  <a:schemeClr val="tx1"/>
                </a:solidFill>
              </a:rPr>
              <a:t>config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values</a:t>
            </a:r>
            <a:endParaRPr lang="es-AR" sz="2800" dirty="0">
              <a:solidFill>
                <a:schemeClr val="tx1"/>
              </a:solidFill>
            </a:endParaRPr>
          </a:p>
          <a:p>
            <a:pPr marL="480106" indent="-480106" algn="ctr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</a:rPr>
              <a:t>Ask </a:t>
            </a:r>
            <a:r>
              <a:rPr lang="es-AR" sz="2800" dirty="0" err="1">
                <a:solidFill>
                  <a:schemeClr val="tx1"/>
                </a:solidFill>
              </a:rPr>
              <a:t>for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username</a:t>
            </a:r>
            <a:endParaRPr lang="es-AR" sz="2800" dirty="0">
              <a:solidFill>
                <a:schemeClr val="tx1"/>
              </a:solidFill>
            </a:endParaRP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OUT: </a:t>
            </a:r>
            <a:r>
              <a:rPr lang="es-AR" sz="2800" dirty="0" err="1">
                <a:solidFill>
                  <a:schemeClr val="tx1"/>
                </a:solidFill>
              </a:rPr>
              <a:t>Username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57CBD587-9433-7BFD-900C-1CA44B166AFC}"/>
              </a:ext>
            </a:extLst>
          </p:cNvPr>
          <p:cNvSpPr/>
          <p:nvPr/>
        </p:nvSpPr>
        <p:spPr>
          <a:xfrm>
            <a:off x="1169581" y="3200349"/>
            <a:ext cx="5195431" cy="2620709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>
                <a:solidFill>
                  <a:schemeClr val="tx1"/>
                </a:solidFill>
              </a:rPr>
              <a:t>STATE: (Re)</a:t>
            </a:r>
            <a:r>
              <a:rPr lang="es-AR" sz="3413" dirty="0" err="1">
                <a:solidFill>
                  <a:schemeClr val="tx1"/>
                </a:solidFill>
              </a:rPr>
              <a:t>Start</a:t>
            </a:r>
            <a:endParaRPr lang="es-AR" sz="3413" dirty="0">
              <a:solidFill>
                <a:schemeClr val="tx1"/>
              </a:solidFill>
            </a:endParaRPr>
          </a:p>
          <a:p>
            <a:pPr marL="480106" indent="-480106" algn="ctr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</a:rPr>
              <a:t>Direct </a:t>
            </a:r>
            <a:r>
              <a:rPr lang="es-AR" sz="2800" dirty="0" err="1">
                <a:solidFill>
                  <a:schemeClr val="tx1"/>
                </a:solidFill>
              </a:rPr>
              <a:t>user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to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the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menu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they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want</a:t>
            </a:r>
            <a:r>
              <a:rPr lang="es-AR" sz="2800" dirty="0">
                <a:solidFill>
                  <a:schemeClr val="tx1"/>
                </a:solidFill>
              </a:rPr>
              <a:t> (</a:t>
            </a:r>
            <a:r>
              <a:rPr lang="es-AR" sz="2800" dirty="0" err="1">
                <a:solidFill>
                  <a:schemeClr val="tx1"/>
                </a:solidFill>
              </a:rPr>
              <a:t>game</a:t>
            </a:r>
            <a:r>
              <a:rPr lang="es-AR" sz="2800" dirty="0">
                <a:solidFill>
                  <a:schemeClr val="tx1"/>
                </a:solidFill>
              </a:rPr>
              <a:t>, TOP scores, </a:t>
            </a:r>
            <a:r>
              <a:rPr lang="es-AR" sz="2800" dirty="0" err="1">
                <a:solidFill>
                  <a:schemeClr val="tx1"/>
                </a:solidFill>
              </a:rPr>
              <a:t>settings</a:t>
            </a:r>
            <a:r>
              <a:rPr lang="es-AR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5B29D145-F7DC-6809-6790-A5DF95036A20}"/>
              </a:ext>
            </a:extLst>
          </p:cNvPr>
          <p:cNvSpPr/>
          <p:nvPr/>
        </p:nvSpPr>
        <p:spPr>
          <a:xfrm>
            <a:off x="10269536" y="7154"/>
            <a:ext cx="4674556" cy="285783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>
                <a:solidFill>
                  <a:schemeClr val="tx1"/>
                </a:solidFill>
              </a:rPr>
              <a:t>STATE: TOP Scores</a:t>
            </a: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IN: </a:t>
            </a:r>
            <a:r>
              <a:rPr lang="es-AR" sz="2800" dirty="0" err="1">
                <a:solidFill>
                  <a:schemeClr val="tx1"/>
                </a:solidFill>
              </a:rPr>
              <a:t>Username</a:t>
            </a:r>
            <a:endParaRPr lang="es-AR" sz="2800" dirty="0">
              <a:solidFill>
                <a:schemeClr val="tx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</a:rPr>
              <a:t>Show TOP scores</a:t>
            </a:r>
          </a:p>
          <a:p>
            <a:pPr marL="480106" indent="-480106" algn="ctr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</a:rPr>
              <a:t>Show score </a:t>
            </a:r>
            <a:r>
              <a:rPr lang="es-AR" sz="2800" dirty="0" err="1">
                <a:solidFill>
                  <a:schemeClr val="tx1"/>
                </a:solidFill>
              </a:rPr>
              <a:t>of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the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user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A47F2851-53FE-4140-7C0D-2CB1E83D84DD}"/>
              </a:ext>
            </a:extLst>
          </p:cNvPr>
          <p:cNvSpPr/>
          <p:nvPr/>
        </p:nvSpPr>
        <p:spPr>
          <a:xfrm>
            <a:off x="1897181" y="7357280"/>
            <a:ext cx="4467831" cy="305155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>
                <a:solidFill>
                  <a:schemeClr val="tx1"/>
                </a:solidFill>
              </a:rPr>
              <a:t>STATE: </a:t>
            </a:r>
            <a:r>
              <a:rPr lang="es-AR" sz="3413" dirty="0" err="1">
                <a:solidFill>
                  <a:schemeClr val="tx1"/>
                </a:solidFill>
              </a:rPr>
              <a:t>Game</a:t>
            </a:r>
            <a:r>
              <a:rPr lang="es-AR" sz="3413" dirty="0">
                <a:solidFill>
                  <a:schemeClr val="tx1"/>
                </a:solidFill>
              </a:rPr>
              <a:t> </a:t>
            </a:r>
            <a:r>
              <a:rPr lang="es-AR" sz="3413" dirty="0" err="1">
                <a:solidFill>
                  <a:schemeClr val="tx1"/>
                </a:solidFill>
              </a:rPr>
              <a:t>Over</a:t>
            </a:r>
            <a:endParaRPr lang="es-AR" sz="3413" dirty="0">
              <a:solidFill>
                <a:schemeClr val="tx1"/>
              </a:solidFill>
            </a:endParaRP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IN: </a:t>
            </a:r>
            <a:r>
              <a:rPr lang="es-AR" sz="2800" dirty="0" err="1">
                <a:solidFill>
                  <a:schemeClr val="tx1"/>
                </a:solidFill>
              </a:rPr>
              <a:t>Username</a:t>
            </a:r>
            <a:r>
              <a:rPr lang="es-AR" sz="2800" dirty="0">
                <a:solidFill>
                  <a:schemeClr val="tx1"/>
                </a:solidFill>
              </a:rPr>
              <a:t>, score</a:t>
            </a:r>
          </a:p>
          <a:p>
            <a:pPr marL="480106" indent="-480106" algn="ctr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</a:rPr>
              <a:t>Free </a:t>
            </a:r>
            <a:r>
              <a:rPr lang="es-AR" sz="2800" dirty="0" err="1">
                <a:solidFill>
                  <a:schemeClr val="tx1"/>
                </a:solidFill>
              </a:rPr>
              <a:t>heap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space</a:t>
            </a:r>
            <a:endParaRPr lang="es-AR" sz="2800" dirty="0">
              <a:solidFill>
                <a:schemeClr val="tx1"/>
              </a:solidFill>
            </a:endParaRPr>
          </a:p>
          <a:p>
            <a:pPr marL="480106" indent="-480106" algn="ctr">
              <a:buFont typeface="Arial" panose="020B0604020202020204" pitchFamily="34" charset="0"/>
              <a:buChar char="•"/>
            </a:pPr>
            <a:r>
              <a:rPr lang="es-AR" sz="2800" dirty="0" err="1">
                <a:solidFill>
                  <a:schemeClr val="tx1"/>
                </a:solidFill>
              </a:rPr>
              <a:t>Save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results</a:t>
            </a:r>
            <a:r>
              <a:rPr lang="es-AR" sz="2800" dirty="0">
                <a:solidFill>
                  <a:schemeClr val="tx1"/>
                </a:solidFill>
              </a:rPr>
              <a:t> in </a:t>
            </a:r>
            <a:r>
              <a:rPr lang="es-AR" sz="2800" dirty="0" err="1">
                <a:solidFill>
                  <a:schemeClr val="tx1"/>
                </a:solidFill>
              </a:rPr>
              <a:t>the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history</a:t>
            </a:r>
            <a:r>
              <a:rPr lang="es-AR" sz="2800" dirty="0">
                <a:solidFill>
                  <a:schemeClr val="tx1"/>
                </a:solidFill>
              </a:rPr>
              <a:t> log AND TOP score</a:t>
            </a:r>
          </a:p>
        </p:txBody>
      </p:sp>
      <p:cxnSp>
        <p:nvCxnSpPr>
          <p:cNvPr id="86" name="Conector curvado 85">
            <a:extLst>
              <a:ext uri="{FF2B5EF4-FFF2-40B4-BE49-F238E27FC236}">
                <a16:creationId xmlns:a16="http://schemas.microsoft.com/office/drawing/2014/main" id="{8192EE8C-3019-9312-2802-E63D11B0D9F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6365012" y="4510704"/>
            <a:ext cx="3179938" cy="3601625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/>
            </a:solidFill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curvado 113">
            <a:extLst>
              <a:ext uri="{FF2B5EF4-FFF2-40B4-BE49-F238E27FC236}">
                <a16:creationId xmlns:a16="http://schemas.microsoft.com/office/drawing/2014/main" id="{06EDACBA-9475-7DC1-FA26-D6766FA8244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2876941" y="2309992"/>
            <a:ext cx="782543" cy="998170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curvado 117">
            <a:extLst>
              <a:ext uri="{FF2B5EF4-FFF2-40B4-BE49-F238E27FC236}">
                <a16:creationId xmlns:a16="http://schemas.microsoft.com/office/drawing/2014/main" id="{33EA1214-DFE8-ED92-B87E-8F44EBD970C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365012" y="1436073"/>
            <a:ext cx="3904524" cy="307463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/>
            </a:solidFill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redondeado 123">
            <a:extLst>
              <a:ext uri="{FF2B5EF4-FFF2-40B4-BE49-F238E27FC236}">
                <a16:creationId xmlns:a16="http://schemas.microsoft.com/office/drawing/2014/main" id="{0D44AF46-418B-5AED-A505-83D4F564EDDD}"/>
              </a:ext>
            </a:extLst>
          </p:cNvPr>
          <p:cNvSpPr/>
          <p:nvPr/>
        </p:nvSpPr>
        <p:spPr>
          <a:xfrm>
            <a:off x="505048" y="6105994"/>
            <a:ext cx="2056669" cy="8887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 err="1">
                <a:solidFill>
                  <a:schemeClr val="tx1"/>
                </a:solidFill>
              </a:rPr>
              <a:t>Quit</a:t>
            </a:r>
            <a:endParaRPr lang="es-AR" sz="3413" dirty="0">
              <a:solidFill>
                <a:schemeClr val="tx1"/>
              </a:solidFill>
            </a:endParaRPr>
          </a:p>
        </p:txBody>
      </p:sp>
      <p:sp>
        <p:nvSpPr>
          <p:cNvPr id="92" name="Rectángulo redondeado 91">
            <a:extLst>
              <a:ext uri="{FF2B5EF4-FFF2-40B4-BE49-F238E27FC236}">
                <a16:creationId xmlns:a16="http://schemas.microsoft.com/office/drawing/2014/main" id="{6497F589-E3CC-3CF0-2854-D1E4A9ABC08A}"/>
              </a:ext>
            </a:extLst>
          </p:cNvPr>
          <p:cNvSpPr/>
          <p:nvPr/>
        </p:nvSpPr>
        <p:spPr>
          <a:xfrm>
            <a:off x="10035621" y="3277125"/>
            <a:ext cx="4908471" cy="298207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>
                <a:solidFill>
                  <a:schemeClr val="tx1"/>
                </a:solidFill>
              </a:rPr>
              <a:t>STATE: </a:t>
            </a:r>
            <a:r>
              <a:rPr lang="es-AR" sz="3413" dirty="0" err="1">
                <a:solidFill>
                  <a:schemeClr val="tx1"/>
                </a:solidFill>
              </a:rPr>
              <a:t>Settings</a:t>
            </a:r>
            <a:endParaRPr lang="es-AR" sz="3413" dirty="0">
              <a:solidFill>
                <a:schemeClr val="tx1"/>
              </a:solidFill>
            </a:endParaRP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IN: </a:t>
            </a:r>
            <a:r>
              <a:rPr lang="es-AR" sz="2800" dirty="0" err="1">
                <a:solidFill>
                  <a:schemeClr val="tx1"/>
                </a:solidFill>
              </a:rPr>
              <a:t>Config</a:t>
            </a:r>
            <a:endParaRPr lang="es-AR" sz="2800" dirty="0">
              <a:solidFill>
                <a:schemeClr val="tx1"/>
              </a:solidFill>
            </a:endParaRPr>
          </a:p>
          <a:p>
            <a:pPr marL="480106" indent="-480106" algn="ctr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</a:rPr>
              <a:t>Show </a:t>
            </a:r>
            <a:r>
              <a:rPr lang="es-AR" sz="2800" dirty="0" err="1">
                <a:solidFill>
                  <a:schemeClr val="tx1"/>
                </a:solidFill>
              </a:rPr>
              <a:t>list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of</a:t>
            </a:r>
            <a:r>
              <a:rPr lang="es-AR" sz="2800" dirty="0">
                <a:solidFill>
                  <a:schemeClr val="tx1"/>
                </a:solidFill>
              </a:rPr>
              <a:t> configurable </a:t>
            </a:r>
            <a:r>
              <a:rPr lang="es-AR" sz="2800" dirty="0" err="1">
                <a:solidFill>
                  <a:schemeClr val="tx1"/>
                </a:solidFill>
              </a:rPr>
              <a:t>things</a:t>
            </a:r>
            <a:r>
              <a:rPr lang="es-AR" sz="2800" dirty="0">
                <a:solidFill>
                  <a:schemeClr val="tx1"/>
                </a:solidFill>
              </a:rPr>
              <a:t> and </a:t>
            </a:r>
            <a:r>
              <a:rPr lang="es-AR" sz="2800" dirty="0" err="1">
                <a:solidFill>
                  <a:schemeClr val="tx1"/>
                </a:solidFill>
              </a:rPr>
              <a:t>their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state</a:t>
            </a:r>
            <a:endParaRPr lang="es-AR" sz="2800" dirty="0">
              <a:solidFill>
                <a:schemeClr val="tx1"/>
              </a:solidFill>
            </a:endParaRPr>
          </a:p>
          <a:p>
            <a:pPr marL="480106" indent="-480106" algn="ctr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</a:rPr>
              <a:t>Ask </a:t>
            </a:r>
            <a:r>
              <a:rPr lang="es-AR" sz="2800" dirty="0" err="1">
                <a:solidFill>
                  <a:schemeClr val="tx1"/>
                </a:solidFill>
              </a:rPr>
              <a:t>for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changes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or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start</a:t>
            </a:r>
            <a:endParaRPr lang="es-AR" sz="2800" dirty="0">
              <a:solidFill>
                <a:schemeClr val="tx1"/>
              </a:solidFill>
            </a:endParaRP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OUT: </a:t>
            </a:r>
            <a:r>
              <a:rPr lang="es-AR" sz="2800" dirty="0" err="1">
                <a:solidFill>
                  <a:schemeClr val="tx1"/>
                </a:solidFill>
              </a:rPr>
              <a:t>Config</a:t>
            </a:r>
            <a:endParaRPr lang="es-AR" sz="2800" dirty="0">
              <a:solidFill>
                <a:schemeClr val="tx1"/>
              </a:solidFill>
            </a:endParaRPr>
          </a:p>
        </p:txBody>
      </p:sp>
      <p:cxnSp>
        <p:nvCxnSpPr>
          <p:cNvPr id="95" name="Conector curvado 94">
            <a:extLst>
              <a:ext uri="{FF2B5EF4-FFF2-40B4-BE49-F238E27FC236}">
                <a16:creationId xmlns:a16="http://schemas.microsoft.com/office/drawing/2014/main" id="{528A5104-3A63-2F46-1D7A-D075D0E70E76}"/>
              </a:ext>
            </a:extLst>
          </p:cNvPr>
          <p:cNvCxnSpPr>
            <a:cxnSpLocks/>
            <a:stCxn id="10" idx="3"/>
            <a:endCxn id="92" idx="1"/>
          </p:cNvCxnSpPr>
          <p:nvPr/>
        </p:nvCxnSpPr>
        <p:spPr>
          <a:xfrm>
            <a:off x="6365012" y="4510704"/>
            <a:ext cx="3670609" cy="257460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/>
            </a:solidFill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curvado 106">
            <a:extLst>
              <a:ext uri="{FF2B5EF4-FFF2-40B4-BE49-F238E27FC236}">
                <a16:creationId xmlns:a16="http://schemas.microsoft.com/office/drawing/2014/main" id="{B9F2176B-B543-27E6-4651-B2B24B6B756C}"/>
              </a:ext>
            </a:extLst>
          </p:cNvPr>
          <p:cNvCxnSpPr>
            <a:cxnSpLocks/>
            <a:stCxn id="5" idx="2"/>
            <a:endCxn id="47" idx="3"/>
          </p:cNvCxnSpPr>
          <p:nvPr/>
        </p:nvCxnSpPr>
        <p:spPr>
          <a:xfrm rot="5400000" flipH="1">
            <a:off x="8876314" y="6371758"/>
            <a:ext cx="755049" cy="5777653"/>
          </a:xfrm>
          <a:prstGeom prst="curvedConnector4">
            <a:avLst>
              <a:gd name="adj1" fmla="val -69705"/>
              <a:gd name="adj2" fmla="val 73585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curvado 114">
            <a:extLst>
              <a:ext uri="{FF2B5EF4-FFF2-40B4-BE49-F238E27FC236}">
                <a16:creationId xmlns:a16="http://schemas.microsoft.com/office/drawing/2014/main" id="{8DDB3E9F-34A1-4E4D-0170-527B24DC0969}"/>
              </a:ext>
            </a:extLst>
          </p:cNvPr>
          <p:cNvCxnSpPr>
            <a:cxnSpLocks/>
            <a:stCxn id="47" idx="0"/>
            <a:endCxn id="10" idx="2"/>
          </p:cNvCxnSpPr>
          <p:nvPr/>
        </p:nvCxnSpPr>
        <p:spPr>
          <a:xfrm rot="16200000" flipV="1">
            <a:off x="3181086" y="6407269"/>
            <a:ext cx="1536222" cy="3638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curvado 118">
            <a:extLst>
              <a:ext uri="{FF2B5EF4-FFF2-40B4-BE49-F238E27FC236}">
                <a16:creationId xmlns:a16="http://schemas.microsoft.com/office/drawing/2014/main" id="{20DD2DB8-99C9-6898-AE89-A375679CBAEF}"/>
              </a:ext>
            </a:extLst>
          </p:cNvPr>
          <p:cNvCxnSpPr>
            <a:cxnSpLocks/>
            <a:stCxn id="10" idx="1"/>
            <a:endCxn id="124" idx="1"/>
          </p:cNvCxnSpPr>
          <p:nvPr/>
        </p:nvCxnSpPr>
        <p:spPr>
          <a:xfrm rot="10800000" flipV="1">
            <a:off x="505049" y="4510703"/>
            <a:ext cx="664533" cy="2039677"/>
          </a:xfrm>
          <a:prstGeom prst="curvedConnector3">
            <a:avLst>
              <a:gd name="adj1" fmla="val 1344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7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90E65B30-A15F-77E5-B36A-378F46CB2D36}"/>
              </a:ext>
            </a:extLst>
          </p:cNvPr>
          <p:cNvSpPr/>
          <p:nvPr/>
        </p:nvSpPr>
        <p:spPr>
          <a:xfrm>
            <a:off x="0" y="0"/>
            <a:ext cx="5457108" cy="133502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 err="1">
                <a:solidFill>
                  <a:schemeClr val="tx1"/>
                </a:solidFill>
              </a:rPr>
              <a:t>Initial</a:t>
            </a:r>
            <a:r>
              <a:rPr lang="es-AR" sz="3413" dirty="0">
                <a:solidFill>
                  <a:schemeClr val="tx1"/>
                </a:solidFill>
              </a:rPr>
              <a:t> </a:t>
            </a:r>
            <a:r>
              <a:rPr lang="es-AR" sz="3413" dirty="0" err="1">
                <a:solidFill>
                  <a:schemeClr val="tx1"/>
                </a:solidFill>
              </a:rPr>
              <a:t>config</a:t>
            </a:r>
            <a:endParaRPr lang="es-AR" sz="3413" dirty="0">
              <a:solidFill>
                <a:schemeClr val="tx1"/>
              </a:solidFill>
            </a:endParaRPr>
          </a:p>
          <a:p>
            <a:pPr algn="ctr"/>
            <a:r>
              <a:rPr lang="es-AR" sz="3413" dirty="0">
                <a:solidFill>
                  <a:schemeClr val="tx1"/>
                </a:solidFill>
              </a:rPr>
              <a:t>OUT: </a:t>
            </a:r>
            <a:r>
              <a:rPr lang="es-AR" sz="3413" dirty="0" err="1">
                <a:solidFill>
                  <a:schemeClr val="tx1"/>
                </a:solidFill>
              </a:rPr>
              <a:t>game_config</a:t>
            </a:r>
            <a:r>
              <a:rPr lang="es-AR" sz="3413" dirty="0">
                <a:solidFill>
                  <a:schemeClr val="tx1"/>
                </a:solidFill>
              </a:rPr>
              <a:t>, </a:t>
            </a:r>
            <a:r>
              <a:rPr lang="es-AR" sz="3413" dirty="0" err="1">
                <a:solidFill>
                  <a:schemeClr val="tx1"/>
                </a:solidFill>
              </a:rPr>
              <a:t>username</a:t>
            </a:r>
            <a:endParaRPr lang="es-AR" sz="3413" dirty="0">
              <a:solidFill>
                <a:schemeClr val="tx1"/>
              </a:solidFill>
            </a:endParaRPr>
          </a:p>
        </p:txBody>
      </p:sp>
      <p:cxnSp>
        <p:nvCxnSpPr>
          <p:cNvPr id="7" name="Conector curvado 41">
            <a:extLst>
              <a:ext uri="{FF2B5EF4-FFF2-40B4-BE49-F238E27FC236}">
                <a16:creationId xmlns:a16="http://schemas.microsoft.com/office/drawing/2014/main" id="{1CC8484E-702C-E71B-AD24-5DEBFBCE135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5400000">
            <a:off x="2571323" y="1492255"/>
            <a:ext cx="314463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0BAF7621-FD6F-41A3-7C60-9CFB12B0ACDB}"/>
              </a:ext>
            </a:extLst>
          </p:cNvPr>
          <p:cNvSpPr/>
          <p:nvPr/>
        </p:nvSpPr>
        <p:spPr>
          <a:xfrm>
            <a:off x="261678" y="1649487"/>
            <a:ext cx="4933752" cy="105563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Create</a:t>
            </a:r>
            <a:r>
              <a:rPr lang="es-AR" sz="2100" dirty="0">
                <a:solidFill>
                  <a:schemeClr val="tx1"/>
                </a:solidFill>
              </a:rPr>
              <a:t> and </a:t>
            </a:r>
            <a:r>
              <a:rPr lang="es-AR" sz="2100" dirty="0" err="1">
                <a:solidFill>
                  <a:schemeClr val="tx1"/>
                </a:solidFill>
              </a:rPr>
              <a:t>initialize</a:t>
            </a:r>
            <a:r>
              <a:rPr lang="es-AR" sz="2100" dirty="0">
                <a:solidFill>
                  <a:schemeClr val="tx1"/>
                </a:solidFill>
              </a:rPr>
              <a:t> w/default </a:t>
            </a:r>
            <a:r>
              <a:rPr lang="es-AR" sz="2100" dirty="0" err="1">
                <a:solidFill>
                  <a:schemeClr val="tx1"/>
                </a:solidFill>
              </a:rPr>
              <a:t>values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the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game_config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structure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94D9D95-6F56-B77E-DDF0-B37F9A63669A}"/>
              </a:ext>
            </a:extLst>
          </p:cNvPr>
          <p:cNvSpPr/>
          <p:nvPr/>
        </p:nvSpPr>
        <p:spPr>
          <a:xfrm>
            <a:off x="230531" y="3240453"/>
            <a:ext cx="4933752" cy="54534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>
                <a:solidFill>
                  <a:schemeClr val="tx1"/>
                </a:solidFill>
              </a:rPr>
              <a:t>Ask </a:t>
            </a:r>
            <a:r>
              <a:rPr lang="es-AR" sz="2100" dirty="0" err="1">
                <a:solidFill>
                  <a:schemeClr val="tx1"/>
                </a:solidFill>
              </a:rPr>
              <a:t>for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username</a:t>
            </a:r>
            <a:r>
              <a:rPr lang="es-AR" sz="2100" dirty="0">
                <a:solidFill>
                  <a:schemeClr val="tx1"/>
                </a:solidFill>
              </a:rPr>
              <a:t>  (</a:t>
            </a:r>
            <a:r>
              <a:rPr lang="es-AR" sz="2100" dirty="0" err="1">
                <a:solidFill>
                  <a:schemeClr val="tx1"/>
                </a:solidFill>
              </a:rPr>
              <a:t>stdin</a:t>
            </a:r>
            <a:r>
              <a:rPr lang="es-AR" sz="2100" dirty="0">
                <a:solidFill>
                  <a:schemeClr val="tx1"/>
                </a:solidFill>
              </a:rPr>
              <a:t>) &amp; </a:t>
            </a:r>
            <a:r>
              <a:rPr lang="es-AR" sz="2100" dirty="0" err="1">
                <a:solidFill>
                  <a:schemeClr val="tx1"/>
                </a:solidFill>
              </a:rPr>
              <a:t>save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it</a:t>
            </a:r>
            <a:endParaRPr lang="es-AR" sz="2100" dirty="0">
              <a:solidFill>
                <a:schemeClr val="tx1"/>
              </a:solidFill>
            </a:endParaRPr>
          </a:p>
        </p:txBody>
      </p:sp>
      <p:cxnSp>
        <p:nvCxnSpPr>
          <p:cNvPr id="6" name="Conector curvado 41">
            <a:extLst>
              <a:ext uri="{FF2B5EF4-FFF2-40B4-BE49-F238E27FC236}">
                <a16:creationId xmlns:a16="http://schemas.microsoft.com/office/drawing/2014/main" id="{EB405A30-9194-EC88-3713-35A37ACE52A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2445317" y="2957215"/>
            <a:ext cx="535329" cy="31147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curvado 41">
            <a:extLst>
              <a:ext uri="{FF2B5EF4-FFF2-40B4-BE49-F238E27FC236}">
                <a16:creationId xmlns:a16="http://schemas.microsoft.com/office/drawing/2014/main" id="{3D443DFA-BCF5-CD86-EF49-17F3F709EFC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64283" y="619761"/>
            <a:ext cx="3026368" cy="2893364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DF30A547-13F0-CB32-9F21-4DB8AF368049}"/>
              </a:ext>
            </a:extLst>
          </p:cNvPr>
          <p:cNvSpPr/>
          <p:nvPr/>
        </p:nvSpPr>
        <p:spPr>
          <a:xfrm>
            <a:off x="8190651" y="182880"/>
            <a:ext cx="5195431" cy="87376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>
                <a:solidFill>
                  <a:schemeClr val="tx1"/>
                </a:solidFill>
              </a:rPr>
              <a:t>(Re)</a:t>
            </a:r>
            <a:r>
              <a:rPr lang="es-AR" sz="3413" dirty="0" err="1">
                <a:solidFill>
                  <a:schemeClr val="tx1"/>
                </a:solidFill>
              </a:rPr>
              <a:t>Start</a:t>
            </a:r>
            <a:endParaRPr lang="es-AR" sz="3413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04539231-BA4B-7280-B7B6-ACF4A1667CF9}"/>
              </a:ext>
            </a:extLst>
          </p:cNvPr>
          <p:cNvSpPr/>
          <p:nvPr/>
        </p:nvSpPr>
        <p:spPr>
          <a:xfrm>
            <a:off x="8321490" y="1588919"/>
            <a:ext cx="4933752" cy="105563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Print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menu</a:t>
            </a:r>
            <a:r>
              <a:rPr lang="es-AR" sz="2100" dirty="0">
                <a:solidFill>
                  <a:schemeClr val="tx1"/>
                </a:solidFill>
              </a:rPr>
              <a:t> &amp; </a:t>
            </a:r>
            <a:r>
              <a:rPr lang="es-AR" sz="2100" dirty="0" err="1">
                <a:solidFill>
                  <a:schemeClr val="tx1"/>
                </a:solidFill>
              </a:rPr>
              <a:t>ask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for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next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menu</a:t>
            </a:r>
            <a:r>
              <a:rPr lang="es-AR" sz="2100" dirty="0">
                <a:solidFill>
                  <a:schemeClr val="tx1"/>
                </a:solidFill>
              </a:rPr>
              <a:t> (TOP scores, </a:t>
            </a:r>
            <a:r>
              <a:rPr lang="es-AR" sz="2100" dirty="0" err="1">
                <a:solidFill>
                  <a:schemeClr val="tx1"/>
                </a:solidFill>
              </a:rPr>
              <a:t>settings</a:t>
            </a:r>
            <a:r>
              <a:rPr lang="es-AR" sz="2100" dirty="0">
                <a:solidFill>
                  <a:schemeClr val="tx1"/>
                </a:solidFill>
              </a:rPr>
              <a:t>, Play)</a:t>
            </a:r>
          </a:p>
        </p:txBody>
      </p:sp>
      <p:cxnSp>
        <p:nvCxnSpPr>
          <p:cNvPr id="29" name="Conector curvado 41">
            <a:extLst>
              <a:ext uri="{FF2B5EF4-FFF2-40B4-BE49-F238E27FC236}">
                <a16:creationId xmlns:a16="http://schemas.microsoft.com/office/drawing/2014/main" id="{E7C1C54D-C2CB-EA1C-7692-ED628727F831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rot="5400000">
            <a:off x="10522228" y="1322780"/>
            <a:ext cx="532278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curvado 41">
            <a:extLst>
              <a:ext uri="{FF2B5EF4-FFF2-40B4-BE49-F238E27FC236}">
                <a16:creationId xmlns:a16="http://schemas.microsoft.com/office/drawing/2014/main" id="{122AD2CD-4194-093B-CDFD-C6AA00ED2E26}"/>
              </a:ext>
            </a:extLst>
          </p:cNvPr>
          <p:cNvCxnSpPr>
            <a:cxnSpLocks/>
            <a:stCxn id="25" idx="2"/>
            <a:endCxn id="46" idx="0"/>
          </p:cNvCxnSpPr>
          <p:nvPr/>
        </p:nvCxnSpPr>
        <p:spPr>
          <a:xfrm rot="16200000" flipH="1">
            <a:off x="11602958" y="1829963"/>
            <a:ext cx="800195" cy="2429379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redondeado 45">
            <a:extLst>
              <a:ext uri="{FF2B5EF4-FFF2-40B4-BE49-F238E27FC236}">
                <a16:creationId xmlns:a16="http://schemas.microsoft.com/office/drawing/2014/main" id="{FC06B99A-96BB-DE11-04CF-C1C2F05A45E7}"/>
              </a:ext>
            </a:extLst>
          </p:cNvPr>
          <p:cNvSpPr/>
          <p:nvPr/>
        </p:nvSpPr>
        <p:spPr>
          <a:xfrm>
            <a:off x="12027913" y="3444751"/>
            <a:ext cx="2379664" cy="87376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>
                <a:solidFill>
                  <a:schemeClr val="tx1"/>
                </a:solidFill>
              </a:rPr>
              <a:t>TOP Scores</a:t>
            </a:r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18307662-BEEE-58FB-E9D8-8B838BED8FDD}"/>
              </a:ext>
            </a:extLst>
          </p:cNvPr>
          <p:cNvSpPr/>
          <p:nvPr/>
        </p:nvSpPr>
        <p:spPr>
          <a:xfrm>
            <a:off x="517006" y="4773015"/>
            <a:ext cx="3313843" cy="161600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>
                <a:solidFill>
                  <a:schemeClr val="tx1"/>
                </a:solidFill>
              </a:rPr>
              <a:t>STATE: </a:t>
            </a:r>
            <a:r>
              <a:rPr lang="es-AR" sz="3413" dirty="0" err="1">
                <a:solidFill>
                  <a:schemeClr val="tx1"/>
                </a:solidFill>
              </a:rPr>
              <a:t>Settings</a:t>
            </a:r>
            <a:endParaRPr lang="es-AR" sz="3413" dirty="0">
              <a:solidFill>
                <a:schemeClr val="tx1"/>
              </a:solidFill>
            </a:endParaRP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IN: </a:t>
            </a:r>
            <a:r>
              <a:rPr lang="es-AR" sz="2800" dirty="0" err="1">
                <a:solidFill>
                  <a:schemeClr val="tx1"/>
                </a:solidFill>
              </a:rPr>
              <a:t>Config</a:t>
            </a:r>
            <a:endParaRPr lang="es-AR" sz="2800" dirty="0">
              <a:solidFill>
                <a:schemeClr val="tx1"/>
              </a:solidFill>
            </a:endParaRP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OUT: </a:t>
            </a:r>
            <a:r>
              <a:rPr lang="es-AR" sz="2800" dirty="0" err="1">
                <a:solidFill>
                  <a:schemeClr val="tx1"/>
                </a:solidFill>
              </a:rPr>
              <a:t>Config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48" name="Rectángulo redondeado 47">
            <a:extLst>
              <a:ext uri="{FF2B5EF4-FFF2-40B4-BE49-F238E27FC236}">
                <a16:creationId xmlns:a16="http://schemas.microsoft.com/office/drawing/2014/main" id="{3422C8D0-97A5-53D3-F093-404411FDE10A}"/>
              </a:ext>
            </a:extLst>
          </p:cNvPr>
          <p:cNvSpPr/>
          <p:nvPr/>
        </p:nvSpPr>
        <p:spPr>
          <a:xfrm>
            <a:off x="10306037" y="4864552"/>
            <a:ext cx="4569413" cy="82038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>
                <a:solidFill>
                  <a:schemeClr val="tx1"/>
                </a:solidFill>
              </a:rPr>
              <a:t>Open TOP scores files and load </a:t>
            </a:r>
            <a:r>
              <a:rPr lang="es-AR" sz="2100" dirty="0" err="1">
                <a:solidFill>
                  <a:schemeClr val="tx1"/>
                </a:solidFill>
              </a:rPr>
              <a:t>the</a:t>
            </a:r>
            <a:r>
              <a:rPr lang="es-AR" sz="2100" dirty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52" name="Conector curvado 41">
            <a:extLst>
              <a:ext uri="{FF2B5EF4-FFF2-40B4-BE49-F238E27FC236}">
                <a16:creationId xmlns:a16="http://schemas.microsoft.com/office/drawing/2014/main" id="{A65DEEAE-BCA3-A162-7918-046A950734F1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rot="5400000">
            <a:off x="12631225" y="4278032"/>
            <a:ext cx="546040" cy="62700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redondeado 56">
            <a:extLst>
              <a:ext uri="{FF2B5EF4-FFF2-40B4-BE49-F238E27FC236}">
                <a16:creationId xmlns:a16="http://schemas.microsoft.com/office/drawing/2014/main" id="{7E50EED0-4077-90EE-9D36-6F82BB63C709}"/>
              </a:ext>
            </a:extLst>
          </p:cNvPr>
          <p:cNvSpPr/>
          <p:nvPr/>
        </p:nvSpPr>
        <p:spPr>
          <a:xfrm>
            <a:off x="10299548" y="6284094"/>
            <a:ext cx="4569413" cy="82038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Print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the</a:t>
            </a:r>
            <a:r>
              <a:rPr lang="es-AR" sz="2100" dirty="0">
                <a:solidFill>
                  <a:schemeClr val="tx1"/>
                </a:solidFill>
              </a:rPr>
              <a:t> data </a:t>
            </a:r>
            <a:r>
              <a:rPr lang="es-AR" sz="2100" dirty="0" err="1">
                <a:solidFill>
                  <a:schemeClr val="tx1"/>
                </a:solidFill>
              </a:rPr>
              <a:t>to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the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screen</a:t>
            </a:r>
            <a:endParaRPr lang="es-AR" sz="2100" dirty="0">
              <a:solidFill>
                <a:schemeClr val="tx1"/>
              </a:solidFill>
            </a:endParaRPr>
          </a:p>
        </p:txBody>
      </p:sp>
      <p:cxnSp>
        <p:nvCxnSpPr>
          <p:cNvPr id="58" name="Conector curvado 41">
            <a:extLst>
              <a:ext uri="{FF2B5EF4-FFF2-40B4-BE49-F238E27FC236}">
                <a16:creationId xmlns:a16="http://schemas.microsoft.com/office/drawing/2014/main" id="{7AA4D89D-CD4D-4139-BD73-D1E1C27A12F7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rot="5400000">
            <a:off x="12287921" y="5981271"/>
            <a:ext cx="599158" cy="6489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redondeado 70">
            <a:extLst>
              <a:ext uri="{FF2B5EF4-FFF2-40B4-BE49-F238E27FC236}">
                <a16:creationId xmlns:a16="http://schemas.microsoft.com/office/drawing/2014/main" id="{A0D92639-F738-3488-F9A5-C53DA0D547E7}"/>
              </a:ext>
            </a:extLst>
          </p:cNvPr>
          <p:cNvSpPr/>
          <p:nvPr/>
        </p:nvSpPr>
        <p:spPr>
          <a:xfrm>
            <a:off x="10299547" y="7555943"/>
            <a:ext cx="4569413" cy="82038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Wait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for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user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signal</a:t>
            </a:r>
            <a:r>
              <a:rPr lang="es-AR" sz="2100" dirty="0">
                <a:solidFill>
                  <a:schemeClr val="tx1"/>
                </a:solidFill>
              </a:rPr>
              <a:t> (</a:t>
            </a:r>
            <a:r>
              <a:rPr lang="es-AR" sz="2100" dirty="0" err="1">
                <a:solidFill>
                  <a:schemeClr val="tx1"/>
                </a:solidFill>
              </a:rPr>
              <a:t>stdin</a:t>
            </a:r>
            <a:r>
              <a:rPr lang="es-AR" sz="2100" dirty="0">
                <a:solidFill>
                  <a:schemeClr val="tx1"/>
                </a:solidFill>
              </a:rPr>
              <a:t>) </a:t>
            </a:r>
            <a:r>
              <a:rPr lang="es-AR" sz="2100" dirty="0" err="1">
                <a:solidFill>
                  <a:schemeClr val="tx1"/>
                </a:solidFill>
              </a:rPr>
              <a:t>to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exit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the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menu</a:t>
            </a:r>
            <a:endParaRPr lang="es-AR" sz="2100" dirty="0">
              <a:solidFill>
                <a:schemeClr val="tx1"/>
              </a:solidFill>
            </a:endParaRPr>
          </a:p>
        </p:txBody>
      </p:sp>
      <p:cxnSp>
        <p:nvCxnSpPr>
          <p:cNvPr id="72" name="Conector curvado 41">
            <a:extLst>
              <a:ext uri="{FF2B5EF4-FFF2-40B4-BE49-F238E27FC236}">
                <a16:creationId xmlns:a16="http://schemas.microsoft.com/office/drawing/2014/main" id="{C23A787A-72A3-DC1F-A896-673A9329224F}"/>
              </a:ext>
            </a:extLst>
          </p:cNvPr>
          <p:cNvCxnSpPr>
            <a:cxnSpLocks/>
            <a:stCxn id="57" idx="2"/>
            <a:endCxn id="71" idx="0"/>
          </p:cNvCxnSpPr>
          <p:nvPr/>
        </p:nvCxnSpPr>
        <p:spPr>
          <a:xfrm rot="5400000">
            <a:off x="12358523" y="7330210"/>
            <a:ext cx="451465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curvado 41">
            <a:extLst>
              <a:ext uri="{FF2B5EF4-FFF2-40B4-BE49-F238E27FC236}">
                <a16:creationId xmlns:a16="http://schemas.microsoft.com/office/drawing/2014/main" id="{02BC076E-A4BB-ABFD-3E0D-AA0675B66F08}"/>
              </a:ext>
            </a:extLst>
          </p:cNvPr>
          <p:cNvCxnSpPr>
            <a:cxnSpLocks/>
            <a:stCxn id="25" idx="2"/>
            <a:endCxn id="47" idx="0"/>
          </p:cNvCxnSpPr>
          <p:nvPr/>
        </p:nvCxnSpPr>
        <p:spPr>
          <a:xfrm rot="5400000">
            <a:off x="5416918" y="-598434"/>
            <a:ext cx="2128459" cy="8614438"/>
          </a:xfrm>
          <a:prstGeom prst="bentConnector3">
            <a:avLst>
              <a:gd name="adj1" fmla="val 67519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redondeado 84">
            <a:extLst>
              <a:ext uri="{FF2B5EF4-FFF2-40B4-BE49-F238E27FC236}">
                <a16:creationId xmlns:a16="http://schemas.microsoft.com/office/drawing/2014/main" id="{75385EE5-7720-92BC-B67B-3E9F308885BC}"/>
              </a:ext>
            </a:extLst>
          </p:cNvPr>
          <p:cNvSpPr/>
          <p:nvPr/>
        </p:nvSpPr>
        <p:spPr>
          <a:xfrm>
            <a:off x="261678" y="6799072"/>
            <a:ext cx="2606853" cy="82038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Print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settings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list</a:t>
            </a:r>
            <a:endParaRPr lang="es-AR" sz="21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extLst>
              <a:ext uri="{FF2B5EF4-FFF2-40B4-BE49-F238E27FC236}">
                <a16:creationId xmlns:a16="http://schemas.microsoft.com/office/drawing/2014/main" id="{4EB6C942-B027-B4FE-1B28-CB032C14A874}"/>
              </a:ext>
            </a:extLst>
          </p:cNvPr>
          <p:cNvSpPr/>
          <p:nvPr/>
        </p:nvSpPr>
        <p:spPr>
          <a:xfrm>
            <a:off x="261678" y="8139340"/>
            <a:ext cx="2606853" cy="82038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>
                <a:solidFill>
                  <a:schemeClr val="tx1"/>
                </a:solidFill>
              </a:rPr>
              <a:t>Ask </a:t>
            </a:r>
            <a:r>
              <a:rPr lang="es-AR" sz="2100" dirty="0" err="1">
                <a:solidFill>
                  <a:schemeClr val="tx1"/>
                </a:solidFill>
              </a:rPr>
              <a:t>for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user</a:t>
            </a:r>
            <a:r>
              <a:rPr lang="es-AR" sz="2100" dirty="0">
                <a:solidFill>
                  <a:schemeClr val="tx1"/>
                </a:solidFill>
              </a:rPr>
              <a:t> input (</a:t>
            </a:r>
            <a:r>
              <a:rPr lang="es-AR" sz="2100" dirty="0" err="1">
                <a:solidFill>
                  <a:schemeClr val="tx1"/>
                </a:solidFill>
              </a:rPr>
              <a:t>stdin</a:t>
            </a:r>
            <a:r>
              <a:rPr lang="es-AR" sz="2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Conector curvado 41">
            <a:extLst>
              <a:ext uri="{FF2B5EF4-FFF2-40B4-BE49-F238E27FC236}">
                <a16:creationId xmlns:a16="http://schemas.microsoft.com/office/drawing/2014/main" id="{3545CF6B-1B9F-CEF0-6344-093E5ADF839E}"/>
              </a:ext>
            </a:extLst>
          </p:cNvPr>
          <p:cNvCxnSpPr>
            <a:cxnSpLocks/>
            <a:stCxn id="25" idx="2"/>
            <a:endCxn id="170" idx="0"/>
          </p:cNvCxnSpPr>
          <p:nvPr/>
        </p:nvCxnSpPr>
        <p:spPr>
          <a:xfrm rot="5400000">
            <a:off x="8684866" y="2463350"/>
            <a:ext cx="1922294" cy="2284706"/>
          </a:xfrm>
          <a:prstGeom prst="bentConnector3">
            <a:avLst>
              <a:gd name="adj1" fmla="val 74929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ecisión 106">
            <a:extLst>
              <a:ext uri="{FF2B5EF4-FFF2-40B4-BE49-F238E27FC236}">
                <a16:creationId xmlns:a16="http://schemas.microsoft.com/office/drawing/2014/main" id="{8573474C-F39D-0B15-C14B-81E2D49BC191}"/>
              </a:ext>
            </a:extLst>
          </p:cNvPr>
          <p:cNvSpPr/>
          <p:nvPr/>
        </p:nvSpPr>
        <p:spPr>
          <a:xfrm>
            <a:off x="2399695" y="9202368"/>
            <a:ext cx="1937907" cy="1251034"/>
          </a:xfrm>
          <a:prstGeom prst="flowChartDecis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User</a:t>
            </a:r>
            <a:r>
              <a:rPr lang="es-AR" sz="2100" dirty="0">
                <a:solidFill>
                  <a:schemeClr val="tx1"/>
                </a:solidFill>
              </a:rPr>
              <a:t> input?</a:t>
            </a:r>
          </a:p>
        </p:txBody>
      </p:sp>
      <p:cxnSp>
        <p:nvCxnSpPr>
          <p:cNvPr id="108" name="Conector curvado 41">
            <a:extLst>
              <a:ext uri="{FF2B5EF4-FFF2-40B4-BE49-F238E27FC236}">
                <a16:creationId xmlns:a16="http://schemas.microsoft.com/office/drawing/2014/main" id="{C5DFBC8C-5221-C6A5-9BC3-30B819BD5631}"/>
              </a:ext>
            </a:extLst>
          </p:cNvPr>
          <p:cNvCxnSpPr>
            <a:cxnSpLocks/>
            <a:stCxn id="87" idx="2"/>
            <a:endCxn id="107" idx="1"/>
          </p:cNvCxnSpPr>
          <p:nvPr/>
        </p:nvCxnSpPr>
        <p:spPr>
          <a:xfrm rot="16200000" flipH="1">
            <a:off x="1548320" y="8976509"/>
            <a:ext cx="868161" cy="834590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8042FA76-5003-740B-DF20-6B6800F77185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1565105" y="7619456"/>
            <a:ext cx="0" cy="51988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redondeado 139">
            <a:extLst>
              <a:ext uri="{FF2B5EF4-FFF2-40B4-BE49-F238E27FC236}">
                <a16:creationId xmlns:a16="http://schemas.microsoft.com/office/drawing/2014/main" id="{42274361-E115-479D-9BF4-DCFCABD58BAF}"/>
              </a:ext>
            </a:extLst>
          </p:cNvPr>
          <p:cNvSpPr/>
          <p:nvPr/>
        </p:nvSpPr>
        <p:spPr>
          <a:xfrm>
            <a:off x="3320867" y="7619456"/>
            <a:ext cx="1937908" cy="82038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Update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config</a:t>
            </a:r>
            <a:endParaRPr lang="es-AR" sz="2100" dirty="0">
              <a:solidFill>
                <a:schemeClr val="tx1"/>
              </a:solidFill>
            </a:endParaRPr>
          </a:p>
        </p:txBody>
      </p:sp>
      <p:cxnSp>
        <p:nvCxnSpPr>
          <p:cNvPr id="143" name="Conector curvado 41">
            <a:extLst>
              <a:ext uri="{FF2B5EF4-FFF2-40B4-BE49-F238E27FC236}">
                <a16:creationId xmlns:a16="http://schemas.microsoft.com/office/drawing/2014/main" id="{A9C0A2BD-0354-E1C5-BD0C-4FBCE91DAE84}"/>
              </a:ext>
            </a:extLst>
          </p:cNvPr>
          <p:cNvCxnSpPr>
            <a:cxnSpLocks/>
            <a:stCxn id="140" idx="0"/>
            <a:endCxn id="85" idx="3"/>
          </p:cNvCxnSpPr>
          <p:nvPr/>
        </p:nvCxnSpPr>
        <p:spPr>
          <a:xfrm rot="16200000" flipV="1">
            <a:off x="3374080" y="6703715"/>
            <a:ext cx="410192" cy="1421290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curvado 41">
            <a:extLst>
              <a:ext uri="{FF2B5EF4-FFF2-40B4-BE49-F238E27FC236}">
                <a16:creationId xmlns:a16="http://schemas.microsoft.com/office/drawing/2014/main" id="{FDAAA44E-1166-7144-2C84-E8C0BD478CA0}"/>
              </a:ext>
            </a:extLst>
          </p:cNvPr>
          <p:cNvCxnSpPr>
            <a:cxnSpLocks/>
            <a:stCxn id="107" idx="0"/>
            <a:endCxn id="140" idx="2"/>
          </p:cNvCxnSpPr>
          <p:nvPr/>
        </p:nvCxnSpPr>
        <p:spPr>
          <a:xfrm rot="5400000" flipH="1" flipV="1">
            <a:off x="3447971" y="8360518"/>
            <a:ext cx="762528" cy="921172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curvado 41">
            <a:extLst>
              <a:ext uri="{FF2B5EF4-FFF2-40B4-BE49-F238E27FC236}">
                <a16:creationId xmlns:a16="http://schemas.microsoft.com/office/drawing/2014/main" id="{191E8953-7BB3-90BD-0644-641BBCF28BCA}"/>
              </a:ext>
            </a:extLst>
          </p:cNvPr>
          <p:cNvCxnSpPr>
            <a:cxnSpLocks/>
            <a:stCxn id="47" idx="2"/>
            <a:endCxn id="85" idx="0"/>
          </p:cNvCxnSpPr>
          <p:nvPr/>
        </p:nvCxnSpPr>
        <p:spPr>
          <a:xfrm rot="5400000">
            <a:off x="1664489" y="6289633"/>
            <a:ext cx="410056" cy="60882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redondeado 167">
            <a:extLst>
              <a:ext uri="{FF2B5EF4-FFF2-40B4-BE49-F238E27FC236}">
                <a16:creationId xmlns:a16="http://schemas.microsoft.com/office/drawing/2014/main" id="{CE7E0A72-AFC9-F248-C0E8-76147DA2EE8C}"/>
              </a:ext>
            </a:extLst>
          </p:cNvPr>
          <p:cNvSpPr/>
          <p:nvPr/>
        </p:nvSpPr>
        <p:spPr>
          <a:xfrm>
            <a:off x="6613831" y="7885010"/>
            <a:ext cx="2330660" cy="948379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>
                <a:solidFill>
                  <a:schemeClr val="tx1"/>
                </a:solidFill>
              </a:rPr>
              <a:t>(Re)</a:t>
            </a:r>
            <a:r>
              <a:rPr lang="es-AR" sz="3413" dirty="0" err="1">
                <a:solidFill>
                  <a:schemeClr val="tx1"/>
                </a:solidFill>
              </a:rPr>
              <a:t>Start</a:t>
            </a:r>
            <a:endParaRPr lang="es-AR" sz="3413" dirty="0">
              <a:solidFill>
                <a:schemeClr val="tx1"/>
              </a:solidFill>
            </a:endParaRPr>
          </a:p>
        </p:txBody>
      </p:sp>
      <p:sp>
        <p:nvSpPr>
          <p:cNvPr id="170" name="Rectángulo redondeado 169">
            <a:extLst>
              <a:ext uri="{FF2B5EF4-FFF2-40B4-BE49-F238E27FC236}">
                <a16:creationId xmlns:a16="http://schemas.microsoft.com/office/drawing/2014/main" id="{2B332B8D-7085-0D76-A63D-284468674FD6}"/>
              </a:ext>
            </a:extLst>
          </p:cNvPr>
          <p:cNvSpPr/>
          <p:nvPr/>
        </p:nvSpPr>
        <p:spPr>
          <a:xfrm>
            <a:off x="7338330" y="4566850"/>
            <a:ext cx="2330660" cy="948379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 err="1">
                <a:solidFill>
                  <a:schemeClr val="tx1"/>
                </a:solidFill>
              </a:rPr>
              <a:t>Playing</a:t>
            </a:r>
            <a:endParaRPr lang="es-AR" sz="3413" dirty="0">
              <a:solidFill>
                <a:schemeClr val="tx1"/>
              </a:solidFill>
            </a:endParaRPr>
          </a:p>
        </p:txBody>
      </p:sp>
      <p:cxnSp>
        <p:nvCxnSpPr>
          <p:cNvPr id="183" name="Conector curvado 41">
            <a:extLst>
              <a:ext uri="{FF2B5EF4-FFF2-40B4-BE49-F238E27FC236}">
                <a16:creationId xmlns:a16="http://schemas.microsoft.com/office/drawing/2014/main" id="{160A16FC-B36E-4CD8-57C1-734118F5ED7C}"/>
              </a:ext>
            </a:extLst>
          </p:cNvPr>
          <p:cNvCxnSpPr>
            <a:cxnSpLocks/>
            <a:stCxn id="71" idx="2"/>
            <a:endCxn id="168" idx="3"/>
          </p:cNvCxnSpPr>
          <p:nvPr/>
        </p:nvCxnSpPr>
        <p:spPr>
          <a:xfrm rot="5400000" flipH="1">
            <a:off x="10755809" y="6547883"/>
            <a:ext cx="17127" cy="3639763"/>
          </a:xfrm>
          <a:prstGeom prst="bentConnector4">
            <a:avLst>
              <a:gd name="adj1" fmla="val -1334735"/>
              <a:gd name="adj2" fmla="val 81385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redondeado 186">
            <a:extLst>
              <a:ext uri="{FF2B5EF4-FFF2-40B4-BE49-F238E27FC236}">
                <a16:creationId xmlns:a16="http://schemas.microsoft.com/office/drawing/2014/main" id="{86E33DBB-7035-FB5A-F5D8-D6B36F6DF72E}"/>
              </a:ext>
            </a:extLst>
          </p:cNvPr>
          <p:cNvSpPr/>
          <p:nvPr/>
        </p:nvSpPr>
        <p:spPr>
          <a:xfrm>
            <a:off x="4471781" y="4561098"/>
            <a:ext cx="2330660" cy="948379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 err="1">
                <a:solidFill>
                  <a:schemeClr val="tx1"/>
                </a:solidFill>
              </a:rPr>
              <a:t>Quit</a:t>
            </a:r>
            <a:endParaRPr lang="es-AR" sz="3413" dirty="0">
              <a:solidFill>
                <a:schemeClr val="tx1"/>
              </a:solidFill>
            </a:endParaRPr>
          </a:p>
        </p:txBody>
      </p:sp>
      <p:cxnSp>
        <p:nvCxnSpPr>
          <p:cNvPr id="189" name="Conector curvado 41">
            <a:extLst>
              <a:ext uri="{FF2B5EF4-FFF2-40B4-BE49-F238E27FC236}">
                <a16:creationId xmlns:a16="http://schemas.microsoft.com/office/drawing/2014/main" id="{2C7931BE-A8F0-C9BA-808E-AA18539E3641}"/>
              </a:ext>
            </a:extLst>
          </p:cNvPr>
          <p:cNvCxnSpPr>
            <a:cxnSpLocks/>
            <a:stCxn id="107" idx="3"/>
            <a:endCxn id="168" idx="2"/>
          </p:cNvCxnSpPr>
          <p:nvPr/>
        </p:nvCxnSpPr>
        <p:spPr>
          <a:xfrm flipV="1">
            <a:off x="4337602" y="8833389"/>
            <a:ext cx="3441559" cy="994496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curvado 41">
            <a:extLst>
              <a:ext uri="{FF2B5EF4-FFF2-40B4-BE49-F238E27FC236}">
                <a16:creationId xmlns:a16="http://schemas.microsoft.com/office/drawing/2014/main" id="{C241DB0E-044F-71B1-4D73-502FCF64F4C2}"/>
              </a:ext>
            </a:extLst>
          </p:cNvPr>
          <p:cNvCxnSpPr>
            <a:cxnSpLocks/>
            <a:stCxn id="170" idx="2"/>
            <a:endCxn id="197" idx="0"/>
          </p:cNvCxnSpPr>
          <p:nvPr/>
        </p:nvCxnSpPr>
        <p:spPr>
          <a:xfrm rot="5400000">
            <a:off x="7866123" y="5723392"/>
            <a:ext cx="845700" cy="429375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redondeado 196">
            <a:extLst>
              <a:ext uri="{FF2B5EF4-FFF2-40B4-BE49-F238E27FC236}">
                <a16:creationId xmlns:a16="http://schemas.microsoft.com/office/drawing/2014/main" id="{9C044A9D-AF0D-17FA-E490-C2D53D8CADBE}"/>
              </a:ext>
            </a:extLst>
          </p:cNvPr>
          <p:cNvSpPr/>
          <p:nvPr/>
        </p:nvSpPr>
        <p:spPr>
          <a:xfrm>
            <a:off x="7697705" y="6360929"/>
            <a:ext cx="753160" cy="57158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5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9" name="Conector curvado 41">
            <a:extLst>
              <a:ext uri="{FF2B5EF4-FFF2-40B4-BE49-F238E27FC236}">
                <a16:creationId xmlns:a16="http://schemas.microsoft.com/office/drawing/2014/main" id="{A80EFA57-D644-2FE5-05C1-6F2E6A9AF3F5}"/>
              </a:ext>
            </a:extLst>
          </p:cNvPr>
          <p:cNvCxnSpPr>
            <a:cxnSpLocks/>
            <a:stCxn id="197" idx="2"/>
            <a:endCxn id="168" idx="0"/>
          </p:cNvCxnSpPr>
          <p:nvPr/>
        </p:nvCxnSpPr>
        <p:spPr>
          <a:xfrm rot="5400000">
            <a:off x="7450474" y="7261199"/>
            <a:ext cx="952498" cy="295124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ángulo redondeado 205">
            <a:extLst>
              <a:ext uri="{FF2B5EF4-FFF2-40B4-BE49-F238E27FC236}">
                <a16:creationId xmlns:a16="http://schemas.microsoft.com/office/drawing/2014/main" id="{6775DF99-75E6-E6E0-1FE4-C4F5A8AAE8EE}"/>
              </a:ext>
            </a:extLst>
          </p:cNvPr>
          <p:cNvSpPr/>
          <p:nvPr/>
        </p:nvSpPr>
        <p:spPr>
          <a:xfrm>
            <a:off x="5250146" y="6359566"/>
            <a:ext cx="753160" cy="57158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5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7" name="Conector curvado 41">
            <a:extLst>
              <a:ext uri="{FF2B5EF4-FFF2-40B4-BE49-F238E27FC236}">
                <a16:creationId xmlns:a16="http://schemas.microsoft.com/office/drawing/2014/main" id="{CF738CEE-E0A0-EC01-74F5-E2C3B342301D}"/>
              </a:ext>
            </a:extLst>
          </p:cNvPr>
          <p:cNvCxnSpPr>
            <a:cxnSpLocks/>
            <a:stCxn id="187" idx="2"/>
            <a:endCxn id="206" idx="0"/>
          </p:cNvCxnSpPr>
          <p:nvPr/>
        </p:nvCxnSpPr>
        <p:spPr>
          <a:xfrm rot="5400000">
            <a:off x="5206875" y="5929329"/>
            <a:ext cx="850089" cy="10385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curvado 41">
            <a:extLst>
              <a:ext uri="{FF2B5EF4-FFF2-40B4-BE49-F238E27FC236}">
                <a16:creationId xmlns:a16="http://schemas.microsoft.com/office/drawing/2014/main" id="{EC25938D-E8FB-69D6-39C6-4CADDEE75BC3}"/>
              </a:ext>
            </a:extLst>
          </p:cNvPr>
          <p:cNvCxnSpPr>
            <a:cxnSpLocks/>
            <a:stCxn id="25" idx="2"/>
            <a:endCxn id="187" idx="0"/>
          </p:cNvCxnSpPr>
          <p:nvPr/>
        </p:nvCxnSpPr>
        <p:spPr>
          <a:xfrm rot="5400000">
            <a:off x="7254468" y="1027200"/>
            <a:ext cx="1916542" cy="5151255"/>
          </a:xfrm>
          <a:prstGeom prst="bentConnector3">
            <a:avLst>
              <a:gd name="adj1" fmla="val 75015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317F44C2-0815-7C4A-F1A0-E2501AE441F6}"/>
              </a:ext>
            </a:extLst>
          </p:cNvPr>
          <p:cNvSpPr/>
          <p:nvPr/>
        </p:nvSpPr>
        <p:spPr>
          <a:xfrm>
            <a:off x="0" y="-6517"/>
            <a:ext cx="4783778" cy="300686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413" dirty="0" err="1">
                <a:solidFill>
                  <a:schemeClr val="tx1"/>
                </a:solidFill>
              </a:rPr>
              <a:t>Playing</a:t>
            </a:r>
            <a:endParaRPr lang="es-AR" sz="3413" dirty="0">
              <a:solidFill>
                <a:schemeClr val="tx1"/>
              </a:solidFill>
            </a:endParaRP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IN: </a:t>
            </a:r>
            <a:r>
              <a:rPr lang="es-AR" sz="2800" dirty="0" err="1">
                <a:solidFill>
                  <a:schemeClr val="tx1"/>
                </a:solidFill>
              </a:rPr>
              <a:t>config</a:t>
            </a:r>
            <a:r>
              <a:rPr lang="es-AR" sz="2800" dirty="0">
                <a:solidFill>
                  <a:schemeClr val="tx1"/>
                </a:solidFill>
              </a:rPr>
              <a:t>, </a:t>
            </a:r>
            <a:r>
              <a:rPr lang="es-AR" sz="2800" dirty="0" err="1">
                <a:solidFill>
                  <a:schemeClr val="tx1"/>
                </a:solidFill>
              </a:rPr>
              <a:t>username</a:t>
            </a:r>
            <a:endParaRPr lang="es-AR" sz="2800" dirty="0">
              <a:solidFill>
                <a:schemeClr val="tx1"/>
              </a:solidFill>
            </a:endParaRP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LOCALS: </a:t>
            </a:r>
            <a:r>
              <a:rPr lang="es-AR" sz="2800" dirty="0" err="1">
                <a:solidFill>
                  <a:schemeClr val="tx1"/>
                </a:solidFill>
              </a:rPr>
              <a:t>snake</a:t>
            </a:r>
            <a:r>
              <a:rPr lang="es-AR" sz="2800" dirty="0">
                <a:solidFill>
                  <a:schemeClr val="tx1"/>
                </a:solidFill>
              </a:rPr>
              <a:t> (</a:t>
            </a:r>
            <a:r>
              <a:rPr lang="es-AR" sz="2800" dirty="0" err="1">
                <a:solidFill>
                  <a:schemeClr val="tx1"/>
                </a:solidFill>
              </a:rPr>
              <a:t>heap</a:t>
            </a:r>
            <a:r>
              <a:rPr lang="es-AR" sz="2800" dirty="0">
                <a:solidFill>
                  <a:schemeClr val="tx1"/>
                </a:solidFill>
              </a:rPr>
              <a:t>), </a:t>
            </a:r>
            <a:r>
              <a:rPr lang="es-AR" sz="2800" dirty="0" err="1">
                <a:solidFill>
                  <a:schemeClr val="tx1"/>
                </a:solidFill>
              </a:rPr>
              <a:t>food</a:t>
            </a:r>
            <a:r>
              <a:rPr lang="es-AR" sz="2800" dirty="0">
                <a:solidFill>
                  <a:schemeClr val="tx1"/>
                </a:solidFill>
              </a:rPr>
              <a:t>, score</a:t>
            </a:r>
          </a:p>
          <a:p>
            <a:pPr algn="ctr"/>
            <a:r>
              <a:rPr lang="es-AR" sz="2800" dirty="0">
                <a:solidFill>
                  <a:schemeClr val="tx1"/>
                </a:solidFill>
              </a:rPr>
              <a:t>OUT: score</a:t>
            </a:r>
          </a:p>
        </p:txBody>
      </p:sp>
      <p:cxnSp>
        <p:nvCxnSpPr>
          <p:cNvPr id="2" name="Conector curvado 41">
            <a:extLst>
              <a:ext uri="{FF2B5EF4-FFF2-40B4-BE49-F238E27FC236}">
                <a16:creationId xmlns:a16="http://schemas.microsoft.com/office/drawing/2014/main" id="{667E09A3-BAF8-B38A-E7C5-F17C5ED787B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4783778" y="1496917"/>
            <a:ext cx="757569" cy="634724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B8B604EE-D277-576F-E327-41CBAFBE9A5C}"/>
              </a:ext>
            </a:extLst>
          </p:cNvPr>
          <p:cNvSpPr/>
          <p:nvPr/>
        </p:nvSpPr>
        <p:spPr>
          <a:xfrm>
            <a:off x="5541347" y="1536971"/>
            <a:ext cx="3735518" cy="118933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Initialize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snake</a:t>
            </a:r>
            <a:r>
              <a:rPr lang="es-AR" sz="2100" dirty="0">
                <a:solidFill>
                  <a:schemeClr val="tx1"/>
                </a:solidFill>
              </a:rPr>
              <a:t>, </a:t>
            </a:r>
            <a:r>
              <a:rPr lang="es-AR" sz="2100" dirty="0" err="1">
                <a:solidFill>
                  <a:schemeClr val="tx1"/>
                </a:solidFill>
              </a:rPr>
              <a:t>food</a:t>
            </a:r>
            <a:r>
              <a:rPr lang="es-AR" sz="2100" dirty="0">
                <a:solidFill>
                  <a:schemeClr val="tx1"/>
                </a:solidFill>
              </a:rPr>
              <a:t> &amp; score</a:t>
            </a: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0EA7D0F9-8B71-EAB9-FC92-91762F4CCE04}"/>
              </a:ext>
            </a:extLst>
          </p:cNvPr>
          <p:cNvSpPr/>
          <p:nvPr/>
        </p:nvSpPr>
        <p:spPr>
          <a:xfrm>
            <a:off x="3750376" y="4688402"/>
            <a:ext cx="3735518" cy="118933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Wait</a:t>
            </a:r>
            <a:r>
              <a:rPr lang="es-AR" sz="2100" dirty="0">
                <a:solidFill>
                  <a:schemeClr val="tx1"/>
                </a:solidFill>
              </a:rPr>
              <a:t> 1 </a:t>
            </a:r>
            <a:r>
              <a:rPr lang="es-AR" sz="2100" dirty="0" err="1">
                <a:solidFill>
                  <a:schemeClr val="tx1"/>
                </a:solidFill>
              </a:rPr>
              <a:t>gametick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while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checking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key</a:t>
            </a:r>
            <a:r>
              <a:rPr lang="es-AR" sz="2100" dirty="0">
                <a:solidFill>
                  <a:schemeClr val="tx1"/>
                </a:solidFill>
              </a:rPr>
              <a:t> input</a:t>
            </a:r>
          </a:p>
        </p:txBody>
      </p:sp>
      <p:cxnSp>
        <p:nvCxnSpPr>
          <p:cNvPr id="40" name="Conector curvado 41">
            <a:extLst>
              <a:ext uri="{FF2B5EF4-FFF2-40B4-BE49-F238E27FC236}">
                <a16:creationId xmlns:a16="http://schemas.microsoft.com/office/drawing/2014/main" id="{16BE39A7-A6E4-2239-03AA-54F22C30D32A}"/>
              </a:ext>
            </a:extLst>
          </p:cNvPr>
          <p:cNvCxnSpPr>
            <a:cxnSpLocks/>
            <a:stCxn id="16" idx="2"/>
            <a:endCxn id="65" idx="0"/>
          </p:cNvCxnSpPr>
          <p:nvPr/>
        </p:nvCxnSpPr>
        <p:spPr>
          <a:xfrm rot="5400000">
            <a:off x="3376523" y="722571"/>
            <a:ext cx="2028845" cy="6036322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ecisión 44">
            <a:extLst>
              <a:ext uri="{FF2B5EF4-FFF2-40B4-BE49-F238E27FC236}">
                <a16:creationId xmlns:a16="http://schemas.microsoft.com/office/drawing/2014/main" id="{5B189986-1349-D438-8AAF-F4C03C197E8B}"/>
              </a:ext>
            </a:extLst>
          </p:cNvPr>
          <p:cNvSpPr/>
          <p:nvPr/>
        </p:nvSpPr>
        <p:spPr>
          <a:xfrm>
            <a:off x="7349810" y="5695287"/>
            <a:ext cx="1937907" cy="1251034"/>
          </a:xfrm>
          <a:prstGeom prst="flowChartDecis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>
                <a:solidFill>
                  <a:schemeClr val="tx1"/>
                </a:solidFill>
              </a:rPr>
              <a:t>Key input?</a:t>
            </a:r>
          </a:p>
        </p:txBody>
      </p:sp>
      <p:cxnSp>
        <p:nvCxnSpPr>
          <p:cNvPr id="49" name="Conector curvado 41">
            <a:extLst>
              <a:ext uri="{FF2B5EF4-FFF2-40B4-BE49-F238E27FC236}">
                <a16:creationId xmlns:a16="http://schemas.microsoft.com/office/drawing/2014/main" id="{ACDFC358-6519-907A-BC2D-EC778DB64A16}"/>
              </a:ext>
            </a:extLst>
          </p:cNvPr>
          <p:cNvCxnSpPr>
            <a:cxnSpLocks/>
            <a:stCxn id="26" idx="3"/>
            <a:endCxn id="45" idx="0"/>
          </p:cNvCxnSpPr>
          <p:nvPr/>
        </p:nvCxnSpPr>
        <p:spPr>
          <a:xfrm>
            <a:off x="7485894" y="5283072"/>
            <a:ext cx="832870" cy="412215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9D08FC5E-7F11-B93D-58DD-E83ED1EA0D7E}"/>
              </a:ext>
            </a:extLst>
          </p:cNvPr>
          <p:cNvSpPr/>
          <p:nvPr/>
        </p:nvSpPr>
        <p:spPr>
          <a:xfrm>
            <a:off x="9692409" y="7431429"/>
            <a:ext cx="2665275" cy="1189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79" indent="-360079" algn="ctr">
              <a:buFont typeface="Arial" panose="020B0604020202020204" pitchFamily="34" charset="0"/>
              <a:buChar char="•"/>
            </a:pPr>
            <a:r>
              <a:rPr lang="es-AR" sz="2100" dirty="0" err="1">
                <a:solidFill>
                  <a:schemeClr val="tx1"/>
                </a:solidFill>
              </a:rPr>
              <a:t>Print</a:t>
            </a:r>
            <a:r>
              <a:rPr lang="es-AR" sz="2100" dirty="0">
                <a:solidFill>
                  <a:schemeClr val="tx1"/>
                </a:solidFill>
              </a:rPr>
              <a:t> pause </a:t>
            </a:r>
            <a:r>
              <a:rPr lang="es-AR" sz="2100" dirty="0" err="1">
                <a:solidFill>
                  <a:schemeClr val="tx1"/>
                </a:solidFill>
              </a:rPr>
              <a:t>menu</a:t>
            </a:r>
            <a:endParaRPr lang="es-AR" sz="2100" dirty="0">
              <a:solidFill>
                <a:schemeClr val="tx1"/>
              </a:solidFill>
            </a:endParaRPr>
          </a:p>
          <a:p>
            <a:pPr marL="360079" indent="-360079" algn="ctr">
              <a:buFont typeface="Arial" panose="020B0604020202020204" pitchFamily="34" charset="0"/>
              <a:buChar char="•"/>
            </a:pPr>
            <a:r>
              <a:rPr lang="es-AR" sz="2100" dirty="0">
                <a:solidFill>
                  <a:schemeClr val="tx1"/>
                </a:solidFill>
              </a:rPr>
              <a:t>Ask </a:t>
            </a:r>
            <a:r>
              <a:rPr lang="es-AR" sz="2100" dirty="0" err="1">
                <a:solidFill>
                  <a:schemeClr val="tx1"/>
                </a:solidFill>
              </a:rPr>
              <a:t>for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quit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or</a:t>
            </a:r>
            <a:r>
              <a:rPr lang="es-AR" sz="2100" dirty="0">
                <a:solidFill>
                  <a:schemeClr val="tx1"/>
                </a:solidFill>
              </a:rPr>
              <a:t> resume (</a:t>
            </a:r>
            <a:r>
              <a:rPr lang="es-AR" sz="2100" dirty="0" err="1">
                <a:solidFill>
                  <a:schemeClr val="tx1"/>
                </a:solidFill>
              </a:rPr>
              <a:t>stdin</a:t>
            </a:r>
            <a:r>
              <a:rPr lang="es-AR" sz="2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6" name="Conector curvado 41">
            <a:extLst>
              <a:ext uri="{FF2B5EF4-FFF2-40B4-BE49-F238E27FC236}">
                <a16:creationId xmlns:a16="http://schemas.microsoft.com/office/drawing/2014/main" id="{F67D22F8-E46A-0CF5-1637-82C9A5519087}"/>
              </a:ext>
            </a:extLst>
          </p:cNvPr>
          <p:cNvCxnSpPr>
            <a:cxnSpLocks/>
            <a:stCxn id="45" idx="2"/>
            <a:endCxn id="53" idx="1"/>
          </p:cNvCxnSpPr>
          <p:nvPr/>
        </p:nvCxnSpPr>
        <p:spPr>
          <a:xfrm rot="16200000" flipH="1">
            <a:off x="8465698" y="6799386"/>
            <a:ext cx="1079777" cy="1373645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curvado 41">
            <a:extLst>
              <a:ext uri="{FF2B5EF4-FFF2-40B4-BE49-F238E27FC236}">
                <a16:creationId xmlns:a16="http://schemas.microsoft.com/office/drawing/2014/main" id="{11C873C6-2BF0-1097-8243-F687A78F7C81}"/>
              </a:ext>
            </a:extLst>
          </p:cNvPr>
          <p:cNvCxnSpPr>
            <a:cxnSpLocks/>
            <a:stCxn id="45" idx="1"/>
            <a:endCxn id="76" idx="3"/>
          </p:cNvCxnSpPr>
          <p:nvPr/>
        </p:nvCxnSpPr>
        <p:spPr>
          <a:xfrm rot="10800000" flipV="1">
            <a:off x="6203218" y="6320803"/>
            <a:ext cx="1146592" cy="42407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redondeado 64">
            <a:extLst>
              <a:ext uri="{FF2B5EF4-FFF2-40B4-BE49-F238E27FC236}">
                <a16:creationId xmlns:a16="http://schemas.microsoft.com/office/drawing/2014/main" id="{86DBF6C7-5857-525B-1901-E471A1CFD7C4}"/>
              </a:ext>
            </a:extLst>
          </p:cNvPr>
          <p:cNvSpPr/>
          <p:nvPr/>
        </p:nvSpPr>
        <p:spPr>
          <a:xfrm>
            <a:off x="294756" y="4755155"/>
            <a:ext cx="2156055" cy="118933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Print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header</a:t>
            </a:r>
            <a:endParaRPr lang="es-AR" sz="2100" dirty="0">
              <a:solidFill>
                <a:schemeClr val="tx1"/>
              </a:solidFill>
            </a:endParaRPr>
          </a:p>
          <a:p>
            <a:pPr algn="ctr"/>
            <a:r>
              <a:rPr lang="es-AR" sz="2100" dirty="0" err="1">
                <a:solidFill>
                  <a:schemeClr val="tx1"/>
                </a:solidFill>
              </a:rPr>
              <a:t>Print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board</a:t>
            </a:r>
            <a:endParaRPr lang="es-AR" sz="2100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>
            <a:extLst>
              <a:ext uri="{FF2B5EF4-FFF2-40B4-BE49-F238E27FC236}">
                <a16:creationId xmlns:a16="http://schemas.microsoft.com/office/drawing/2014/main" id="{F541E795-80DD-947D-130E-BF3325E9F6A3}"/>
              </a:ext>
            </a:extLst>
          </p:cNvPr>
          <p:cNvSpPr/>
          <p:nvPr/>
        </p:nvSpPr>
        <p:spPr>
          <a:xfrm>
            <a:off x="1640111" y="6769288"/>
            <a:ext cx="2156055" cy="118933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>
                <a:solidFill>
                  <a:schemeClr val="tx1"/>
                </a:solidFill>
              </a:rPr>
              <a:t>Snake </a:t>
            </a:r>
            <a:r>
              <a:rPr lang="es-AR" sz="2100" dirty="0" err="1">
                <a:solidFill>
                  <a:schemeClr val="tx1"/>
                </a:solidFill>
              </a:rPr>
              <a:t>growth</a:t>
            </a:r>
            <a:endParaRPr lang="es-AR" sz="2100" dirty="0">
              <a:solidFill>
                <a:schemeClr val="tx1"/>
              </a:solidFill>
            </a:endParaRPr>
          </a:p>
          <a:p>
            <a:pPr algn="ctr"/>
            <a:r>
              <a:rPr lang="es-AR" sz="2100" dirty="0">
                <a:solidFill>
                  <a:schemeClr val="tx1"/>
                </a:solidFill>
              </a:rPr>
              <a:t>New </a:t>
            </a:r>
            <a:r>
              <a:rPr lang="es-AR" sz="2100" dirty="0" err="1">
                <a:solidFill>
                  <a:schemeClr val="tx1"/>
                </a:solidFill>
              </a:rPr>
              <a:t>food</a:t>
            </a:r>
            <a:endParaRPr lang="es-AR" sz="2100" dirty="0">
              <a:solidFill>
                <a:schemeClr val="tx1"/>
              </a:solidFill>
            </a:endParaRPr>
          </a:p>
          <a:p>
            <a:pPr algn="ctr"/>
            <a:r>
              <a:rPr lang="es-AR" sz="2100" dirty="0" err="1">
                <a:solidFill>
                  <a:schemeClr val="tx1"/>
                </a:solidFill>
              </a:rPr>
              <a:t>Update</a:t>
            </a:r>
            <a:r>
              <a:rPr lang="es-AR" sz="2100" dirty="0">
                <a:solidFill>
                  <a:schemeClr val="tx1"/>
                </a:solidFill>
              </a:rPr>
              <a:t> score</a:t>
            </a:r>
          </a:p>
        </p:txBody>
      </p:sp>
      <p:cxnSp>
        <p:nvCxnSpPr>
          <p:cNvPr id="72" name="Conector curvado 41">
            <a:extLst>
              <a:ext uri="{FF2B5EF4-FFF2-40B4-BE49-F238E27FC236}">
                <a16:creationId xmlns:a16="http://schemas.microsoft.com/office/drawing/2014/main" id="{1472BFD3-ACF6-BA47-5A90-D1D9B774E48E}"/>
              </a:ext>
            </a:extLst>
          </p:cNvPr>
          <p:cNvCxnSpPr>
            <a:cxnSpLocks/>
            <a:stCxn id="65" idx="3"/>
            <a:endCxn id="26" idx="1"/>
          </p:cNvCxnSpPr>
          <p:nvPr/>
        </p:nvCxnSpPr>
        <p:spPr>
          <a:xfrm flipV="1">
            <a:off x="2450810" y="5283072"/>
            <a:ext cx="1299567" cy="6675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75">
            <a:extLst>
              <a:ext uri="{FF2B5EF4-FFF2-40B4-BE49-F238E27FC236}">
                <a16:creationId xmlns:a16="http://schemas.microsoft.com/office/drawing/2014/main" id="{39766AC7-E22D-E6EF-09AE-50A810FCBAA7}"/>
              </a:ext>
            </a:extLst>
          </p:cNvPr>
          <p:cNvSpPr/>
          <p:nvPr/>
        </p:nvSpPr>
        <p:spPr>
          <a:xfrm>
            <a:off x="4047163" y="6185968"/>
            <a:ext cx="2156055" cy="111781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Update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snake</a:t>
            </a:r>
            <a:endParaRPr lang="es-AR" sz="2100" dirty="0">
              <a:solidFill>
                <a:schemeClr val="tx1"/>
              </a:solidFill>
            </a:endParaRPr>
          </a:p>
        </p:txBody>
      </p:sp>
      <p:sp>
        <p:nvSpPr>
          <p:cNvPr id="78" name="Decisión 77">
            <a:extLst>
              <a:ext uri="{FF2B5EF4-FFF2-40B4-BE49-F238E27FC236}">
                <a16:creationId xmlns:a16="http://schemas.microsoft.com/office/drawing/2014/main" id="{DF8DFD46-E1F7-C8A7-2801-3258F3FF369A}"/>
              </a:ext>
            </a:extLst>
          </p:cNvPr>
          <p:cNvSpPr/>
          <p:nvPr/>
        </p:nvSpPr>
        <p:spPr>
          <a:xfrm>
            <a:off x="3222120" y="8485268"/>
            <a:ext cx="2572526" cy="1616976"/>
          </a:xfrm>
          <a:prstGeom prst="flowChartDecis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>
                <a:solidFill>
                  <a:schemeClr val="tx1"/>
                </a:solidFill>
              </a:rPr>
              <a:t>Ate </a:t>
            </a:r>
            <a:r>
              <a:rPr lang="es-AR" sz="2100" dirty="0" err="1">
                <a:solidFill>
                  <a:schemeClr val="tx1"/>
                </a:solidFill>
              </a:rPr>
              <a:t>food</a:t>
            </a:r>
            <a:r>
              <a:rPr lang="es-AR" sz="2100" dirty="0">
                <a:solidFill>
                  <a:schemeClr val="tx1"/>
                </a:solidFill>
              </a:rPr>
              <a:t>? </a:t>
            </a:r>
            <a:r>
              <a:rPr lang="es-AR" sz="2100" dirty="0" err="1">
                <a:solidFill>
                  <a:schemeClr val="tx1"/>
                </a:solidFill>
              </a:rPr>
              <a:t>Collision</a:t>
            </a:r>
            <a:r>
              <a:rPr lang="es-AR" sz="21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9" name="Conector curvado 41">
            <a:extLst>
              <a:ext uri="{FF2B5EF4-FFF2-40B4-BE49-F238E27FC236}">
                <a16:creationId xmlns:a16="http://schemas.microsoft.com/office/drawing/2014/main" id="{15A22BA0-B105-37FC-AEF1-B7D1FD63345D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rot="5400000">
            <a:off x="4226045" y="7586122"/>
            <a:ext cx="1181486" cy="616806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redondeado 83">
            <a:extLst>
              <a:ext uri="{FF2B5EF4-FFF2-40B4-BE49-F238E27FC236}">
                <a16:creationId xmlns:a16="http://schemas.microsoft.com/office/drawing/2014/main" id="{B30F0DB9-6631-88EC-8506-5EFB0D560739}"/>
              </a:ext>
            </a:extLst>
          </p:cNvPr>
          <p:cNvSpPr/>
          <p:nvPr/>
        </p:nvSpPr>
        <p:spPr>
          <a:xfrm>
            <a:off x="10126007" y="8857270"/>
            <a:ext cx="2275203" cy="111781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Print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game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over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screen</a:t>
            </a:r>
            <a:r>
              <a:rPr lang="es-AR" sz="2100" dirty="0">
                <a:solidFill>
                  <a:schemeClr val="tx1"/>
                </a:solidFill>
              </a:rPr>
              <a:t> &amp; </a:t>
            </a:r>
            <a:r>
              <a:rPr lang="es-AR" sz="2100" dirty="0" err="1">
                <a:solidFill>
                  <a:schemeClr val="tx1"/>
                </a:solidFill>
              </a:rPr>
              <a:t>wait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for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user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signal</a:t>
            </a:r>
            <a:r>
              <a:rPr lang="es-AR" sz="2100" dirty="0">
                <a:solidFill>
                  <a:schemeClr val="tx1"/>
                </a:solidFill>
              </a:rPr>
              <a:t> (</a:t>
            </a:r>
            <a:r>
              <a:rPr lang="es-AR" sz="2100" dirty="0" err="1">
                <a:solidFill>
                  <a:schemeClr val="tx1"/>
                </a:solidFill>
              </a:rPr>
              <a:t>stdin</a:t>
            </a:r>
            <a:r>
              <a:rPr lang="es-AR" sz="2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5" name="Rectángulo redondeado 84">
            <a:extLst>
              <a:ext uri="{FF2B5EF4-FFF2-40B4-BE49-F238E27FC236}">
                <a16:creationId xmlns:a16="http://schemas.microsoft.com/office/drawing/2014/main" id="{CF850342-20D2-F59D-7B38-D288EF3E10C7}"/>
              </a:ext>
            </a:extLst>
          </p:cNvPr>
          <p:cNvSpPr/>
          <p:nvPr/>
        </p:nvSpPr>
        <p:spPr>
          <a:xfrm>
            <a:off x="12690787" y="6356891"/>
            <a:ext cx="2190680" cy="1189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>
                <a:solidFill>
                  <a:schemeClr val="tx1"/>
                </a:solidFill>
              </a:rPr>
              <a:t>Open </a:t>
            </a:r>
            <a:r>
              <a:rPr lang="es-AR" sz="2100" dirty="0" err="1">
                <a:solidFill>
                  <a:schemeClr val="tx1"/>
                </a:solidFill>
              </a:rPr>
              <a:t>history</a:t>
            </a:r>
            <a:r>
              <a:rPr lang="es-AR" sz="2100" dirty="0">
                <a:solidFill>
                  <a:schemeClr val="tx1"/>
                </a:solidFill>
              </a:rPr>
              <a:t> log &amp; </a:t>
            </a:r>
            <a:r>
              <a:rPr lang="es-AR" sz="2100" dirty="0" err="1">
                <a:solidFill>
                  <a:schemeClr val="tx1"/>
                </a:solidFill>
              </a:rPr>
              <a:t>append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this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game</a:t>
            </a:r>
            <a:endParaRPr lang="es-AR" sz="21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extLst>
              <a:ext uri="{FF2B5EF4-FFF2-40B4-BE49-F238E27FC236}">
                <a16:creationId xmlns:a16="http://schemas.microsoft.com/office/drawing/2014/main" id="{B0676400-3F4A-6A4A-E087-FE25D8D4698C}"/>
              </a:ext>
            </a:extLst>
          </p:cNvPr>
          <p:cNvSpPr/>
          <p:nvPr/>
        </p:nvSpPr>
        <p:spPr>
          <a:xfrm>
            <a:off x="8367337" y="67066"/>
            <a:ext cx="2156055" cy="111781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Go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to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start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menu</a:t>
            </a:r>
            <a:endParaRPr lang="es-AR" sz="2100" dirty="0">
              <a:solidFill>
                <a:schemeClr val="tx1"/>
              </a:solidFill>
            </a:endParaRPr>
          </a:p>
        </p:txBody>
      </p:sp>
      <p:cxnSp>
        <p:nvCxnSpPr>
          <p:cNvPr id="93" name="Conector curvado 41">
            <a:extLst>
              <a:ext uri="{FF2B5EF4-FFF2-40B4-BE49-F238E27FC236}">
                <a16:creationId xmlns:a16="http://schemas.microsoft.com/office/drawing/2014/main" id="{0B62F13F-7839-1C8B-5ECD-BDBBFF7CD9F5}"/>
              </a:ext>
            </a:extLst>
          </p:cNvPr>
          <p:cNvCxnSpPr>
            <a:cxnSpLocks/>
            <a:stCxn id="84" idx="3"/>
            <a:endCxn id="85" idx="2"/>
          </p:cNvCxnSpPr>
          <p:nvPr/>
        </p:nvCxnSpPr>
        <p:spPr>
          <a:xfrm flipV="1">
            <a:off x="12401210" y="7546229"/>
            <a:ext cx="1384917" cy="1869948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curvado 41">
            <a:extLst>
              <a:ext uri="{FF2B5EF4-FFF2-40B4-BE49-F238E27FC236}">
                <a16:creationId xmlns:a16="http://schemas.microsoft.com/office/drawing/2014/main" id="{E79B7995-F8D7-EF33-1708-0E2F39DFD08B}"/>
              </a:ext>
            </a:extLst>
          </p:cNvPr>
          <p:cNvCxnSpPr>
            <a:cxnSpLocks/>
            <a:stCxn id="85" idx="0"/>
            <a:endCxn id="43" idx="2"/>
          </p:cNvCxnSpPr>
          <p:nvPr/>
        </p:nvCxnSpPr>
        <p:spPr>
          <a:xfrm rot="16200000" flipV="1">
            <a:off x="13385484" y="5956247"/>
            <a:ext cx="744415" cy="5687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curvado 41">
            <a:extLst>
              <a:ext uri="{FF2B5EF4-FFF2-40B4-BE49-F238E27FC236}">
                <a16:creationId xmlns:a16="http://schemas.microsoft.com/office/drawing/2014/main" id="{7E40C9CE-5692-1D3D-23B2-856DA792A17F}"/>
              </a:ext>
            </a:extLst>
          </p:cNvPr>
          <p:cNvCxnSpPr>
            <a:cxnSpLocks/>
            <a:stCxn id="78" idx="1"/>
            <a:endCxn id="66" idx="2"/>
          </p:cNvCxnSpPr>
          <p:nvPr/>
        </p:nvCxnSpPr>
        <p:spPr>
          <a:xfrm rot="10800000">
            <a:off x="2718140" y="7958627"/>
            <a:ext cx="503983" cy="1335130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5A5D95F-82CB-E94E-EE19-ED063FAEDC49}"/>
              </a:ext>
            </a:extLst>
          </p:cNvPr>
          <p:cNvSpPr txBox="1"/>
          <p:nvPr/>
        </p:nvSpPr>
        <p:spPr>
          <a:xfrm>
            <a:off x="5807295" y="9371700"/>
            <a:ext cx="1100853" cy="35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Collision</a:t>
            </a:r>
            <a:endParaRPr lang="es-AR" sz="1985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FE24FCE-BC75-DDFE-271C-51DCA2CD00D7}"/>
              </a:ext>
            </a:extLst>
          </p:cNvPr>
          <p:cNvSpPr txBox="1"/>
          <p:nvPr/>
        </p:nvSpPr>
        <p:spPr>
          <a:xfrm>
            <a:off x="2820355" y="8264644"/>
            <a:ext cx="1100853" cy="35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Ate </a:t>
            </a:r>
            <a:r>
              <a:rPr lang="es-AR" dirty="0" err="1"/>
              <a:t>food</a:t>
            </a:r>
            <a:endParaRPr lang="es-AR" sz="1985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B3E176A3-DCE0-66D6-9EB1-82DF27404ACC}"/>
              </a:ext>
            </a:extLst>
          </p:cNvPr>
          <p:cNvSpPr txBox="1"/>
          <p:nvPr/>
        </p:nvSpPr>
        <p:spPr>
          <a:xfrm>
            <a:off x="3411669" y="9966745"/>
            <a:ext cx="768994" cy="35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None</a:t>
            </a:r>
            <a:endParaRPr lang="es-AR" sz="1985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2F9E7E4-AADE-F0F8-4AC4-4C9B0CBECCB3}"/>
              </a:ext>
            </a:extLst>
          </p:cNvPr>
          <p:cNvSpPr txBox="1"/>
          <p:nvPr/>
        </p:nvSpPr>
        <p:spPr>
          <a:xfrm>
            <a:off x="8555545" y="7080117"/>
            <a:ext cx="1096315" cy="35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Pause </a:t>
            </a:r>
            <a:r>
              <a:rPr lang="es-AR" dirty="0" err="1"/>
              <a:t>key</a:t>
            </a:r>
            <a:endParaRPr lang="es-AR" sz="1985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35FED7F2-7EE8-1BB2-9168-D5F3040EAFE4}"/>
              </a:ext>
            </a:extLst>
          </p:cNvPr>
          <p:cNvSpPr txBox="1"/>
          <p:nvPr/>
        </p:nvSpPr>
        <p:spPr>
          <a:xfrm>
            <a:off x="6814365" y="6486682"/>
            <a:ext cx="1070892" cy="61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Arrow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none</a:t>
            </a:r>
            <a:endParaRPr lang="es-AR" sz="1985" dirty="0"/>
          </a:p>
        </p:txBody>
      </p:sp>
      <p:cxnSp>
        <p:nvCxnSpPr>
          <p:cNvPr id="112" name="Conector curvado 41">
            <a:extLst>
              <a:ext uri="{FF2B5EF4-FFF2-40B4-BE49-F238E27FC236}">
                <a16:creationId xmlns:a16="http://schemas.microsoft.com/office/drawing/2014/main" id="{EC801C19-2E88-ACEF-D904-12561F65D6E6}"/>
              </a:ext>
            </a:extLst>
          </p:cNvPr>
          <p:cNvCxnSpPr>
            <a:cxnSpLocks/>
            <a:stCxn id="78" idx="2"/>
            <a:endCxn id="65" idx="2"/>
          </p:cNvCxnSpPr>
          <p:nvPr/>
        </p:nvCxnSpPr>
        <p:spPr>
          <a:xfrm rot="5400000" flipH="1">
            <a:off x="861707" y="6455569"/>
            <a:ext cx="4157752" cy="3135601"/>
          </a:xfrm>
          <a:prstGeom prst="bentConnector3">
            <a:avLst>
              <a:gd name="adj1" fmla="val -5774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curvado 41">
            <a:extLst>
              <a:ext uri="{FF2B5EF4-FFF2-40B4-BE49-F238E27FC236}">
                <a16:creationId xmlns:a16="http://schemas.microsoft.com/office/drawing/2014/main" id="{7FB4E821-804A-636F-1554-8646B66FCD81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rot="16200000" flipV="1">
            <a:off x="1633063" y="5684213"/>
            <a:ext cx="824795" cy="1345355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curvado 41">
            <a:extLst>
              <a:ext uri="{FF2B5EF4-FFF2-40B4-BE49-F238E27FC236}">
                <a16:creationId xmlns:a16="http://schemas.microsoft.com/office/drawing/2014/main" id="{1D3FEB83-FC07-C864-832B-3F5F8F6911D6}"/>
              </a:ext>
            </a:extLst>
          </p:cNvPr>
          <p:cNvCxnSpPr>
            <a:cxnSpLocks/>
            <a:stCxn id="53" idx="0"/>
            <a:endCxn id="274" idx="2"/>
          </p:cNvCxnSpPr>
          <p:nvPr/>
        </p:nvCxnSpPr>
        <p:spPr>
          <a:xfrm rot="16200000" flipV="1">
            <a:off x="8826662" y="5233043"/>
            <a:ext cx="2640055" cy="1756717"/>
          </a:xfrm>
          <a:prstGeom prst="bentConnector3">
            <a:avLst>
              <a:gd name="adj1" fmla="val 73091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Decisión 273">
            <a:extLst>
              <a:ext uri="{FF2B5EF4-FFF2-40B4-BE49-F238E27FC236}">
                <a16:creationId xmlns:a16="http://schemas.microsoft.com/office/drawing/2014/main" id="{A3599735-E45C-C816-A501-18A175B95D41}"/>
              </a:ext>
            </a:extLst>
          </p:cNvPr>
          <p:cNvSpPr/>
          <p:nvPr/>
        </p:nvSpPr>
        <p:spPr>
          <a:xfrm>
            <a:off x="8299376" y="3540340"/>
            <a:ext cx="1937907" cy="1251034"/>
          </a:xfrm>
          <a:prstGeom prst="flowChartDecis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User</a:t>
            </a:r>
            <a:r>
              <a:rPr lang="es-AR" sz="2100" dirty="0">
                <a:solidFill>
                  <a:schemeClr val="tx1"/>
                </a:solidFill>
              </a:rPr>
              <a:t> input?</a:t>
            </a:r>
          </a:p>
        </p:txBody>
      </p:sp>
      <p:cxnSp>
        <p:nvCxnSpPr>
          <p:cNvPr id="277" name="Conector curvado 41">
            <a:extLst>
              <a:ext uri="{FF2B5EF4-FFF2-40B4-BE49-F238E27FC236}">
                <a16:creationId xmlns:a16="http://schemas.microsoft.com/office/drawing/2014/main" id="{6AB866DB-421C-C8A8-112E-F47B7D57C01E}"/>
              </a:ext>
            </a:extLst>
          </p:cNvPr>
          <p:cNvCxnSpPr>
            <a:cxnSpLocks/>
            <a:stCxn id="274" idx="1"/>
            <a:endCxn id="26" idx="0"/>
          </p:cNvCxnSpPr>
          <p:nvPr/>
        </p:nvCxnSpPr>
        <p:spPr>
          <a:xfrm rot="10800000" flipV="1">
            <a:off x="5618138" y="4165856"/>
            <a:ext cx="2681239" cy="522544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ector curvado 41">
            <a:extLst>
              <a:ext uri="{FF2B5EF4-FFF2-40B4-BE49-F238E27FC236}">
                <a16:creationId xmlns:a16="http://schemas.microsoft.com/office/drawing/2014/main" id="{4DD327DB-F19C-1062-60A9-2434D05A128E}"/>
              </a:ext>
            </a:extLst>
          </p:cNvPr>
          <p:cNvCxnSpPr>
            <a:cxnSpLocks/>
            <a:stCxn id="274" idx="3"/>
            <a:endCxn id="85" idx="1"/>
          </p:cNvCxnSpPr>
          <p:nvPr/>
        </p:nvCxnSpPr>
        <p:spPr>
          <a:xfrm>
            <a:off x="10237283" y="4165857"/>
            <a:ext cx="2453504" cy="278570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E7A7837E-FDCE-BCC4-BBC0-192238E830AC}"/>
              </a:ext>
            </a:extLst>
          </p:cNvPr>
          <p:cNvSpPr/>
          <p:nvPr/>
        </p:nvSpPr>
        <p:spPr>
          <a:xfrm>
            <a:off x="6993126" y="8768317"/>
            <a:ext cx="2275203" cy="111781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Print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game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over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animation</a:t>
            </a:r>
            <a:r>
              <a:rPr lang="es-AR" sz="2100" dirty="0">
                <a:solidFill>
                  <a:schemeClr val="tx1"/>
                </a:solidFill>
              </a:rPr>
              <a:t> &amp; free </a:t>
            </a:r>
            <a:r>
              <a:rPr lang="es-AR" sz="2100" dirty="0" err="1">
                <a:solidFill>
                  <a:schemeClr val="tx1"/>
                </a:solidFill>
              </a:rPr>
              <a:t>heap</a:t>
            </a:r>
            <a:endParaRPr lang="es-AR" sz="2100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F966106-CF6E-B952-5FCF-B7B1B685A3DA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9268329" y="9327224"/>
            <a:ext cx="857678" cy="8895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4969FC5-A9DD-BFBE-7C66-1ED6481B6365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>
            <a:off x="5794646" y="9293756"/>
            <a:ext cx="1198480" cy="3346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redondeado 42">
            <a:extLst>
              <a:ext uri="{FF2B5EF4-FFF2-40B4-BE49-F238E27FC236}">
                <a16:creationId xmlns:a16="http://schemas.microsoft.com/office/drawing/2014/main" id="{3EEA8991-A5E0-A644-7BAC-F0D74E5038B4}"/>
              </a:ext>
            </a:extLst>
          </p:cNvPr>
          <p:cNvSpPr/>
          <p:nvPr/>
        </p:nvSpPr>
        <p:spPr>
          <a:xfrm>
            <a:off x="12633914" y="4423138"/>
            <a:ext cx="2190680" cy="1189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>
                <a:solidFill>
                  <a:schemeClr val="tx1"/>
                </a:solidFill>
              </a:rPr>
              <a:t>Open TOP scores &amp; </a:t>
            </a:r>
            <a:r>
              <a:rPr lang="es-AR" sz="2100" dirty="0" err="1">
                <a:solidFill>
                  <a:schemeClr val="tx1"/>
                </a:solidFill>
              </a:rPr>
              <a:t>read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the</a:t>
            </a:r>
            <a:r>
              <a:rPr lang="es-AR" sz="2100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CC32775C-E99A-79C0-A7A0-31CE01815AE4}"/>
              </a:ext>
            </a:extLst>
          </p:cNvPr>
          <p:cNvSpPr/>
          <p:nvPr/>
        </p:nvSpPr>
        <p:spPr>
          <a:xfrm>
            <a:off x="12401210" y="580762"/>
            <a:ext cx="2190680" cy="1189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 err="1">
                <a:solidFill>
                  <a:schemeClr val="tx1"/>
                </a:solidFill>
              </a:rPr>
              <a:t>Save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the</a:t>
            </a:r>
            <a:r>
              <a:rPr lang="es-AR" sz="2100" dirty="0">
                <a:solidFill>
                  <a:schemeClr val="tx1"/>
                </a:solidFill>
              </a:rPr>
              <a:t> new TOP scores </a:t>
            </a:r>
            <a:r>
              <a:rPr lang="es-AR" sz="2100" dirty="0" err="1">
                <a:solidFill>
                  <a:schemeClr val="tx1"/>
                </a:solidFill>
              </a:rPr>
              <a:t>to</a:t>
            </a:r>
            <a:r>
              <a:rPr lang="es-AR" sz="2100" dirty="0">
                <a:solidFill>
                  <a:schemeClr val="tx1"/>
                </a:solidFill>
              </a:rPr>
              <a:t> </a:t>
            </a:r>
            <a:r>
              <a:rPr lang="es-AR" sz="2100" dirty="0" err="1">
                <a:solidFill>
                  <a:schemeClr val="tx1"/>
                </a:solidFill>
              </a:rPr>
              <a:t>the</a:t>
            </a:r>
            <a:r>
              <a:rPr lang="es-AR" sz="2100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48" name="Decisión 47">
            <a:extLst>
              <a:ext uri="{FF2B5EF4-FFF2-40B4-BE49-F238E27FC236}">
                <a16:creationId xmlns:a16="http://schemas.microsoft.com/office/drawing/2014/main" id="{01E6F2BA-A1A4-8EE2-D867-53E025F547E6}"/>
              </a:ext>
            </a:extLst>
          </p:cNvPr>
          <p:cNvSpPr/>
          <p:nvPr/>
        </p:nvSpPr>
        <p:spPr>
          <a:xfrm>
            <a:off x="11943614" y="2226570"/>
            <a:ext cx="3018819" cy="1480487"/>
          </a:xfrm>
          <a:prstGeom prst="flowChartDecisi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100" dirty="0">
                <a:solidFill>
                  <a:schemeClr val="tx1"/>
                </a:solidFill>
              </a:rPr>
              <a:t>New score &gt; </a:t>
            </a:r>
            <a:r>
              <a:rPr lang="es-AR" sz="2100" dirty="0" err="1">
                <a:solidFill>
                  <a:schemeClr val="tx1"/>
                </a:solidFill>
              </a:rPr>
              <a:t>some</a:t>
            </a:r>
            <a:r>
              <a:rPr lang="es-AR" sz="2100" dirty="0">
                <a:solidFill>
                  <a:schemeClr val="tx1"/>
                </a:solidFill>
              </a:rPr>
              <a:t> TOP score?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81D77B8B-C67C-F7BD-E14A-DEEE936CACDC}"/>
              </a:ext>
            </a:extLst>
          </p:cNvPr>
          <p:cNvCxnSpPr>
            <a:cxnSpLocks/>
            <a:stCxn id="43" idx="0"/>
            <a:endCxn id="48" idx="2"/>
          </p:cNvCxnSpPr>
          <p:nvPr/>
        </p:nvCxnSpPr>
        <p:spPr>
          <a:xfrm flipH="1" flipV="1">
            <a:off x="13453024" y="3707057"/>
            <a:ext cx="276230" cy="71608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D6FF959-D177-B453-8523-46F7F7D70925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13453024" y="1770100"/>
            <a:ext cx="43526" cy="45647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curvado 41">
            <a:extLst>
              <a:ext uri="{FF2B5EF4-FFF2-40B4-BE49-F238E27FC236}">
                <a16:creationId xmlns:a16="http://schemas.microsoft.com/office/drawing/2014/main" id="{353CFE68-A790-3945-D829-8DA862E9DFBA}"/>
              </a:ext>
            </a:extLst>
          </p:cNvPr>
          <p:cNvCxnSpPr>
            <a:cxnSpLocks/>
            <a:stCxn id="47" idx="1"/>
            <a:endCxn id="88" idx="3"/>
          </p:cNvCxnSpPr>
          <p:nvPr/>
        </p:nvCxnSpPr>
        <p:spPr>
          <a:xfrm rot="10800000">
            <a:off x="10523392" y="625973"/>
            <a:ext cx="1877818" cy="549458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64BC425-28EC-AFA4-2BF8-09A8CCC2A3AC}"/>
              </a:ext>
            </a:extLst>
          </p:cNvPr>
          <p:cNvGrpSpPr/>
          <p:nvPr/>
        </p:nvGrpSpPr>
        <p:grpSpPr>
          <a:xfrm>
            <a:off x="322594" y="6445117"/>
            <a:ext cx="5997013" cy="3428813"/>
            <a:chOff x="9356727" y="1551063"/>
            <a:chExt cx="5997013" cy="3428813"/>
          </a:xfrm>
        </p:grpSpPr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E764806A-982E-A722-641D-B970D1755EA5}"/>
                </a:ext>
              </a:extLst>
            </p:cNvPr>
            <p:cNvSpPr/>
            <p:nvPr/>
          </p:nvSpPr>
          <p:spPr>
            <a:xfrm>
              <a:off x="9356727" y="1551063"/>
              <a:ext cx="1943100" cy="9906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413" dirty="0" err="1">
                  <a:solidFill>
                    <a:schemeClr val="tx1"/>
                  </a:solidFill>
                </a:rPr>
                <a:t>Body</a:t>
              </a:r>
              <a:endParaRPr lang="es-AR" sz="3413" dirty="0">
                <a:solidFill>
                  <a:schemeClr val="tx1"/>
                </a:solidFill>
              </a:endParaRPr>
            </a:p>
          </p:txBody>
        </p:sp>
        <p:sp>
          <p:nvSpPr>
            <p:cNvPr id="2" name="Rectángulo redondeado 1">
              <a:extLst>
                <a:ext uri="{FF2B5EF4-FFF2-40B4-BE49-F238E27FC236}">
                  <a16:creationId xmlns:a16="http://schemas.microsoft.com/office/drawing/2014/main" id="{3DB88AD8-9921-27C2-1648-25B5A197AEB6}"/>
                </a:ext>
              </a:extLst>
            </p:cNvPr>
            <p:cNvSpPr/>
            <p:nvPr/>
          </p:nvSpPr>
          <p:spPr>
            <a:xfrm>
              <a:off x="9356727" y="2543797"/>
              <a:ext cx="5997013" cy="2436079"/>
            </a:xfrm>
            <a:prstGeom prst="roundRect">
              <a:avLst>
                <a:gd name="adj" fmla="val 0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initSnake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snake_t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snake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init_x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init_y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direction_t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init_orient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init_length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lvl="1"/>
              <a:r>
                <a:rPr lang="es-AR" sz="1200" dirty="0" err="1">
                  <a:solidFill>
                    <a:schemeClr val="tx1"/>
                  </a:solidFill>
                </a:rPr>
                <a:t>Initializes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snake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with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some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initial</a:t>
              </a:r>
              <a:r>
                <a:rPr lang="es-AR" sz="1200" dirty="0">
                  <a:solidFill>
                    <a:schemeClr val="tx1"/>
                  </a:solidFill>
                </a:rPr>
                <a:t> position, </a:t>
              </a:r>
              <a:r>
                <a:rPr lang="es-AR" sz="1200" dirty="0" err="1">
                  <a:solidFill>
                    <a:schemeClr val="tx1"/>
                  </a:solidFill>
                </a:rPr>
                <a:t>orientation</a:t>
              </a:r>
              <a:r>
                <a:rPr lang="es-AR" sz="1200" dirty="0">
                  <a:solidFill>
                    <a:schemeClr val="tx1"/>
                  </a:solidFill>
                </a:rPr>
                <a:t> and </a:t>
              </a:r>
              <a:r>
                <a:rPr lang="es-AR" sz="1200" dirty="0" err="1">
                  <a:solidFill>
                    <a:schemeClr val="tx1"/>
                  </a:solidFill>
                </a:rPr>
                <a:t>length</a:t>
              </a:r>
              <a:r>
                <a:rPr lang="es-AR" sz="1200" dirty="0">
                  <a:solidFill>
                    <a:schemeClr val="tx1"/>
                  </a:solidFill>
                </a:rPr>
                <a:t>.</a:t>
              </a:r>
              <a:br>
                <a:rPr lang="es-AR" sz="1200" dirty="0">
                  <a:solidFill>
                    <a:schemeClr val="tx1"/>
                  </a:solidFill>
                </a:rPr>
              </a:br>
              <a:r>
                <a:rPr lang="es-AR" sz="1200" dirty="0" err="1">
                  <a:solidFill>
                    <a:schemeClr val="tx1"/>
                  </a:solidFill>
                </a:rPr>
                <a:t>Returns</a:t>
              </a:r>
              <a:r>
                <a:rPr lang="es-AR" sz="1200" dirty="0">
                  <a:solidFill>
                    <a:schemeClr val="tx1"/>
                  </a:solidFill>
                </a:rPr>
                <a:t> 0 </a:t>
              </a:r>
              <a:r>
                <a:rPr lang="es-AR" sz="1200" dirty="0" err="1">
                  <a:solidFill>
                    <a:schemeClr val="tx1"/>
                  </a:solidFill>
                </a:rPr>
                <a:t>on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defult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or</a:t>
              </a:r>
              <a:r>
                <a:rPr lang="es-AR" sz="1200" dirty="0">
                  <a:solidFill>
                    <a:schemeClr val="tx1"/>
                  </a:solidFill>
                </a:rPr>
                <a:t> error </a:t>
              </a:r>
              <a:r>
                <a:rPr lang="es-AR" sz="1200" dirty="0" err="1">
                  <a:solidFill>
                    <a:schemeClr val="tx1"/>
                  </a:solidFill>
                </a:rPr>
                <a:t>code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if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malloc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fails</a:t>
              </a:r>
              <a:r>
                <a:rPr lang="es-AR" sz="1200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isInsideSnake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x, </a:t>
              </a:r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y, </a:t>
              </a:r>
              <a:r>
                <a:rPr lang="es-AR" sz="1200" dirty="0" err="1">
                  <a:solidFill>
                    <a:schemeClr val="tx1"/>
                  </a:solidFill>
                </a:rPr>
                <a:t>const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part_t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phead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lvl="1"/>
              <a:r>
                <a:rPr lang="es-AR" sz="1200" dirty="0" err="1">
                  <a:solidFill>
                    <a:schemeClr val="tx1"/>
                  </a:solidFill>
                </a:rPr>
                <a:t>Boolean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function</a:t>
              </a:r>
              <a:r>
                <a:rPr lang="es-AR" sz="1200" dirty="0">
                  <a:solidFill>
                    <a:schemeClr val="tx1"/>
                  </a:solidFill>
                </a:rPr>
                <a:t>: </a:t>
              </a:r>
              <a:r>
                <a:rPr lang="es-AR" sz="1200" dirty="0" err="1">
                  <a:solidFill>
                    <a:schemeClr val="tx1"/>
                  </a:solidFill>
                </a:rPr>
                <a:t>returns</a:t>
              </a:r>
              <a:r>
                <a:rPr lang="es-AR" sz="1200" dirty="0">
                  <a:solidFill>
                    <a:schemeClr val="tx1"/>
                  </a:solidFill>
                </a:rPr>
                <a:t> 1 </a:t>
              </a:r>
              <a:r>
                <a:rPr lang="es-AR" sz="1200" dirty="0" err="1">
                  <a:solidFill>
                    <a:schemeClr val="tx1"/>
                  </a:solidFill>
                </a:rPr>
                <a:t>if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there’s</a:t>
              </a:r>
              <a:r>
                <a:rPr lang="es-AR" sz="1200" dirty="0">
                  <a:solidFill>
                    <a:schemeClr val="tx1"/>
                  </a:solidFill>
                </a:rPr>
                <a:t> a </a:t>
              </a:r>
              <a:r>
                <a:rPr lang="es-AR" sz="1200" dirty="0" err="1">
                  <a:solidFill>
                    <a:schemeClr val="tx1"/>
                  </a:solidFill>
                </a:rPr>
                <a:t>part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of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snake</a:t>
              </a:r>
              <a:r>
                <a:rPr lang="es-AR" sz="1200" dirty="0">
                  <a:solidFill>
                    <a:schemeClr val="tx1"/>
                  </a:solidFill>
                </a:rPr>
                <a:t> in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position (x, y), 0 </a:t>
              </a:r>
              <a:r>
                <a:rPr lang="es-AR" sz="1200" dirty="0" err="1">
                  <a:solidFill>
                    <a:schemeClr val="tx1"/>
                  </a:solidFill>
                </a:rPr>
                <a:t>if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not</a:t>
              </a:r>
              <a:endParaRPr lang="es-AR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void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update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snake_t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snake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direction_t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dir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lvl="1"/>
              <a:r>
                <a:rPr lang="es-AR" sz="1200" dirty="0" err="1">
                  <a:solidFill>
                    <a:schemeClr val="tx1"/>
                  </a:solidFill>
                </a:rPr>
                <a:t>Moves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snake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one</a:t>
              </a:r>
              <a:r>
                <a:rPr lang="es-AR" sz="1200" dirty="0">
                  <a:solidFill>
                    <a:schemeClr val="tx1"/>
                  </a:solidFill>
                </a:rPr>
                <a:t> step </a:t>
              </a:r>
              <a:r>
                <a:rPr lang="es-AR" sz="1200" dirty="0" err="1">
                  <a:solidFill>
                    <a:schemeClr val="tx1"/>
                  </a:solidFill>
                </a:rPr>
                <a:t>into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direction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dir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not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increasing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it's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size</a:t>
              </a:r>
              <a:endParaRPr lang="es-AR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newNode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snake_t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snake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lvl="1"/>
              <a:r>
                <a:rPr lang="es-AR" sz="1200" dirty="0" err="1">
                  <a:solidFill>
                    <a:schemeClr val="tx1"/>
                  </a:solidFill>
                </a:rPr>
                <a:t>Creates</a:t>
              </a:r>
              <a:r>
                <a:rPr lang="es-AR" sz="1200" dirty="0">
                  <a:solidFill>
                    <a:schemeClr val="tx1"/>
                  </a:solidFill>
                </a:rPr>
                <a:t> a new </a:t>
              </a:r>
              <a:r>
                <a:rPr lang="es-AR" sz="1200" dirty="0" err="1">
                  <a:solidFill>
                    <a:schemeClr val="tx1"/>
                  </a:solidFill>
                </a:rPr>
                <a:t>part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behind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tail</a:t>
              </a:r>
              <a:r>
                <a:rPr lang="es-AR" sz="1200" dirty="0">
                  <a:solidFill>
                    <a:schemeClr val="tx1"/>
                  </a:solidFill>
                </a:rPr>
                <a:t> and </a:t>
              </a:r>
              <a:r>
                <a:rPr lang="es-AR" sz="1200" dirty="0" err="1">
                  <a:solidFill>
                    <a:schemeClr val="tx1"/>
                  </a:solidFill>
                </a:rPr>
                <a:t>saves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it</a:t>
              </a:r>
              <a:r>
                <a:rPr lang="es-AR" sz="1200" dirty="0">
                  <a:solidFill>
                    <a:schemeClr val="tx1"/>
                  </a:solidFill>
                </a:rPr>
                <a:t> in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snake</a:t>
              </a:r>
              <a:r>
                <a:rPr lang="es-AR" sz="1200" dirty="0">
                  <a:solidFill>
                    <a:schemeClr val="tx1"/>
                  </a:solidFill>
                </a:rPr>
                <a:t> as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new </a:t>
              </a:r>
              <a:r>
                <a:rPr lang="es-AR" sz="1200" dirty="0" err="1">
                  <a:solidFill>
                    <a:schemeClr val="tx1"/>
                  </a:solidFill>
                </a:rPr>
                <a:t>tail</a:t>
              </a:r>
              <a:r>
                <a:rPr lang="es-AR" sz="1200" dirty="0">
                  <a:solidFill>
                    <a:schemeClr val="tx1"/>
                  </a:solidFill>
                </a:rPr>
                <a:t>.</a:t>
              </a:r>
              <a:br>
                <a:rPr lang="es-AR" sz="1200" dirty="0">
                  <a:solidFill>
                    <a:schemeClr val="tx1"/>
                  </a:solidFill>
                </a:rPr>
              </a:br>
              <a:r>
                <a:rPr lang="es-AR" sz="1200" dirty="0" err="1">
                  <a:solidFill>
                    <a:schemeClr val="tx1"/>
                  </a:solidFill>
                </a:rPr>
                <a:t>Returns</a:t>
              </a:r>
              <a:r>
                <a:rPr lang="es-AR" sz="1200" dirty="0">
                  <a:solidFill>
                    <a:schemeClr val="tx1"/>
                  </a:solidFill>
                </a:rPr>
                <a:t> 0 </a:t>
              </a:r>
              <a:r>
                <a:rPr lang="es-AR" sz="1200" dirty="0" err="1">
                  <a:solidFill>
                    <a:schemeClr val="tx1"/>
                  </a:solidFill>
                </a:rPr>
                <a:t>on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defult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or</a:t>
              </a:r>
              <a:r>
                <a:rPr lang="es-AR" sz="1200" dirty="0">
                  <a:solidFill>
                    <a:schemeClr val="tx1"/>
                  </a:solidFill>
                </a:rPr>
                <a:t> error </a:t>
              </a:r>
              <a:r>
                <a:rPr lang="es-AR" sz="1200" dirty="0" err="1">
                  <a:solidFill>
                    <a:schemeClr val="tx1"/>
                  </a:solidFill>
                </a:rPr>
                <a:t>code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if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malloc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fails</a:t>
              </a:r>
              <a:endParaRPr lang="es-AR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void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freeAll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part_t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phead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lvl="1"/>
              <a:r>
                <a:rPr lang="es-AR" sz="1200" dirty="0" err="1">
                  <a:solidFill>
                    <a:schemeClr val="tx1"/>
                  </a:solidFill>
                </a:rPr>
                <a:t>Frees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memory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used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for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snake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on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heap</a:t>
              </a:r>
              <a:r>
                <a:rPr lang="es-AR" sz="12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79C0BA6-09F7-F132-BDB0-751273E0E10E}"/>
              </a:ext>
            </a:extLst>
          </p:cNvPr>
          <p:cNvGrpSpPr/>
          <p:nvPr/>
        </p:nvGrpSpPr>
        <p:grpSpPr>
          <a:xfrm>
            <a:off x="5600543" y="545418"/>
            <a:ext cx="3813972" cy="3058315"/>
            <a:chOff x="4527077" y="1490553"/>
            <a:chExt cx="3813972" cy="3058315"/>
          </a:xfrm>
        </p:grpSpPr>
        <p:sp>
          <p:nvSpPr>
            <p:cNvPr id="10" name="Rectángulo redondeado 9">
              <a:extLst>
                <a:ext uri="{FF2B5EF4-FFF2-40B4-BE49-F238E27FC236}">
                  <a16:creationId xmlns:a16="http://schemas.microsoft.com/office/drawing/2014/main" id="{05F6006B-4DE0-A2CE-CE4F-9638EA92DA50}"/>
                </a:ext>
              </a:extLst>
            </p:cNvPr>
            <p:cNvSpPr/>
            <p:nvPr/>
          </p:nvSpPr>
          <p:spPr>
            <a:xfrm>
              <a:off x="4527077" y="1490553"/>
              <a:ext cx="2520239" cy="9906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413" dirty="0" err="1">
                  <a:solidFill>
                    <a:schemeClr val="tx1"/>
                  </a:solidFill>
                </a:rPr>
                <a:t>Game</a:t>
              </a:r>
              <a:r>
                <a:rPr lang="es-AR" sz="3413" dirty="0">
                  <a:solidFill>
                    <a:schemeClr val="tx1"/>
                  </a:solidFill>
                </a:rPr>
                <a:t> rules</a:t>
              </a:r>
            </a:p>
          </p:txBody>
        </p:sp>
        <p:sp>
          <p:nvSpPr>
            <p:cNvPr id="3" name="Rectángulo redondeado 2">
              <a:extLst>
                <a:ext uri="{FF2B5EF4-FFF2-40B4-BE49-F238E27FC236}">
                  <a16:creationId xmlns:a16="http://schemas.microsoft.com/office/drawing/2014/main" id="{B98DF908-D10F-BBBC-E448-A25D1A112119}"/>
                </a:ext>
              </a:extLst>
            </p:cNvPr>
            <p:cNvSpPr/>
            <p:nvPr/>
          </p:nvSpPr>
          <p:spPr>
            <a:xfrm>
              <a:off x="4527078" y="2481153"/>
              <a:ext cx="3813971" cy="2067715"/>
            </a:xfrm>
            <a:prstGeom prst="roundRect">
              <a:avLst>
                <a:gd name="adj" fmla="val 0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Typedef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enum</a:t>
              </a:r>
              <a:r>
                <a:rPr lang="es-AR" sz="1200" dirty="0">
                  <a:solidFill>
                    <a:schemeClr val="tx1"/>
                  </a:solidFill>
                </a:rPr>
                <a:t> { UP = N, DOWN = S, …, PAUSE } </a:t>
              </a:r>
              <a:r>
                <a:rPr lang="es-AR" sz="1200" dirty="0" err="1">
                  <a:solidFill>
                    <a:schemeClr val="tx1"/>
                  </a:solidFill>
                </a:rPr>
                <a:t>key_t</a:t>
              </a:r>
              <a:r>
                <a:rPr lang="es-AR" sz="1200" dirty="0">
                  <a:solidFill>
                    <a:schemeClr val="tx1"/>
                  </a:solidFill>
                </a:rPr>
                <a:t>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key_t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getInputInGametick</a:t>
              </a:r>
              <a:r>
                <a:rPr lang="es-AR" sz="1200" dirty="0">
                  <a:solidFill>
                    <a:schemeClr val="tx1"/>
                  </a:solidFill>
                </a:rPr>
                <a:t> (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gametick_length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lvl="1"/>
              <a:r>
                <a:rPr lang="es-AR" sz="1200" dirty="0" err="1">
                  <a:solidFill>
                    <a:schemeClr val="tx1"/>
                  </a:solidFill>
                </a:rPr>
                <a:t>Checks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for</a:t>
              </a:r>
              <a:r>
                <a:rPr lang="es-AR" sz="1200" dirty="0">
                  <a:solidFill>
                    <a:schemeClr val="tx1"/>
                  </a:solidFill>
                </a:rPr>
                <a:t> a </a:t>
              </a:r>
              <a:r>
                <a:rPr lang="es-AR" sz="1200" dirty="0" err="1">
                  <a:solidFill>
                    <a:schemeClr val="tx1"/>
                  </a:solidFill>
                </a:rPr>
                <a:t>key</a:t>
              </a:r>
              <a:r>
                <a:rPr lang="es-AR" sz="1200" dirty="0">
                  <a:solidFill>
                    <a:schemeClr val="tx1"/>
                  </a:solidFill>
                </a:rPr>
                <a:t> input </a:t>
              </a:r>
              <a:r>
                <a:rPr lang="es-AR" sz="1200" dirty="0" err="1">
                  <a:solidFill>
                    <a:schemeClr val="tx1"/>
                  </a:solidFill>
                </a:rPr>
                <a:t>during</a:t>
              </a:r>
              <a:r>
                <a:rPr lang="es-AR" sz="1200" dirty="0">
                  <a:solidFill>
                    <a:schemeClr val="tx1"/>
                  </a:solidFill>
                </a:rPr>
                <a:t> a </a:t>
              </a:r>
              <a:r>
                <a:rPr lang="es-AR" sz="1200" dirty="0" err="1">
                  <a:solidFill>
                    <a:schemeClr val="tx1"/>
                  </a:solidFill>
                </a:rPr>
                <a:t>whole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gametick</a:t>
              </a:r>
              <a:endParaRPr lang="es-AR" sz="1200" dirty="0">
                <a:solidFill>
                  <a:schemeClr val="tx1"/>
                </a:solidFill>
              </a:endParaRPr>
            </a:p>
            <a:p>
              <a:endParaRPr lang="es-AR" sz="1200" dirty="0">
                <a:solidFill>
                  <a:schemeClr val="tx1"/>
                </a:solidFill>
              </a:endParaRPr>
            </a:p>
            <a:p>
              <a:r>
                <a:rPr lang="es-AR" sz="1200" dirty="0" err="1">
                  <a:solidFill>
                    <a:schemeClr val="tx1"/>
                  </a:solidFill>
                </a:rPr>
                <a:t>typedef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struct</a:t>
              </a:r>
              <a:r>
                <a:rPr lang="es-AR" sz="1200" dirty="0">
                  <a:solidFill>
                    <a:schemeClr val="tx1"/>
                  </a:solidFill>
                </a:rPr>
                <a:t> {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x;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y } </a:t>
              </a:r>
              <a:r>
                <a:rPr lang="es-AR" sz="1200" dirty="0" err="1">
                  <a:solidFill>
                    <a:schemeClr val="tx1"/>
                  </a:solidFill>
                </a:rPr>
                <a:t>food_t</a:t>
              </a:r>
              <a:r>
                <a:rPr lang="es-AR" sz="1200" dirty="0">
                  <a:solidFill>
                    <a:schemeClr val="tx1"/>
                  </a:solidFill>
                </a:rPr>
                <a:t>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food_t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newFood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width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height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>
                  <a:solidFill>
                    <a:schemeClr val="tx1"/>
                  </a:solidFill>
                </a:rPr>
                <a:t>Macro OCURREDCOLLISION(</a:t>
              </a:r>
              <a:r>
                <a:rPr lang="es-AR" sz="1200" dirty="0" err="1">
                  <a:solidFill>
                    <a:schemeClr val="tx1"/>
                  </a:solidFill>
                </a:rPr>
                <a:t>phead</a:t>
              </a:r>
              <a:r>
                <a:rPr lang="es-AR" sz="1200" dirty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s-A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gamestate_t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runOneGameTick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snake_t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snake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food_t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food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* score, </a:t>
              </a:r>
              <a:r>
                <a:rPr lang="es-AR" sz="1200" dirty="0" err="1">
                  <a:solidFill>
                    <a:schemeClr val="tx1"/>
                  </a:solidFill>
                </a:rPr>
                <a:t>const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info_t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gameinfo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EA783D45-51AA-5AF1-9F0B-7B78E51B6747}"/>
              </a:ext>
            </a:extLst>
          </p:cNvPr>
          <p:cNvGrpSpPr/>
          <p:nvPr/>
        </p:nvGrpSpPr>
        <p:grpSpPr>
          <a:xfrm>
            <a:off x="644784" y="2405373"/>
            <a:ext cx="3756053" cy="2554029"/>
            <a:chOff x="274320" y="1874122"/>
            <a:chExt cx="3629633" cy="2554029"/>
          </a:xfrm>
        </p:grpSpPr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7221DDE8-4EC0-4C3F-7B91-F8A739EDA3FA}"/>
                </a:ext>
              </a:extLst>
            </p:cNvPr>
            <p:cNvSpPr/>
            <p:nvPr/>
          </p:nvSpPr>
          <p:spPr>
            <a:xfrm>
              <a:off x="274320" y="1874122"/>
              <a:ext cx="1943100" cy="64344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413" dirty="0" err="1">
                  <a:solidFill>
                    <a:schemeClr val="tx1"/>
                  </a:solidFill>
                </a:rPr>
                <a:t>Graphics</a:t>
              </a:r>
              <a:endParaRPr lang="es-AR" sz="3413" dirty="0">
                <a:solidFill>
                  <a:schemeClr val="tx1"/>
                </a:solidFill>
              </a:endParaRPr>
            </a:p>
          </p:txBody>
        </p:sp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584A0501-3E9E-05A0-271C-489F126E1944}"/>
                </a:ext>
              </a:extLst>
            </p:cNvPr>
            <p:cNvSpPr/>
            <p:nvPr/>
          </p:nvSpPr>
          <p:spPr>
            <a:xfrm>
              <a:off x="274320" y="2517570"/>
              <a:ext cx="3629633" cy="1910581"/>
            </a:xfrm>
            <a:prstGeom prst="roundRect">
              <a:avLst>
                <a:gd name="adj" fmla="val 0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void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printGameInit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const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part_t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phead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width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height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food_t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food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void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printBoard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const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part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phead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food_t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food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width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height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lvl="1"/>
              <a:r>
                <a:rPr lang="es-AR" sz="1200" dirty="0" err="1">
                  <a:solidFill>
                    <a:schemeClr val="tx1"/>
                  </a:solidFill>
                </a:rPr>
                <a:t>Prints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board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of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game</a:t>
              </a:r>
              <a:endParaRPr lang="es-A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void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printHeader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const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char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user</a:t>
              </a:r>
              <a:r>
                <a:rPr lang="es-AR" sz="1200" dirty="0">
                  <a:solidFill>
                    <a:schemeClr val="tx1"/>
                  </a:solidFill>
                </a:rPr>
                <a:t>[],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score,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lives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void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printGameOver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score);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void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eraseScreen</a:t>
              </a:r>
              <a:r>
                <a:rPr lang="es-AR" sz="1200" dirty="0">
                  <a:solidFill>
                    <a:schemeClr val="tx1"/>
                  </a:solidFill>
                </a:rPr>
                <a:t>();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4082FEF-EF97-8A5F-4B8F-D8CDBA7B5C2C}"/>
              </a:ext>
            </a:extLst>
          </p:cNvPr>
          <p:cNvGrpSpPr/>
          <p:nvPr/>
        </p:nvGrpSpPr>
        <p:grpSpPr>
          <a:xfrm>
            <a:off x="7191467" y="6587387"/>
            <a:ext cx="3456370" cy="3559008"/>
            <a:chOff x="5192804" y="6196250"/>
            <a:chExt cx="3456370" cy="3559008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5B4E7AF-C0A7-A6B0-86EB-2923C69FC8F7}"/>
                </a:ext>
              </a:extLst>
            </p:cNvPr>
            <p:cNvSpPr txBox="1"/>
            <p:nvPr/>
          </p:nvSpPr>
          <p:spPr>
            <a:xfrm>
              <a:off x="5192804" y="6892936"/>
              <a:ext cx="3456370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200" dirty="0" err="1">
                  <a:solidFill>
                    <a:schemeClr val="tx1"/>
                  </a:solidFill>
                </a:rPr>
                <a:t>typedef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struct</a:t>
              </a:r>
              <a:r>
                <a:rPr lang="es-AR" sz="1200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s-AR" sz="1200" dirty="0">
                  <a:solidFill>
                    <a:schemeClr val="tx1"/>
                  </a:solidFill>
                </a:rPr>
                <a:t>	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board_width</a:t>
              </a:r>
              <a:r>
                <a:rPr lang="es-A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s-AR" sz="1200" dirty="0"/>
                <a:t>	</a:t>
              </a:r>
              <a:r>
                <a:rPr lang="es-AR" sz="1200" dirty="0" err="1"/>
                <a:t>u</a:t>
              </a:r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board_height</a:t>
              </a:r>
              <a:r>
                <a:rPr lang="es-A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s-AR" sz="1200" dirty="0"/>
                <a:t>	</a:t>
              </a:r>
              <a:r>
                <a:rPr lang="es-AR" sz="1200" dirty="0" err="1"/>
                <a:t>uint</a:t>
              </a:r>
              <a:r>
                <a:rPr lang="es-AR" sz="1200" dirty="0"/>
                <a:t> </a:t>
              </a:r>
              <a:r>
                <a:rPr lang="es-AR" sz="1200" dirty="0" err="1"/>
                <a:t>init_snake_length</a:t>
              </a:r>
              <a:r>
                <a:rPr lang="es-AR" sz="1200" dirty="0"/>
                <a:t>;</a:t>
              </a:r>
            </a:p>
            <a:p>
              <a:r>
                <a:rPr lang="es-AR" sz="1200" dirty="0">
                  <a:solidFill>
                    <a:schemeClr val="tx1"/>
                  </a:solidFill>
                </a:rPr>
                <a:t>	</a:t>
              </a:r>
              <a:r>
                <a:rPr lang="es-AR" sz="1200" dirty="0" err="1">
                  <a:solidFill>
                    <a:schemeClr val="tx1"/>
                  </a:solidFill>
                </a:rPr>
                <a:t>clock_t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tick</a:t>
              </a:r>
              <a:r>
                <a:rPr lang="es-AR" sz="1200" dirty="0"/>
                <a:t>;</a:t>
              </a:r>
            </a:p>
            <a:p>
              <a:r>
                <a:rPr lang="es-AR" sz="1200" dirty="0"/>
                <a:t>	</a:t>
              </a:r>
              <a:r>
                <a:rPr lang="es-AR" sz="1200" dirty="0" err="1"/>
                <a:t>char</a:t>
              </a:r>
              <a:r>
                <a:rPr lang="es-AR" sz="1200" dirty="0"/>
                <a:t> </a:t>
              </a:r>
              <a:r>
                <a:rPr lang="es-AR" sz="1200" dirty="0" err="1"/>
                <a:t>username</a:t>
              </a:r>
              <a:r>
                <a:rPr lang="es-AR" sz="1200" dirty="0"/>
                <a:t>[MAX_USER_LENGTH];</a:t>
              </a:r>
            </a:p>
            <a:p>
              <a:r>
                <a:rPr lang="es-AR" sz="1200" dirty="0"/>
                <a:t>	…</a:t>
              </a:r>
            </a:p>
            <a:p>
              <a:r>
                <a:rPr lang="es-AR" sz="1200" dirty="0">
                  <a:solidFill>
                    <a:schemeClr val="tx1"/>
                  </a:solidFill>
                </a:rPr>
                <a:t>} </a:t>
              </a:r>
              <a:r>
                <a:rPr lang="es-AR" sz="1200" dirty="0" err="1">
                  <a:solidFill>
                    <a:schemeClr val="tx1"/>
                  </a:solidFill>
                </a:rPr>
                <a:t>settings_t</a:t>
              </a:r>
              <a:r>
                <a:rPr lang="es-AR" sz="1200" dirty="0">
                  <a:solidFill>
                    <a:schemeClr val="tx1"/>
                  </a:solidFill>
                </a:rPr>
                <a:t>;</a:t>
              </a:r>
            </a:p>
            <a:p>
              <a:endParaRPr lang="es-AR" sz="1200" dirty="0"/>
            </a:p>
            <a:p>
              <a:r>
                <a:rPr lang="es-AR" sz="1200" dirty="0" err="1"/>
                <a:t>t</a:t>
              </a:r>
              <a:r>
                <a:rPr lang="es-AR" sz="1200" dirty="0" err="1">
                  <a:solidFill>
                    <a:schemeClr val="tx1"/>
                  </a:solidFill>
                </a:rPr>
                <a:t>ypedef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enum</a:t>
              </a:r>
              <a:r>
                <a:rPr lang="es-AR" sz="1200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s-AR" sz="1200" dirty="0"/>
                <a:t>	PLAYING, PAUSE, GAMEOVER,  START, TOPSCORES, SETTINGS</a:t>
              </a:r>
            </a:p>
            <a:p>
              <a:r>
                <a:rPr lang="es-AR" sz="1200" dirty="0">
                  <a:solidFill>
                    <a:schemeClr val="tx1"/>
                  </a:solidFill>
                </a:rPr>
                <a:t>} </a:t>
              </a:r>
              <a:r>
                <a:rPr lang="es-AR" sz="1200" dirty="0" err="1"/>
                <a:t>game</a:t>
              </a:r>
              <a:r>
                <a:rPr lang="es-AR" sz="1200" dirty="0" err="1">
                  <a:solidFill>
                    <a:schemeClr val="tx1"/>
                  </a:solidFill>
                </a:rPr>
                <a:t>state_t</a:t>
              </a:r>
              <a:r>
                <a:rPr lang="es-AR" sz="1200" dirty="0">
                  <a:solidFill>
                    <a:schemeClr val="tx1"/>
                  </a:solidFill>
                </a:rPr>
                <a:t>;</a:t>
              </a:r>
            </a:p>
            <a:p>
              <a:endParaRPr lang="es-AR" sz="1200" dirty="0"/>
            </a:p>
            <a:p>
              <a:r>
                <a:rPr lang="es-AR" sz="1200" dirty="0">
                  <a:solidFill>
                    <a:schemeClr val="tx1"/>
                  </a:solidFill>
                </a:rPr>
                <a:t>// + </a:t>
              </a:r>
              <a:r>
                <a:rPr lang="es-AR" sz="1200" dirty="0" err="1">
                  <a:solidFill>
                    <a:schemeClr val="tx1"/>
                  </a:solidFill>
                </a:rPr>
                <a:t>constants</a:t>
              </a:r>
              <a:r>
                <a:rPr lang="es-AR" sz="1200" dirty="0">
                  <a:solidFill>
                    <a:schemeClr val="tx1"/>
                  </a:solidFill>
                </a:rPr>
                <a:t> and </a:t>
              </a:r>
              <a:r>
                <a:rPr lang="es-AR" sz="1200" dirty="0" err="1">
                  <a:solidFill>
                    <a:schemeClr val="tx1"/>
                  </a:solidFill>
                </a:rPr>
                <a:t>other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things</a:t>
              </a:r>
              <a:endParaRPr lang="es-AR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8E5D9DC3-5327-FCFF-4D95-CF4768024052}"/>
                </a:ext>
              </a:extLst>
            </p:cNvPr>
            <p:cNvSpPr/>
            <p:nvPr/>
          </p:nvSpPr>
          <p:spPr>
            <a:xfrm>
              <a:off x="5192804" y="6196250"/>
              <a:ext cx="2220686" cy="696686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413" dirty="0" err="1">
                  <a:solidFill>
                    <a:schemeClr val="tx1"/>
                  </a:solidFill>
                </a:rPr>
                <a:t>progdata.h</a:t>
              </a:r>
              <a:endParaRPr lang="es-AR" sz="341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2393DE3-BF00-8E74-31F1-0345A945CD0D}"/>
              </a:ext>
            </a:extLst>
          </p:cNvPr>
          <p:cNvGrpSpPr/>
          <p:nvPr/>
        </p:nvGrpSpPr>
        <p:grpSpPr>
          <a:xfrm>
            <a:off x="10840018" y="6445117"/>
            <a:ext cx="3813971" cy="2090465"/>
            <a:chOff x="6926855" y="5371807"/>
            <a:chExt cx="3813971" cy="2090465"/>
          </a:xfrm>
        </p:grpSpPr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E7AC5557-D88F-3CE7-CE24-3C3B9311C1B8}"/>
                </a:ext>
              </a:extLst>
            </p:cNvPr>
            <p:cNvSpPr/>
            <p:nvPr/>
          </p:nvSpPr>
          <p:spPr>
            <a:xfrm>
              <a:off x="6926855" y="5371807"/>
              <a:ext cx="1943100" cy="9906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413" dirty="0" err="1">
                  <a:solidFill>
                    <a:schemeClr val="tx1"/>
                  </a:solidFill>
                </a:rPr>
                <a:t>History</a:t>
              </a:r>
              <a:endParaRPr lang="es-AR" sz="3413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redondeado 13">
              <a:extLst>
                <a:ext uri="{FF2B5EF4-FFF2-40B4-BE49-F238E27FC236}">
                  <a16:creationId xmlns:a16="http://schemas.microsoft.com/office/drawing/2014/main" id="{2881EFA1-C530-A0D5-B99A-DA8A1DD412DD}"/>
                </a:ext>
              </a:extLst>
            </p:cNvPr>
            <p:cNvSpPr/>
            <p:nvPr/>
          </p:nvSpPr>
          <p:spPr>
            <a:xfrm>
              <a:off x="6926855" y="6362407"/>
              <a:ext cx="3813971" cy="1099865"/>
            </a:xfrm>
            <a:prstGeom prst="roundRect">
              <a:avLst>
                <a:gd name="adj" fmla="val 0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saveThisMatch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char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user</a:t>
              </a:r>
              <a:r>
                <a:rPr lang="es-AR" sz="1200" dirty="0">
                  <a:solidFill>
                    <a:schemeClr val="tx1"/>
                  </a:solidFill>
                </a:rPr>
                <a:t>[],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score);</a:t>
              </a:r>
            </a:p>
            <a:p>
              <a:endParaRPr lang="es-AR" sz="1200" dirty="0">
                <a:solidFill>
                  <a:schemeClr val="tx1"/>
                </a:solidFill>
              </a:endParaRPr>
            </a:p>
            <a:p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appendMatchToTopScore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char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user</a:t>
              </a:r>
              <a:r>
                <a:rPr lang="es-AR" sz="1200" dirty="0">
                  <a:solidFill>
                    <a:schemeClr val="tx1"/>
                  </a:solidFill>
                </a:rPr>
                <a:t>[],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score);</a:t>
              </a:r>
            </a:p>
            <a:p>
              <a:endParaRPr lang="es-AR" sz="1200" dirty="0">
                <a:solidFill>
                  <a:schemeClr val="tx1"/>
                </a:solidFill>
              </a:endParaRPr>
            </a:p>
            <a:p>
              <a:r>
                <a:rPr lang="es-AR" sz="1200" dirty="0" err="1">
                  <a:solidFill>
                    <a:schemeClr val="tx1"/>
                  </a:solidFill>
                </a:rPr>
                <a:t>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getTopScore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char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users_buffer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scores_buffer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</p:txBody>
        </p:sp>
      </p:grpSp>
      <p:cxnSp>
        <p:nvCxnSpPr>
          <p:cNvPr id="20" name="Conector curvado 41">
            <a:extLst>
              <a:ext uri="{FF2B5EF4-FFF2-40B4-BE49-F238E27FC236}">
                <a16:creationId xmlns:a16="http://schemas.microsoft.com/office/drawing/2014/main" id="{DC15DC35-4E5A-15C6-CD60-0FEC388CCA1C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2980145" y="1917732"/>
            <a:ext cx="2841384" cy="6213386"/>
          </a:xfrm>
          <a:prstGeom prst="bentConnector3">
            <a:avLst>
              <a:gd name="adj1" fmla="val 15294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B0ABDB0-E417-0F1B-D39F-E515C3AE712C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>
          <a:xfrm flipV="1">
            <a:off x="8301810" y="3473688"/>
            <a:ext cx="3871360" cy="311369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864ED94-2C79-A710-4602-C4B716FDB58E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11811568" y="3473688"/>
            <a:ext cx="361602" cy="297142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3368DF51-5E6A-6EC8-0B89-8914B3740184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H="1" flipV="1">
            <a:off x="7507530" y="3603733"/>
            <a:ext cx="794280" cy="298365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33E1A40-A6A9-8D13-5098-A7854C0C3968}"/>
              </a:ext>
            </a:extLst>
          </p:cNvPr>
          <p:cNvGrpSpPr/>
          <p:nvPr/>
        </p:nvGrpSpPr>
        <p:grpSpPr>
          <a:xfrm>
            <a:off x="10358353" y="476211"/>
            <a:ext cx="3629633" cy="2997477"/>
            <a:chOff x="274320" y="1874122"/>
            <a:chExt cx="3629633" cy="2997477"/>
          </a:xfrm>
        </p:grpSpPr>
        <p:sp>
          <p:nvSpPr>
            <p:cNvPr id="19" name="Rectángulo redondeado 18">
              <a:extLst>
                <a:ext uri="{FF2B5EF4-FFF2-40B4-BE49-F238E27FC236}">
                  <a16:creationId xmlns:a16="http://schemas.microsoft.com/office/drawing/2014/main" id="{851D7B38-BF54-B384-DC84-B909CEB04BD9}"/>
                </a:ext>
              </a:extLst>
            </p:cNvPr>
            <p:cNvSpPr/>
            <p:nvPr/>
          </p:nvSpPr>
          <p:spPr>
            <a:xfrm>
              <a:off x="274320" y="1874122"/>
              <a:ext cx="1943100" cy="64344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413" dirty="0" err="1">
                  <a:solidFill>
                    <a:schemeClr val="tx1"/>
                  </a:solidFill>
                </a:rPr>
                <a:t>Menus</a:t>
              </a:r>
              <a:endParaRPr lang="es-AR" sz="3413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redondeado 20">
              <a:extLst>
                <a:ext uri="{FF2B5EF4-FFF2-40B4-BE49-F238E27FC236}">
                  <a16:creationId xmlns:a16="http://schemas.microsoft.com/office/drawing/2014/main" id="{415AB6D2-309C-3971-EF09-6128BD4A5B7E}"/>
                </a:ext>
              </a:extLst>
            </p:cNvPr>
            <p:cNvSpPr/>
            <p:nvPr/>
          </p:nvSpPr>
          <p:spPr>
            <a:xfrm>
              <a:off x="274320" y="2517571"/>
              <a:ext cx="3629633" cy="2354028"/>
            </a:xfrm>
            <a:prstGeom prst="roundRect">
              <a:avLst>
                <a:gd name="adj" fmla="val 0"/>
              </a:avLst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gamestate_t</a:t>
              </a:r>
              <a:r>
                <a:rPr lang="es-AR" sz="1200" dirty="0">
                  <a:solidFill>
                    <a:schemeClr val="tx1"/>
                  </a:solidFill>
                </a:rPr>
                <a:t> pause();</a:t>
              </a:r>
            </a:p>
            <a:p>
              <a:pPr lvl="1"/>
              <a:r>
                <a:rPr lang="es-AR" sz="1200" dirty="0" err="1">
                  <a:solidFill>
                    <a:schemeClr val="tx1"/>
                  </a:solidFill>
                </a:rPr>
                <a:t>Prints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pause </a:t>
              </a:r>
              <a:r>
                <a:rPr lang="es-AR" sz="1200" dirty="0" err="1">
                  <a:solidFill>
                    <a:schemeClr val="tx1"/>
                  </a:solidFill>
                </a:rPr>
                <a:t>menu</a:t>
              </a:r>
              <a:r>
                <a:rPr lang="es-AR" sz="1200" dirty="0">
                  <a:solidFill>
                    <a:schemeClr val="tx1"/>
                  </a:solidFill>
                </a:rPr>
                <a:t> and </a:t>
              </a:r>
              <a:r>
                <a:rPr lang="es-AR" sz="1200" dirty="0" err="1">
                  <a:solidFill>
                    <a:schemeClr val="tx1"/>
                  </a:solidFill>
                </a:rPr>
                <a:t>waits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for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user</a:t>
              </a:r>
              <a:r>
                <a:rPr lang="es-AR" sz="1200" dirty="0">
                  <a:solidFill>
                    <a:schemeClr val="tx1"/>
                  </a:solidFill>
                </a:rPr>
                <a:t> input </a:t>
              </a:r>
              <a:r>
                <a:rPr lang="es-AR" sz="1200" dirty="0" err="1">
                  <a:solidFill>
                    <a:schemeClr val="tx1"/>
                  </a:solidFill>
                </a:rPr>
                <a:t>to</a:t>
              </a:r>
              <a:r>
                <a:rPr lang="es-AR" sz="1200" dirty="0">
                  <a:solidFill>
                    <a:schemeClr val="tx1"/>
                  </a:solidFill>
                </a:rPr>
                <a:t> resume </a:t>
              </a:r>
              <a:r>
                <a:rPr lang="es-AR" sz="1200" dirty="0" err="1">
                  <a:solidFill>
                    <a:schemeClr val="tx1"/>
                  </a:solidFill>
                </a:rPr>
                <a:t>or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exit</a:t>
              </a:r>
              <a:r>
                <a:rPr lang="es-AR" sz="1200" dirty="0">
                  <a:solidFill>
                    <a:schemeClr val="tx1"/>
                  </a:solidFill>
                </a:rPr>
                <a:t>, and </a:t>
              </a:r>
              <a:r>
                <a:rPr lang="es-AR" sz="1200" dirty="0" err="1">
                  <a:solidFill>
                    <a:schemeClr val="tx1"/>
                  </a:solidFill>
                </a:rPr>
                <a:t>returns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it</a:t>
              </a:r>
              <a:endParaRPr lang="es-A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void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initGame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settings_t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settings</a:t>
              </a:r>
              <a:r>
                <a:rPr lang="es-AR" sz="1200" dirty="0">
                  <a:solidFill>
                    <a:schemeClr val="tx1"/>
                  </a:solidFill>
                </a:rPr>
                <a:t>, </a:t>
              </a:r>
              <a:r>
                <a:rPr lang="es-AR" sz="1200" dirty="0" err="1">
                  <a:solidFill>
                    <a:schemeClr val="tx1"/>
                  </a:solidFill>
                </a:rPr>
                <a:t>char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user_buffer</a:t>
              </a:r>
              <a:r>
                <a:rPr lang="es-AR" sz="1200" dirty="0">
                  <a:solidFill>
                    <a:schemeClr val="tx1"/>
                  </a:solidFill>
                </a:rPr>
                <a:t>);</a:t>
              </a:r>
            </a:p>
            <a:p>
              <a:pPr lvl="1"/>
              <a:r>
                <a:rPr lang="es-AR" sz="1200" dirty="0" err="1">
                  <a:solidFill>
                    <a:schemeClr val="tx1"/>
                  </a:solidFill>
                </a:rPr>
                <a:t>Initializes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default </a:t>
              </a:r>
              <a:r>
                <a:rPr lang="es-AR" sz="1200" dirty="0" err="1">
                  <a:solidFill>
                    <a:schemeClr val="tx1"/>
                  </a:solidFill>
                </a:rPr>
                <a:t>settings</a:t>
              </a:r>
              <a:r>
                <a:rPr lang="es-AR" sz="1200" dirty="0">
                  <a:solidFill>
                    <a:schemeClr val="tx1"/>
                  </a:solidFill>
                </a:rPr>
                <a:t> and </a:t>
              </a:r>
              <a:r>
                <a:rPr lang="es-AR" sz="1200" dirty="0" err="1">
                  <a:solidFill>
                    <a:schemeClr val="tx1"/>
                  </a:solidFill>
                </a:rPr>
                <a:t>asks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player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for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name</a:t>
              </a:r>
              <a:endParaRPr lang="es-A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gamestate_t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printStart</a:t>
              </a:r>
              <a:r>
                <a:rPr lang="es-AR" sz="1200" dirty="0">
                  <a:solidFill>
                    <a:schemeClr val="tx1"/>
                  </a:solidFill>
                </a:rPr>
                <a:t>();</a:t>
              </a:r>
            </a:p>
            <a:p>
              <a:pPr lvl="1"/>
              <a:r>
                <a:rPr lang="es-AR" sz="1200" dirty="0" err="1">
                  <a:solidFill>
                    <a:schemeClr val="tx1"/>
                  </a:solidFill>
                </a:rPr>
                <a:t>Prints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start</a:t>
              </a:r>
              <a:r>
                <a:rPr lang="es-AR" sz="1200" dirty="0">
                  <a:solidFill>
                    <a:schemeClr val="tx1"/>
                  </a:solidFill>
                </a:rPr>
                <a:t> module and </a:t>
              </a:r>
              <a:r>
                <a:rPr lang="es-AR" sz="1200" dirty="0" err="1">
                  <a:solidFill>
                    <a:schemeClr val="tx1"/>
                  </a:solidFill>
                </a:rPr>
                <a:t>asks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for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the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menu</a:t>
              </a:r>
              <a:r>
                <a:rPr lang="es-AR" sz="1200" dirty="0">
                  <a:solidFill>
                    <a:schemeClr val="tx1"/>
                  </a:solidFill>
                </a:rPr>
                <a:t> (</a:t>
              </a:r>
              <a:r>
                <a:rPr lang="es-AR" sz="1200" dirty="0" err="1">
                  <a:solidFill>
                    <a:schemeClr val="tx1"/>
                  </a:solidFill>
                </a:rPr>
                <a:t>play</a:t>
              </a:r>
              <a:r>
                <a:rPr lang="es-AR" sz="1200" dirty="0">
                  <a:solidFill>
                    <a:schemeClr val="tx1"/>
                  </a:solidFill>
                </a:rPr>
                <a:t>, TOP scores </a:t>
              </a:r>
              <a:r>
                <a:rPr lang="es-AR" sz="1200" dirty="0" err="1">
                  <a:solidFill>
                    <a:schemeClr val="tx1"/>
                  </a:solidFill>
                </a:rPr>
                <a:t>or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settings</a:t>
              </a:r>
              <a:r>
                <a:rPr lang="es-AR" sz="1200" dirty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AR" sz="1200" dirty="0" err="1">
                  <a:solidFill>
                    <a:schemeClr val="tx1"/>
                  </a:solidFill>
                </a:rPr>
                <a:t>void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printTopScore</a:t>
              </a:r>
              <a:r>
                <a:rPr lang="es-AR" sz="1200" dirty="0">
                  <a:solidFill>
                    <a:schemeClr val="tx1"/>
                  </a:solidFill>
                </a:rPr>
                <a:t>(</a:t>
              </a:r>
              <a:r>
                <a:rPr lang="es-AR" sz="1200" dirty="0" err="1">
                  <a:solidFill>
                    <a:schemeClr val="tx1"/>
                  </a:solidFill>
                </a:rPr>
                <a:t>const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char</a:t>
              </a:r>
              <a:r>
                <a:rPr lang="es-AR" sz="1200" dirty="0">
                  <a:solidFill>
                    <a:schemeClr val="tx1"/>
                  </a:solidFill>
                </a:rPr>
                <a:t>* </a:t>
              </a:r>
              <a:r>
                <a:rPr lang="es-AR" sz="1200" dirty="0" err="1">
                  <a:solidFill>
                    <a:schemeClr val="tx1"/>
                  </a:solidFill>
                </a:rPr>
                <a:t>users_buffer</a:t>
              </a:r>
              <a:r>
                <a:rPr lang="es-AR" sz="1200" dirty="0">
                  <a:solidFill>
                    <a:schemeClr val="tx1"/>
                  </a:solidFill>
                </a:rPr>
                <a:t>[], </a:t>
              </a:r>
              <a:r>
                <a:rPr lang="es-AR" sz="1200" dirty="0" err="1">
                  <a:solidFill>
                    <a:schemeClr val="tx1"/>
                  </a:solidFill>
                </a:rPr>
                <a:t>const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uint</a:t>
              </a:r>
              <a:r>
                <a:rPr lang="es-AR" sz="1200" dirty="0">
                  <a:solidFill>
                    <a:schemeClr val="tx1"/>
                  </a:solidFill>
                </a:rPr>
                <a:t> </a:t>
              </a:r>
              <a:r>
                <a:rPr lang="es-AR" sz="1200" dirty="0" err="1">
                  <a:solidFill>
                    <a:schemeClr val="tx1"/>
                  </a:solidFill>
                </a:rPr>
                <a:t>scores_buffer</a:t>
              </a:r>
              <a:r>
                <a:rPr lang="es-AR" sz="1200" dirty="0">
                  <a:solidFill>
                    <a:schemeClr val="tx1"/>
                  </a:solidFill>
                </a:rPr>
                <a:t>[]);</a:t>
              </a:r>
            </a:p>
          </p:txBody>
        </p:sp>
      </p:grp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A37BD73-0208-DA00-D3FA-79A295A539E0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294144" y="4959402"/>
            <a:ext cx="1228667" cy="148571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curvado 41">
            <a:extLst>
              <a:ext uri="{FF2B5EF4-FFF2-40B4-BE49-F238E27FC236}">
                <a16:creationId xmlns:a16="http://schemas.microsoft.com/office/drawing/2014/main" id="{4B5AEF25-4BE6-3C39-CE2B-6CD7AB751C36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400837" y="2569876"/>
            <a:ext cx="1199707" cy="1434236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15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894</Words>
  <Application>Microsoft Macintosh PowerPoint</Application>
  <PresentationFormat>Personalizado</PresentationFormat>
  <Paragraphs>134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francobottazzi2014@outlook.com</dc:creator>
  <cp:lastModifiedBy>francobottazzi2014@outlook.com</cp:lastModifiedBy>
  <cp:revision>10</cp:revision>
  <dcterms:created xsi:type="dcterms:W3CDTF">2024-08-04T18:39:37Z</dcterms:created>
  <dcterms:modified xsi:type="dcterms:W3CDTF">2024-08-07T18:54:12Z</dcterms:modified>
</cp:coreProperties>
</file>