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71f92d9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71f92d9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71f92d9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71f92d9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71f92d95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71f92d95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1f92d95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1f92d95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757fa6f3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757fa6f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1f92d95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71f92d95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59b4c6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59b4c6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659b4c6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659b4c6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71f92d9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71f92d9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659b4c6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659b4c6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659b4c69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659b4c69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77f15dd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77f15dd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659b4c693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659b4c693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659b4c693_2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659b4c693_2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673825" y="999075"/>
            <a:ext cx="81186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Java y JavaScript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2350" y="1967125"/>
            <a:ext cx="88140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Alumnos: Matias Cornalo, Facundo Bove Hernandez, Santiago Invernizzi, Santiago Perez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Profesora:  Roxana Leituz</a:t>
            </a:r>
            <a:endParaRPr sz="1600"/>
          </a:p>
        </p:txBody>
      </p:sp>
      <p:sp>
        <p:nvSpPr>
          <p:cNvPr id="136" name="Google Shape;136;p13"/>
          <p:cNvSpPr txBox="1"/>
          <p:nvPr/>
        </p:nvSpPr>
        <p:spPr>
          <a:xfrm>
            <a:off x="2750175" y="3803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75" y="3014350"/>
            <a:ext cx="1870650" cy="18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 b="0" l="16635" r="15016" t="0"/>
          <a:stretch/>
        </p:blipFill>
        <p:spPr>
          <a:xfrm>
            <a:off x="1270025" y="3014350"/>
            <a:ext cx="1916374" cy="1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Ordenamiento Burbuja en JS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5712675" y="1307850"/>
            <a:ext cx="329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Duración: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-&gt; 15.114s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 un n = 100.000 elementos.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1312800"/>
            <a:ext cx="5154625" cy="34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Ordenamiento por Selección en Java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360325"/>
            <a:ext cx="5097825" cy="33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5586175" y="130785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Duración:                                            Output -&gt; 2.1706s                                     con un n = 100.000 elementos.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Ordenamiento por Selección en JS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5807500" y="1359675"/>
            <a:ext cx="30000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Duración:                                            Output -&gt; 6.1924s                                     con un n = 100.000 elementos.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00" y="1307850"/>
            <a:ext cx="5233725" cy="36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</a:t>
            </a:r>
            <a:r>
              <a:rPr b="1" lang="es"/>
              <a:t> de Algoritmos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Time complexity</a:t>
            </a:r>
            <a:endParaRPr b="1"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286150" y="1307850"/>
            <a:ext cx="605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Notación</a:t>
            </a:r>
            <a:r>
              <a:rPr b="1" i="1" lang="es"/>
              <a:t> Big O </a:t>
            </a:r>
            <a:r>
              <a:rPr lang="es"/>
              <a:t>:</a:t>
            </a:r>
            <a:r>
              <a:rPr lang="es"/>
              <a:t>  La notación Big O es una manera de describir la rapidez o complejidad de un algoritmo dado.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varias Clasificaciones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O(1)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O(n)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72222"/>
              <a:buChar char="-"/>
            </a:pPr>
            <a:r>
              <a:rPr lang="es"/>
              <a:t>O(log n)</a:t>
            </a:r>
            <a:endParaRPr sz="1800">
              <a:solidFill>
                <a:srgbClr val="141414"/>
              </a:solidFill>
              <a:highlight>
                <a:srgbClr val="ECECE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O(n logn)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 diferentes casos de análisis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Best case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Average Case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Worst case</a:t>
            </a:r>
            <a:endParaRPr/>
          </a:p>
        </p:txBody>
      </p:sp>
      <p:sp>
        <p:nvSpPr>
          <p:cNvPr id="237" name="Google Shape;237;p25"/>
          <p:cNvSpPr txBox="1"/>
          <p:nvPr>
            <p:ph idx="2" type="body"/>
          </p:nvPr>
        </p:nvSpPr>
        <p:spPr>
          <a:xfrm flipH="1">
            <a:off x="0" y="4955700"/>
            <a:ext cx="363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.</a:t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600" y="1892725"/>
            <a:ext cx="4704324" cy="26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485325" y="23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Space complexity</a:t>
            </a:r>
            <a:endParaRPr b="1"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42775" y="837925"/>
            <a:ext cx="539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El </a:t>
            </a:r>
            <a:r>
              <a:rPr b="1" lang="es" sz="1400"/>
              <a:t>space complexity</a:t>
            </a:r>
            <a:r>
              <a:rPr lang="es" sz="1400"/>
              <a:t> mide el uso de memoria utilizado por el algoritmo haciendo uso de la misma notación. </a:t>
            </a:r>
            <a:endParaRPr sz="1400"/>
          </a:p>
        </p:txBody>
      </p:sp>
      <p:sp>
        <p:nvSpPr>
          <p:cNvPr id="245" name="Google Shape;245;p26"/>
          <p:cNvSpPr txBox="1"/>
          <p:nvPr>
            <p:ph idx="2" type="body"/>
          </p:nvPr>
        </p:nvSpPr>
        <p:spPr>
          <a:xfrm>
            <a:off x="317071" y="14881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diferentes tipos  principales: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O(1)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O(n)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50" y="1603725"/>
            <a:ext cx="5560675" cy="312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1202050" y="829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¡Preguntas!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1- ¿JavaScript es un lenguaje interpretado?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2-  ¿</a:t>
            </a:r>
            <a:r>
              <a:rPr lang="es" sz="1700"/>
              <a:t>Qué</a:t>
            </a:r>
            <a:r>
              <a:rPr lang="es" sz="1700"/>
              <a:t> es la </a:t>
            </a:r>
            <a:r>
              <a:rPr lang="es" sz="1700"/>
              <a:t>notación</a:t>
            </a:r>
            <a:r>
              <a:rPr lang="es" sz="1700"/>
              <a:t> Big O?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3- ¿Qué es la JVM?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4- ¿</a:t>
            </a:r>
            <a:r>
              <a:rPr lang="es" sz="1700"/>
              <a:t>Qué</a:t>
            </a:r>
            <a:r>
              <a:rPr lang="es" sz="1700"/>
              <a:t> paradigma (principal) utiliza Java?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5- ¿</a:t>
            </a:r>
            <a:r>
              <a:rPr lang="es" sz="1700"/>
              <a:t>Qué</a:t>
            </a:r>
            <a:r>
              <a:rPr lang="es" sz="1700"/>
              <a:t> otro nombre </a:t>
            </a:r>
            <a:r>
              <a:rPr lang="es" sz="1700"/>
              <a:t>tenía</a:t>
            </a:r>
            <a:r>
              <a:rPr lang="es" sz="1700"/>
              <a:t> el lenguaje de </a:t>
            </a:r>
            <a:r>
              <a:rPr lang="es" sz="1700"/>
              <a:t>programación</a:t>
            </a:r>
            <a:r>
              <a:rPr lang="es" sz="1700"/>
              <a:t> JavaScript?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340250" y="508800"/>
            <a:ext cx="368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/>
              <a:t>Java</a:t>
            </a:r>
            <a:endParaRPr b="1" sz="4300"/>
          </a:p>
        </p:txBody>
      </p:sp>
      <p:sp>
        <p:nvSpPr>
          <p:cNvPr id="144" name="Google Shape;144;p14"/>
          <p:cNvSpPr txBox="1"/>
          <p:nvPr/>
        </p:nvSpPr>
        <p:spPr>
          <a:xfrm>
            <a:off x="6345375" y="10500"/>
            <a:ext cx="2798700" cy="5143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563" y="2381975"/>
            <a:ext cx="2598325" cy="25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0" y="1725000"/>
            <a:ext cx="6345300" cy="342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162000" lIns="90000" spcFirstLastPara="1" rIns="91425" wrap="square" tIns="270000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Lenguaje de programación orientado a objetos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Fue  creado por  James Gosling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híbrido entre compilado e interpretado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-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ejecuta en la Java Virtual Machine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150" y="228075"/>
            <a:ext cx="2018500" cy="2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19175" y="489475"/>
            <a:ext cx="7038900" cy="91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77">
                <a:highlight>
                  <a:schemeClr val="dk1"/>
                </a:highlight>
              </a:rPr>
              <a:t>Historia </a:t>
            </a:r>
            <a:endParaRPr b="1" sz="3177"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558000" y="1560350"/>
            <a:ext cx="6960600" cy="29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/>
              <a:t>Java fue desarrollado como parte de la operación The Green Project en Sun Microsystems en 1991. El equipo de desarrolladores estaba compuesto por 13 personas, y encabezado por James Gosling.</a:t>
            </a:r>
            <a:endParaRPr sz="2100"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" y="1560338"/>
            <a:ext cx="1231050" cy="22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338138"/>
            <a:ext cx="797242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6345300" y="0"/>
            <a:ext cx="2798700" cy="5143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1271400" y="637425"/>
            <a:ext cx="4354200" cy="62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u="sng">
                <a:latin typeface="Montserrat Black"/>
                <a:ea typeface="Montserrat Black"/>
                <a:cs typeface="Montserrat Black"/>
                <a:sym typeface="Montserrat Black"/>
              </a:rPr>
              <a:t>JavaScript</a:t>
            </a:r>
            <a:endParaRPr sz="3200" u="sng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063" y="2839050"/>
            <a:ext cx="1573576" cy="22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525" y="532824"/>
            <a:ext cx="1638650" cy="20664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6748200" y="132325"/>
            <a:ext cx="18813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Brendan Eich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128575" y="1257525"/>
            <a:ext cx="5754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Fue creado por Brendan Eich en 1995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Características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○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en Frontend y Backend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○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lenguaje interpretado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○"/>
            </a:pPr>
            <a:r>
              <a:rPr lang="es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Débilmente tipado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Historia</a:t>
            </a:r>
            <a:endParaRPr sz="3100"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705400" y="1383900"/>
            <a:ext cx="55215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Objetivos  de </a:t>
            </a:r>
            <a:r>
              <a:rPr lang="es" sz="2300"/>
              <a:t>implementación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" sz="2300"/>
              <a:t>Mejorar el  funcionamiento de las </a:t>
            </a:r>
            <a:r>
              <a:rPr lang="es" sz="2300"/>
              <a:t>páginas</a:t>
            </a:r>
            <a:r>
              <a:rPr lang="es" sz="2300"/>
              <a:t> web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s" sz="2300"/>
              <a:t>Necesidad de velocidad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¿LiveScript? </a:t>
            </a:r>
            <a:endParaRPr sz="2300"/>
          </a:p>
        </p:txBody>
      </p:sp>
      <p:sp>
        <p:nvSpPr>
          <p:cNvPr id="179" name="Google Shape;179;p18"/>
          <p:cNvSpPr txBox="1"/>
          <p:nvPr/>
        </p:nvSpPr>
        <p:spPr>
          <a:xfrm>
            <a:off x="6226775" y="-6300"/>
            <a:ext cx="42000" cy="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6345375" y="10500"/>
            <a:ext cx="2798700" cy="5143500"/>
          </a:xfrm>
          <a:prstGeom prst="rect">
            <a:avLst/>
          </a:prstGeom>
          <a:solidFill>
            <a:srgbClr val="82C7A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375" y="0"/>
            <a:ext cx="2798700" cy="1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038" y="25717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940725" y="406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u="sng">
                <a:latin typeface="Lato"/>
                <a:ea typeface="Lato"/>
                <a:cs typeface="Lato"/>
                <a:sym typeface="Lato"/>
              </a:rPr>
              <a:t>Diferencias entre lenguajes</a:t>
            </a:r>
            <a:endParaRPr sz="32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1105588" y="1455725"/>
            <a:ext cx="298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/>
              <a:t>JS </a:t>
            </a:r>
            <a:r>
              <a:rPr lang="es" sz="2400"/>
              <a:t>           -Interpretado    -</a:t>
            </a:r>
            <a:r>
              <a:rPr lang="es" sz="2400"/>
              <a:t>Débilmente</a:t>
            </a:r>
            <a:r>
              <a:rPr lang="es" sz="2400"/>
              <a:t> Tipado -Frontend    </a:t>
            </a:r>
            <a:endParaRPr sz="2400"/>
          </a:p>
        </p:txBody>
      </p:sp>
      <p:sp>
        <p:nvSpPr>
          <p:cNvPr id="189" name="Google Shape;189;p19"/>
          <p:cNvSpPr txBox="1"/>
          <p:nvPr/>
        </p:nvSpPr>
        <p:spPr>
          <a:xfrm>
            <a:off x="4957188" y="1455725"/>
            <a:ext cx="418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-Compilado/Interpretado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-Fuertemente Tipado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-Backend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-JVM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795050" y="367950"/>
            <a:ext cx="18471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32175" y="1275300"/>
            <a:ext cx="30633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900"/>
              <a:t>Ordenamiento Burbuja</a:t>
            </a:r>
            <a:endParaRPr sz="6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4404900" y="1275300"/>
            <a:ext cx="43365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8"/>
              <a:t>Ordenamiento por </a:t>
            </a:r>
            <a:r>
              <a:rPr lang="es" sz="1858"/>
              <a:t>Selección</a:t>
            </a:r>
            <a:endParaRPr sz="1858"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00" y="1780500"/>
            <a:ext cx="2606300" cy="31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00" y="1856925"/>
            <a:ext cx="3836226" cy="28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507025" y="246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Ordenamiento Burbuja en Java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50" y="1160800"/>
            <a:ext cx="5734208" cy="34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6473650" y="1479800"/>
            <a:ext cx="2507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Duración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 -&gt; 12.2817s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 un n = 100.000 elementos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