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33" d="100"/>
          <a:sy n="33" d="100"/>
        </p:scale>
        <p:origin x="2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5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24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1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3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0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5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0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4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718" y="744167"/>
            <a:ext cx="9844391" cy="2913433"/>
          </a:xfrm>
          <a:prstGeom prst="leftRightArrow">
            <a:avLst>
              <a:gd name="adj1" fmla="val 91987"/>
              <a:gd name="adj2" fmla="val 1126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sz="4800" dirty="0">
                <a:latin typeface="Bookman Old Style" panose="02050604050505020204" pitchFamily="18" charset="0"/>
              </a:rPr>
              <a:t>E-LEARNING OPPORTUNITIES:</a:t>
            </a:r>
            <a:br>
              <a:rPr lang="en-US" sz="4800" dirty="0">
                <a:latin typeface="Bookman Old Style" panose="02050604050505020204" pitchFamily="18" charset="0"/>
              </a:rPr>
            </a:br>
            <a:r>
              <a:rPr lang="en-US" sz="4800" dirty="0">
                <a:latin typeface="Bookman Old Style" panose="02050604050505020204" pitchFamily="18" charset="0"/>
              </a:rPr>
              <a:t>EDGENUITY</a:t>
            </a:r>
            <a:br>
              <a:rPr lang="en-US" sz="4800" dirty="0">
                <a:latin typeface="Bookman Old Style" panose="02050604050505020204" pitchFamily="18" charset="0"/>
              </a:rPr>
            </a:br>
            <a:r>
              <a:rPr lang="en-US" sz="4800" dirty="0">
                <a:latin typeface="Bookman Old Style" panose="02050604050505020204" pitchFamily="18" charset="0"/>
              </a:rPr>
              <a:t>KHAN ACADEMY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35" y="4708188"/>
            <a:ext cx="6348952" cy="1789889"/>
          </a:xfr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Institution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925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132" y="319314"/>
            <a:ext cx="7854267" cy="1074057"/>
          </a:xfrm>
          <a:prstGeom prst="snip2SameRect">
            <a:avLst>
              <a:gd name="adj1" fmla="val 50000"/>
              <a:gd name="adj2" fmla="val 50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EDGENUITY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750423"/>
            <a:ext cx="11284707" cy="4942206"/>
          </a:xfrm>
          <a:solidFill>
            <a:schemeClr val="accent4">
              <a:tint val="70000"/>
              <a:lumMod val="104000"/>
              <a:alpha val="58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2600" dirty="0" err="1"/>
              <a:t>Edgenuity</a:t>
            </a:r>
            <a:r>
              <a:rPr lang="en-US" sz="2600" dirty="0"/>
              <a:t> is an online video-based learning platform.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It offers a blended mode of course delivery, whereby educators are principally in charge of the learning process and can customize the curriculum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It is written with three platforms, namely browser-based, flash and tablets.</a:t>
            </a:r>
          </a:p>
          <a:p>
            <a:pPr>
              <a:spcBef>
                <a:spcPts val="1200"/>
              </a:spcBef>
            </a:pPr>
            <a:r>
              <a:rPr lang="en-US" sz="2600" dirty="0" err="1"/>
              <a:t>Edgenuity</a:t>
            </a:r>
            <a:r>
              <a:rPr lang="en-US" sz="2600" dirty="0"/>
              <a:t> targets students at the middle school and high school levels. This includes grades 5 all through to grade 12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Teachers can alter features as follows, to enhance the program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Discussions boards, email and chat can be added to supplement learning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They can rearrange and add/remove lessons and assignments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Content, time and grading scale for individual students are also adjustable</a:t>
            </a:r>
          </a:p>
        </p:txBody>
      </p:sp>
    </p:spTree>
    <p:extLst>
      <p:ext uri="{BB962C8B-B14F-4D97-AF65-F5344CB8AC3E}">
        <p14:creationId xmlns:p14="http://schemas.microsoft.com/office/powerpoint/2010/main" val="103406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132" y="319314"/>
            <a:ext cx="7854267" cy="1074057"/>
          </a:xfrm>
          <a:prstGeom prst="snip2SameRect">
            <a:avLst>
              <a:gd name="adj1" fmla="val 50000"/>
              <a:gd name="adj2" fmla="val 50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EDGENUITY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5" y="1611086"/>
            <a:ext cx="11326701" cy="510902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Access for students is over the internet. Students are free to choose the teacher and style of learning that best suits them for each topic. Each topic has several versions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effectLst/>
              </a:rPr>
              <a:t>Content is available as audio, video and text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Assignments include writing assignments, projects and graded tasks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effectLst/>
              </a:rPr>
              <a:t>Edgenuity</a:t>
            </a:r>
            <a:r>
              <a:rPr lang="en-US" sz="2800" dirty="0">
                <a:effectLst/>
              </a:rPr>
              <a:t> uses a licensing pricing plan, where schools purchase individual licenses for students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Factors affecting pricing include course type, enrollment and use of </a:t>
            </a:r>
            <a:r>
              <a:rPr lang="en-US" sz="2400" dirty="0" err="1"/>
              <a:t>edgenuity</a:t>
            </a:r>
            <a:r>
              <a:rPr lang="en-US" sz="2400" dirty="0"/>
              <a:t> teachers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Prices range from $350 - $1,200 per student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Home School children can also purchase licenses, through their local schools</a:t>
            </a:r>
          </a:p>
        </p:txBody>
      </p:sp>
    </p:spTree>
    <p:extLst>
      <p:ext uri="{BB962C8B-B14F-4D97-AF65-F5344CB8AC3E}">
        <p14:creationId xmlns:p14="http://schemas.microsoft.com/office/powerpoint/2010/main" val="26544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762" y="293188"/>
            <a:ext cx="7854267" cy="1074057"/>
          </a:xfrm>
          <a:prstGeom prst="snip2SameRect">
            <a:avLst>
              <a:gd name="adj1" fmla="val 50000"/>
              <a:gd name="adj2" fmla="val 50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KHAN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698170"/>
            <a:ext cx="11286307" cy="502194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Khan Academy is a free online video-based learning platform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Khan Academy’s mission is </a:t>
            </a:r>
            <a:r>
              <a:rPr lang="en-US" b="1" dirty="0"/>
              <a:t>“to provide a free, world‑class education for anyone, anywhere”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Khan offers asynchronous learning, with users being able to access lessons and materials at their own leisure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The course is written as instructional videos for a browser-based platform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Khan covers materials for all levels of K-12, from elementary school all through to high school. The material on the site is however targeted at anyone anywhere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Students access the material over the internet from wherever they may be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The material on Khan Academy is free for all users, with the only costs being those associated with access – Computer and internet costs</a:t>
            </a:r>
          </a:p>
        </p:txBody>
      </p:sp>
    </p:spTree>
    <p:extLst>
      <p:ext uri="{BB962C8B-B14F-4D97-AF65-F5344CB8AC3E}">
        <p14:creationId xmlns:p14="http://schemas.microsoft.com/office/powerpoint/2010/main" val="28641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762" y="293188"/>
            <a:ext cx="7854267" cy="1074057"/>
          </a:xfrm>
          <a:prstGeom prst="snip2SameRect">
            <a:avLst>
              <a:gd name="adj1" fmla="val 50000"/>
              <a:gd name="adj2" fmla="val 50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698170"/>
            <a:ext cx="11286307" cy="5021943"/>
          </a:xfrm>
          <a:prstGeom prst="horizontalScroll">
            <a:avLst>
              <a:gd name="adj" fmla="val 5527"/>
            </a:avLst>
          </a:prstGeom>
          <a:solidFill>
            <a:schemeClr val="accent4">
              <a:tint val="70000"/>
              <a:lumMod val="104000"/>
            </a:schemeClr>
          </a:solidFill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t">
            <a:no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dirty="0"/>
              <a:t>http://www.edgenuity.com/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dirty="0"/>
              <a:t>https://www.khanacademy.org/about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dirty="0"/>
              <a:t>https://www.edsurge.com/product-reviews/edgenuity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dirty="0"/>
              <a:t>https://www.edsurge.com/product-reviews/khan-academy</a:t>
            </a:r>
          </a:p>
        </p:txBody>
      </p:sp>
    </p:spTree>
    <p:extLst>
      <p:ext uri="{BB962C8B-B14F-4D97-AF65-F5344CB8AC3E}">
        <p14:creationId xmlns:p14="http://schemas.microsoft.com/office/powerpoint/2010/main" val="35354629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354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Century Gothic</vt:lpstr>
      <vt:lpstr>Wingdings 3</vt:lpstr>
      <vt:lpstr>Wisp</vt:lpstr>
      <vt:lpstr>E-LEARNING OPPORTUNITIES: EDGENUITY KHAN ACADEMY </vt:lpstr>
      <vt:lpstr>EDGENUITY</vt:lpstr>
      <vt:lpstr>EDGENUITY</vt:lpstr>
      <vt:lpstr>KHAN ACADEMY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10</cp:revision>
  <dcterms:created xsi:type="dcterms:W3CDTF">2016-05-06T01:53:34Z</dcterms:created>
  <dcterms:modified xsi:type="dcterms:W3CDTF">2016-05-06T04:37:31Z</dcterms:modified>
</cp:coreProperties>
</file>