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40fea4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940fea4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940fea4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940fea4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40fea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40fea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40fea4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40fea4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40fea43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40fea43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940fea43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940fea43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35ZagLl2TxkkzQ1eT41wuJuHTLFZe9L4/view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73"/>
            <a:ext cx="9144000" cy="500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204102_la-pascaline-la-machine-_-calculer-de-blaise-pasc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450" y="2251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Additionneur 4 bits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demi additionneur (rappel)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00" y="1017725"/>
            <a:ext cx="3657928" cy="382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6"/>
          <p:cNvGrpSpPr/>
          <p:nvPr/>
        </p:nvGrpSpPr>
        <p:grpSpPr>
          <a:xfrm>
            <a:off x="6360475" y="1180000"/>
            <a:ext cx="1587850" cy="989775"/>
            <a:chOff x="6360475" y="1180000"/>
            <a:chExt cx="1587850" cy="989775"/>
          </a:xfrm>
        </p:grpSpPr>
        <p:sp>
          <p:nvSpPr>
            <p:cNvPr id="75" name="Google Shape;75;p16"/>
            <p:cNvSpPr/>
            <p:nvPr/>
          </p:nvSpPr>
          <p:spPr>
            <a:xfrm>
              <a:off x="6360475" y="1180000"/>
              <a:ext cx="652500" cy="652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7295825" y="1517275"/>
              <a:ext cx="652500" cy="652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6"/>
          <p:cNvGrpSpPr/>
          <p:nvPr/>
        </p:nvGrpSpPr>
        <p:grpSpPr>
          <a:xfrm>
            <a:off x="4805950" y="1995675"/>
            <a:ext cx="2142100" cy="2631825"/>
            <a:chOff x="4805950" y="1995675"/>
            <a:chExt cx="2142100" cy="2631825"/>
          </a:xfrm>
        </p:grpSpPr>
        <p:sp>
          <p:nvSpPr>
            <p:cNvPr id="78" name="Google Shape;78;p16"/>
            <p:cNvSpPr/>
            <p:nvPr/>
          </p:nvSpPr>
          <p:spPr>
            <a:xfrm>
              <a:off x="6295550" y="3975000"/>
              <a:ext cx="652500" cy="652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805950" y="1995675"/>
              <a:ext cx="652500" cy="652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/>
          <p:nvPr/>
        </p:nvSpPr>
        <p:spPr>
          <a:xfrm>
            <a:off x="6295550" y="3975000"/>
            <a:ext cx="652500" cy="65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295825" y="1517275"/>
            <a:ext cx="652500" cy="65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360475" y="1180450"/>
            <a:ext cx="652500" cy="65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805950" y="1995675"/>
            <a:ext cx="652500" cy="65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5752675" y="2121825"/>
            <a:ext cx="1640525" cy="1311450"/>
            <a:chOff x="5752675" y="2121825"/>
            <a:chExt cx="1640525" cy="131145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6785400" y="3033075"/>
              <a:ext cx="6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XOR</a:t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752675" y="2121825"/>
              <a:ext cx="6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AND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427" y="703491"/>
            <a:ext cx="2387926" cy="379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01" y="703491"/>
            <a:ext cx="2387926" cy="379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5" y="703491"/>
            <a:ext cx="2387926" cy="379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050" y="660700"/>
            <a:ext cx="1759625" cy="183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142450" y="2494700"/>
            <a:ext cx="8859088" cy="1619250"/>
            <a:chOff x="80575" y="4967725"/>
            <a:chExt cx="8859088" cy="1619250"/>
          </a:xfrm>
        </p:grpSpPr>
        <p:sp>
          <p:nvSpPr>
            <p:cNvPr id="100" name="Google Shape;100;p18"/>
            <p:cNvSpPr txBox="1"/>
            <p:nvPr/>
          </p:nvSpPr>
          <p:spPr>
            <a:xfrm>
              <a:off x="80575" y="4967725"/>
              <a:ext cx="731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Double-clique sur le bit pour changer son état grâce à l’outil pot de peinture :</a:t>
              </a:r>
              <a:endParaRPr/>
            </a:p>
          </p:txBody>
        </p:sp>
        <p:pic>
          <p:nvPicPr>
            <p:cNvPr id="101" name="Google Shape;10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0838" y="4967725"/>
              <a:ext cx="2028825" cy="1619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8"/>
          <p:cNvSpPr/>
          <p:nvPr/>
        </p:nvSpPr>
        <p:spPr>
          <a:xfrm>
            <a:off x="2991500" y="804043"/>
            <a:ext cx="866100" cy="866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4176250" y="400175"/>
            <a:ext cx="1226100" cy="944575"/>
            <a:chOff x="4176250" y="400175"/>
            <a:chExt cx="1226100" cy="944575"/>
          </a:xfrm>
        </p:grpSpPr>
        <p:pic>
          <p:nvPicPr>
            <p:cNvPr id="104" name="Google Shape;104;p18"/>
            <p:cNvPicPr preferRelativeResize="0"/>
            <p:nvPr/>
          </p:nvPicPr>
          <p:blipFill rotWithShape="1">
            <a:blip r:embed="rId4">
              <a:alphaModFix/>
            </a:blip>
            <a:srcRect b="0" l="16015" r="0" t="18046"/>
            <a:stretch/>
          </p:blipFill>
          <p:spPr>
            <a:xfrm>
              <a:off x="4325000" y="400175"/>
              <a:ext cx="866100" cy="944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18"/>
            <p:cNvCxnSpPr/>
            <p:nvPr/>
          </p:nvCxnSpPr>
          <p:spPr>
            <a:xfrm>
              <a:off x="4176250" y="1231475"/>
              <a:ext cx="1226100" cy="10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6" name="Google Shape;106;p18"/>
          <p:cNvSpPr/>
          <p:nvPr/>
        </p:nvSpPr>
        <p:spPr>
          <a:xfrm>
            <a:off x="5658500" y="803668"/>
            <a:ext cx="866100" cy="866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658500" y="803668"/>
            <a:ext cx="866100" cy="86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162075" y="187050"/>
            <a:ext cx="8977800" cy="1430700"/>
            <a:chOff x="86125" y="0"/>
            <a:chExt cx="8977800" cy="1430700"/>
          </a:xfrm>
        </p:grpSpPr>
        <p:sp>
          <p:nvSpPr>
            <p:cNvPr id="113" name="Google Shape;113;p19"/>
            <p:cNvSpPr/>
            <p:nvPr/>
          </p:nvSpPr>
          <p:spPr>
            <a:xfrm>
              <a:off x="86125" y="0"/>
              <a:ext cx="8977800" cy="143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9"/>
            <p:cNvGrpSpPr/>
            <p:nvPr/>
          </p:nvGrpSpPr>
          <p:grpSpPr>
            <a:xfrm>
              <a:off x="1121050" y="64075"/>
              <a:ext cx="7502100" cy="782050"/>
              <a:chOff x="1121050" y="64075"/>
              <a:chExt cx="7502100" cy="782050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1121050" y="318125"/>
                <a:ext cx="7044900" cy="375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3427825" y="318125"/>
                <a:ext cx="2394000" cy="375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1578250" y="318125"/>
                <a:ext cx="7044900" cy="528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3885025" y="318125"/>
                <a:ext cx="2394000" cy="528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 txBox="1"/>
              <p:nvPr/>
            </p:nvSpPr>
            <p:spPr>
              <a:xfrm>
                <a:off x="4123050" y="64075"/>
                <a:ext cx="10755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rgbClr val="666666"/>
                    </a:solidFill>
                  </a:rPr>
                  <a:t>Données</a:t>
                </a:r>
                <a:endParaRPr b="1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120" name="Google Shape;120;p19"/>
            <p:cNvSpPr/>
            <p:nvPr/>
          </p:nvSpPr>
          <p:spPr>
            <a:xfrm>
              <a:off x="86125" y="508300"/>
              <a:ext cx="8977800" cy="69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9"/>
          <p:cNvGrpSpPr/>
          <p:nvPr/>
        </p:nvGrpSpPr>
        <p:grpSpPr>
          <a:xfrm>
            <a:off x="150325" y="847750"/>
            <a:ext cx="8865300" cy="3838424"/>
            <a:chOff x="74375" y="660700"/>
            <a:chExt cx="8865300" cy="3838424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0050" y="660700"/>
              <a:ext cx="1759625" cy="18310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" name="Google Shape;123;p19"/>
            <p:cNvGrpSpPr/>
            <p:nvPr/>
          </p:nvGrpSpPr>
          <p:grpSpPr>
            <a:xfrm>
              <a:off x="74375" y="703491"/>
              <a:ext cx="7122978" cy="3795634"/>
              <a:chOff x="74375" y="703491"/>
              <a:chExt cx="7122978" cy="3795634"/>
            </a:xfrm>
          </p:grpSpPr>
          <p:pic>
            <p:nvPicPr>
              <p:cNvPr id="124" name="Google Shape;124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09427" y="703491"/>
                <a:ext cx="2387926" cy="37956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41901" y="703491"/>
                <a:ext cx="2387926" cy="37956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375" y="703491"/>
                <a:ext cx="2387926" cy="3795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7" name="Google Shape;127;p19"/>
          <p:cNvSpPr txBox="1"/>
          <p:nvPr/>
        </p:nvSpPr>
        <p:spPr>
          <a:xfrm>
            <a:off x="6972475" y="4069338"/>
            <a:ext cx="8979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Laisser à zéro</a:t>
            </a:r>
            <a:endParaRPr>
              <a:solidFill>
                <a:srgbClr val="FF00FF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935150" y="771550"/>
            <a:ext cx="7496725" cy="453900"/>
            <a:chOff x="859200" y="584500"/>
            <a:chExt cx="7496725" cy="453900"/>
          </a:xfrm>
        </p:grpSpPr>
        <p:sp>
          <p:nvSpPr>
            <p:cNvPr id="129" name="Google Shape;129;p19"/>
            <p:cNvSpPr/>
            <p:nvPr/>
          </p:nvSpPr>
          <p:spPr>
            <a:xfrm>
              <a:off x="859200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00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227638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00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596075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00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894525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00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1392350" y="923950"/>
            <a:ext cx="7496725" cy="453900"/>
            <a:chOff x="859200" y="584500"/>
            <a:chExt cx="7496725" cy="453900"/>
          </a:xfrm>
        </p:grpSpPr>
        <p:sp>
          <p:nvSpPr>
            <p:cNvPr id="134" name="Google Shape;134;p19"/>
            <p:cNvSpPr/>
            <p:nvPr/>
          </p:nvSpPr>
          <p:spPr>
            <a:xfrm>
              <a:off x="859200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27638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596075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7894525" y="584500"/>
              <a:ext cx="461400" cy="453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286400" y="925654"/>
            <a:ext cx="8542000" cy="3560700"/>
            <a:chOff x="210450" y="738604"/>
            <a:chExt cx="8542000" cy="3560700"/>
          </a:xfrm>
        </p:grpSpPr>
        <p:grpSp>
          <p:nvGrpSpPr>
            <p:cNvPr id="139" name="Google Shape;139;p19"/>
            <p:cNvGrpSpPr/>
            <p:nvPr/>
          </p:nvGrpSpPr>
          <p:grpSpPr>
            <a:xfrm>
              <a:off x="958325" y="738604"/>
              <a:ext cx="7336925" cy="284100"/>
              <a:chOff x="958325" y="205204"/>
              <a:chExt cx="7336925" cy="284100"/>
            </a:xfrm>
          </p:grpSpPr>
          <p:grpSp>
            <p:nvGrpSpPr>
              <p:cNvPr id="140" name="Google Shape;140;p19"/>
              <p:cNvGrpSpPr/>
              <p:nvPr/>
            </p:nvGrpSpPr>
            <p:grpSpPr>
              <a:xfrm>
                <a:off x="8011150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41" name="Google Shape;14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" name="Google Shape;143;p19"/>
              <p:cNvGrpSpPr/>
              <p:nvPr/>
            </p:nvGrpSpPr>
            <p:grpSpPr>
              <a:xfrm>
                <a:off x="5698321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44" name="Google Shape;14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" name="Google Shape;146;p19"/>
              <p:cNvGrpSpPr/>
              <p:nvPr/>
            </p:nvGrpSpPr>
            <p:grpSpPr>
              <a:xfrm>
                <a:off x="3328317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47" name="Google Shape;14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" name="Google Shape;149;p19"/>
              <p:cNvGrpSpPr/>
              <p:nvPr/>
            </p:nvGrpSpPr>
            <p:grpSpPr>
              <a:xfrm>
                <a:off x="958325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50" name="Google Shape;15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" name="Google Shape;152;p19"/>
            <p:cNvGrpSpPr/>
            <p:nvPr/>
          </p:nvGrpSpPr>
          <p:grpSpPr>
            <a:xfrm>
              <a:off x="1415525" y="891004"/>
              <a:ext cx="7336925" cy="284100"/>
              <a:chOff x="958325" y="205204"/>
              <a:chExt cx="7336925" cy="284100"/>
            </a:xfrm>
          </p:grpSpPr>
          <p:grpSp>
            <p:nvGrpSpPr>
              <p:cNvPr id="153" name="Google Shape;153;p19"/>
              <p:cNvGrpSpPr/>
              <p:nvPr/>
            </p:nvGrpSpPr>
            <p:grpSpPr>
              <a:xfrm>
                <a:off x="8011150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54" name="Google Shape;15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19"/>
              <p:cNvGrpSpPr/>
              <p:nvPr/>
            </p:nvGrpSpPr>
            <p:grpSpPr>
              <a:xfrm>
                <a:off x="5698321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57" name="Google Shape;15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19"/>
              <p:cNvGrpSpPr/>
              <p:nvPr/>
            </p:nvGrpSpPr>
            <p:grpSpPr>
              <a:xfrm>
                <a:off x="3328317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19"/>
              <p:cNvGrpSpPr/>
              <p:nvPr/>
            </p:nvGrpSpPr>
            <p:grpSpPr>
              <a:xfrm>
                <a:off x="958325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63" name="Google Shape;163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" name="Google Shape;165;p19"/>
            <p:cNvGrpSpPr/>
            <p:nvPr/>
          </p:nvGrpSpPr>
          <p:grpSpPr>
            <a:xfrm>
              <a:off x="958325" y="4015204"/>
              <a:ext cx="7336925" cy="284100"/>
              <a:chOff x="958325" y="205204"/>
              <a:chExt cx="7336925" cy="284100"/>
            </a:xfrm>
          </p:grpSpPr>
          <p:grpSp>
            <p:nvGrpSpPr>
              <p:cNvPr id="166" name="Google Shape;166;p19"/>
              <p:cNvGrpSpPr/>
              <p:nvPr/>
            </p:nvGrpSpPr>
            <p:grpSpPr>
              <a:xfrm>
                <a:off x="8011150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67" name="Google Shape;16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19"/>
              <p:cNvGrpSpPr/>
              <p:nvPr/>
            </p:nvGrpSpPr>
            <p:grpSpPr>
              <a:xfrm>
                <a:off x="5698321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19"/>
              <p:cNvGrpSpPr/>
              <p:nvPr/>
            </p:nvGrpSpPr>
            <p:grpSpPr>
              <a:xfrm>
                <a:off x="3328317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73" name="Google Shape;173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" name="Google Shape;175;p19"/>
              <p:cNvGrpSpPr/>
              <p:nvPr/>
            </p:nvGrpSpPr>
            <p:grpSpPr>
              <a:xfrm>
                <a:off x="958325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76" name="Google Shape;176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" name="Google Shape;178;p19"/>
            <p:cNvGrpSpPr/>
            <p:nvPr/>
          </p:nvGrpSpPr>
          <p:grpSpPr>
            <a:xfrm>
              <a:off x="958325" y="2110204"/>
              <a:ext cx="7336925" cy="284100"/>
              <a:chOff x="958325" y="205204"/>
              <a:chExt cx="7336925" cy="284100"/>
            </a:xfrm>
          </p:grpSpPr>
          <p:grpSp>
            <p:nvGrpSpPr>
              <p:cNvPr id="179" name="Google Shape;179;p19"/>
              <p:cNvGrpSpPr/>
              <p:nvPr/>
            </p:nvGrpSpPr>
            <p:grpSpPr>
              <a:xfrm>
                <a:off x="8011150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80" name="Google Shape;18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" name="Google Shape;182;p19"/>
              <p:cNvGrpSpPr/>
              <p:nvPr/>
            </p:nvGrpSpPr>
            <p:grpSpPr>
              <a:xfrm>
                <a:off x="5698321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83" name="Google Shape;183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" name="Google Shape;185;p19"/>
              <p:cNvGrpSpPr/>
              <p:nvPr/>
            </p:nvGrpSpPr>
            <p:grpSpPr>
              <a:xfrm>
                <a:off x="3328317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86" name="Google Shape;186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" name="Google Shape;188;p19"/>
              <p:cNvGrpSpPr/>
              <p:nvPr/>
            </p:nvGrpSpPr>
            <p:grpSpPr>
              <a:xfrm>
                <a:off x="958325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189" name="Google Shape;189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1" name="Google Shape;191;p19"/>
            <p:cNvGrpSpPr/>
            <p:nvPr/>
          </p:nvGrpSpPr>
          <p:grpSpPr>
            <a:xfrm>
              <a:off x="5698321" y="2656154"/>
              <a:ext cx="284100" cy="284100"/>
              <a:chOff x="7714200" y="3556429"/>
              <a:chExt cx="284100" cy="284100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3328317" y="2656154"/>
              <a:ext cx="284100" cy="284100"/>
              <a:chOff x="7714200" y="3556429"/>
              <a:chExt cx="284100" cy="2841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9"/>
            <p:cNvGrpSpPr/>
            <p:nvPr/>
          </p:nvGrpSpPr>
          <p:grpSpPr>
            <a:xfrm>
              <a:off x="958325" y="2656154"/>
              <a:ext cx="284100" cy="284100"/>
              <a:chOff x="7714200" y="3556429"/>
              <a:chExt cx="284100" cy="284100"/>
            </a:xfrm>
          </p:grpSpPr>
          <p:sp>
            <p:nvSpPr>
              <p:cNvPr id="198" name="Google Shape;198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9"/>
            <p:cNvGrpSpPr/>
            <p:nvPr/>
          </p:nvGrpSpPr>
          <p:grpSpPr>
            <a:xfrm>
              <a:off x="6155521" y="2808554"/>
              <a:ext cx="284100" cy="284100"/>
              <a:chOff x="7714200" y="3556429"/>
              <a:chExt cx="284100" cy="284100"/>
            </a:xfrm>
          </p:grpSpPr>
          <p:sp>
            <p:nvSpPr>
              <p:cNvPr id="201" name="Google Shape;201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>
              <a:off x="3785517" y="2808554"/>
              <a:ext cx="284100" cy="284100"/>
              <a:chOff x="7714200" y="3556429"/>
              <a:chExt cx="284100" cy="284100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9"/>
            <p:cNvGrpSpPr/>
            <p:nvPr/>
          </p:nvGrpSpPr>
          <p:grpSpPr>
            <a:xfrm>
              <a:off x="1415525" y="2808554"/>
              <a:ext cx="284100" cy="284100"/>
              <a:chOff x="7714200" y="3556429"/>
              <a:chExt cx="284100" cy="284100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9"/>
            <p:cNvGrpSpPr/>
            <p:nvPr/>
          </p:nvGrpSpPr>
          <p:grpSpPr>
            <a:xfrm>
              <a:off x="210450" y="1126254"/>
              <a:ext cx="7336925" cy="284100"/>
              <a:chOff x="958325" y="205204"/>
              <a:chExt cx="7336925" cy="284100"/>
            </a:xfrm>
          </p:grpSpPr>
          <p:grpSp>
            <p:nvGrpSpPr>
              <p:cNvPr id="210" name="Google Shape;210;p19"/>
              <p:cNvGrpSpPr/>
              <p:nvPr/>
            </p:nvGrpSpPr>
            <p:grpSpPr>
              <a:xfrm>
                <a:off x="8011150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211" name="Google Shape;21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19"/>
              <p:cNvGrpSpPr/>
              <p:nvPr/>
            </p:nvGrpSpPr>
            <p:grpSpPr>
              <a:xfrm>
                <a:off x="5698321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214" name="Google Shape;214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6" name="Google Shape;216;p19"/>
              <p:cNvGrpSpPr/>
              <p:nvPr/>
            </p:nvGrpSpPr>
            <p:grpSpPr>
              <a:xfrm>
                <a:off x="3328317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217" name="Google Shape;217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" name="Google Shape;219;p19"/>
              <p:cNvGrpSpPr/>
              <p:nvPr/>
            </p:nvGrpSpPr>
            <p:grpSpPr>
              <a:xfrm>
                <a:off x="958325" y="205204"/>
                <a:ext cx="284100" cy="284100"/>
                <a:chOff x="7714200" y="3556429"/>
                <a:chExt cx="284100" cy="284100"/>
              </a:xfrm>
            </p:grpSpPr>
            <p:sp>
              <p:nvSpPr>
                <p:cNvPr id="220" name="Google Shape;220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9"/>
                <p:cNvSpPr/>
                <p:nvPr/>
              </p:nvSpPr>
              <p:spPr>
                <a:xfrm>
                  <a:off x="7714200" y="3556429"/>
                  <a:ext cx="284100" cy="284100"/>
                </a:xfrm>
                <a:prstGeom prst="ellipse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" name="Google Shape;222;p19"/>
            <p:cNvGrpSpPr/>
            <p:nvPr/>
          </p:nvGrpSpPr>
          <p:grpSpPr>
            <a:xfrm>
              <a:off x="4950446" y="3031254"/>
              <a:ext cx="284100" cy="284100"/>
              <a:chOff x="7714200" y="3556429"/>
              <a:chExt cx="284100" cy="284100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9"/>
            <p:cNvGrpSpPr/>
            <p:nvPr/>
          </p:nvGrpSpPr>
          <p:grpSpPr>
            <a:xfrm>
              <a:off x="2580442" y="3031254"/>
              <a:ext cx="284100" cy="284100"/>
              <a:chOff x="7714200" y="3556429"/>
              <a:chExt cx="284100" cy="284100"/>
            </a:xfrm>
          </p:grpSpPr>
          <p:sp>
            <p:nvSpPr>
              <p:cNvPr id="226" name="Google Shape;226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9"/>
            <p:cNvGrpSpPr/>
            <p:nvPr/>
          </p:nvGrpSpPr>
          <p:grpSpPr>
            <a:xfrm>
              <a:off x="210450" y="3031254"/>
              <a:ext cx="284100" cy="284100"/>
              <a:chOff x="7714200" y="3556429"/>
              <a:chExt cx="284100" cy="284100"/>
            </a:xfrm>
          </p:grpSpPr>
          <p:sp>
            <p:nvSpPr>
              <p:cNvPr id="229" name="Google Shape;229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7714200" y="3556429"/>
                <a:ext cx="284100" cy="28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1" name="Google Shape;231;p19"/>
            <p:cNvCxnSpPr>
              <a:endCxn id="168" idx="0"/>
            </p:cNvCxnSpPr>
            <p:nvPr/>
          </p:nvCxnSpPr>
          <p:spPr>
            <a:xfrm>
              <a:off x="8153200" y="2394304"/>
              <a:ext cx="0" cy="162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2" name="Google Shape;232;p19"/>
          <p:cNvSpPr/>
          <p:nvPr/>
        </p:nvSpPr>
        <p:spPr>
          <a:xfrm>
            <a:off x="7237075" y="3199300"/>
            <a:ext cx="368700" cy="4002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28575">
            <a:solidFill>
              <a:srgbClr val="FF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7279375" y="3257354"/>
            <a:ext cx="284100" cy="284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19"/>
          <p:cNvCxnSpPr>
            <a:stCxn id="127" idx="0"/>
          </p:cNvCxnSpPr>
          <p:nvPr/>
        </p:nvCxnSpPr>
        <p:spPr>
          <a:xfrm rot="10800000">
            <a:off x="7421425" y="3693738"/>
            <a:ext cx="0" cy="375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