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0E63-1E78-CAA6-9325-153BB40D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852D-8CE7-9407-94AF-6A3F426E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9A1-A23C-7284-CCFB-5F932DC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9C42-CAC2-9BA0-18BD-83860BB2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0D52-C0A1-6F3E-0B88-D57A886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FE50-4DDA-1739-4A54-EF5F008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23E5-4402-ECD8-D8E7-B9DAEA2F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7D9F-AB8C-EE52-4911-E092B9C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BEA2-5CC8-5F64-68BE-F01A8A60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A50D-1493-6DA9-91B9-96439674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C1A88-6D5A-8D0D-160A-8F57F043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55A76-2826-FEDC-7F33-2901E90A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BE13-3C2E-0C72-CF12-2C437AC2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CC3A-8860-E320-1F47-7D70E310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C406-D92A-D096-0F24-7DE2F33B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C60F-A8CF-2200-4B46-517F422F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4413-8D7F-7D35-6DF1-60DCBC0A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5397-978E-8405-EFAF-C390D39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D7B-D7AC-10DA-97B2-CCAF6E23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EE87-8E88-9B1C-D6B5-16992545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C0CC-52CB-76AC-52E1-A4E534FB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ABD5-3A55-9B6F-8D54-A58286FC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2184-B6D7-7EDC-125D-E8075023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D44C-EA69-6BF0-E76D-276C8AD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DC2E-4651-4EED-802B-F125E51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43E8-747E-1052-2B04-08A196B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4ED7-3794-8F95-0EC6-55B0FD3D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8267E-E31A-5151-25E3-E75521E2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0C40-98B9-E731-0CE2-FEAA6B57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FBB3-341F-F439-5A38-DFAF56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860B-94A8-B54F-5F7A-0F2EE37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9CF-9FA0-F49D-4197-ED4D6729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35BA-BB1D-A6C4-41EC-2FA95C6C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9D88-A376-9D07-879C-25B84435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D563F-FF13-EFB4-6ADD-8D852B4B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F42D7-C26D-333C-5C63-B2F43FB79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00778-70E5-374E-13E6-97357A32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C66B3-FE85-572D-4F9A-0257CAAE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8956B-BC81-CAD5-BA97-CD62FD0C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75B9-7B1A-A02D-CFB5-7758C319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C5554-7D1B-1A0E-4C17-39B88C00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803-AC03-CF23-EC9D-FDF49BC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E2A76-077B-6054-097F-3385F8C4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7CFE4-2F6E-6931-3CA0-24011D10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26E0E-6D6C-7329-23DD-A638AA66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F4F4-257C-0E7E-7E52-B3009D7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3905-8315-A346-017E-36993CDE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E41C-EB1A-A27D-AEDC-D181511A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B251-DC3A-F525-4C11-126763428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B762-894B-4BFB-664D-12627336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15F5-2EAC-7FB0-B9ED-3C057C6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1CE88-57FF-7822-D1DE-1E6A675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322-0845-C74A-5399-41760C0C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BACF-A945-269E-D7FF-1D3845A7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F0C-44D0-7038-42B4-487F5285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9985-6A72-D10C-EE05-34611206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FE5D4-18B1-8826-AF3B-2AEF3C0F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5CE1-EC8E-E685-9892-3B75E232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66101-653B-F97D-FEFA-E46D794A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C0D3-48ED-BECA-88CE-61C86E2F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5CFC-6735-6A1C-EA4E-EDEF7A51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9900-94CC-4B42-A45E-1B007D61B22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1339-2A1D-8579-05AB-2EE9C796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7AD6-A25B-8F1E-B913-F469C85D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7BF-4DA1-BC4E-0BD9-7ADA4294A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1695-B2CD-21E4-5DDA-D3DB399B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</p:txBody>
      </p:sp>
    </p:spTree>
    <p:extLst>
      <p:ext uri="{BB962C8B-B14F-4D97-AF65-F5344CB8AC3E}">
        <p14:creationId xmlns:p14="http://schemas.microsoft.com/office/powerpoint/2010/main" val="33610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4AF2-8059-9955-492B-0020FDA2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3811-8333-41F5-9132-79620640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CL and Catastrophic Forgetting</a:t>
            </a:r>
          </a:p>
          <a:p>
            <a:r>
              <a:rPr lang="en-GB" dirty="0"/>
              <a:t>Limitations of Offline Training</a:t>
            </a:r>
          </a:p>
          <a:p>
            <a:r>
              <a:rPr lang="en-GB" dirty="0"/>
              <a:t>Graph showing the baselines finetuning and offline training</a:t>
            </a:r>
          </a:p>
        </p:txBody>
      </p:sp>
    </p:spTree>
    <p:extLst>
      <p:ext uri="{BB962C8B-B14F-4D97-AF65-F5344CB8AC3E}">
        <p14:creationId xmlns:p14="http://schemas.microsoft.com/office/powerpoint/2010/main" val="139896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6068-608A-5E37-068F-EA021FDC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1E3D-A1EF-246B-7560-676A682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Cost-saving</a:t>
            </a:r>
          </a:p>
          <a:p>
            <a:r>
              <a:rPr lang="en-GB" dirty="0"/>
              <a:t>Real-time implications</a:t>
            </a:r>
          </a:p>
          <a:p>
            <a:r>
              <a:rPr lang="en-GB" dirty="0"/>
              <a:t>Examples of expensive offline trained models</a:t>
            </a:r>
          </a:p>
          <a:p>
            <a:r>
              <a:rPr lang="en-GB" dirty="0"/>
              <a:t>Examples of scenarios where it can be used</a:t>
            </a:r>
          </a:p>
          <a:p>
            <a:pPr lvl="1"/>
            <a:r>
              <a:rPr lang="en-GB" dirty="0"/>
              <a:t>OCR</a:t>
            </a:r>
          </a:p>
          <a:p>
            <a:pPr lvl="1"/>
            <a:r>
              <a:rPr lang="en-GB" dirty="0"/>
              <a:t>Image Classification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3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D9FE-167D-E6D8-1E35-1F7BFDA6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 Literature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7B8-9E4B-1070-4DB7-92272A62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Comparison and evaluation of existing techniques from the literature</a:t>
            </a:r>
          </a:p>
          <a:p>
            <a:r>
              <a:rPr lang="en-GB" dirty="0"/>
              <a:t>Purpose: discuss the fragmentation of the literature</a:t>
            </a:r>
          </a:p>
          <a:p>
            <a:r>
              <a:rPr lang="en-GB" dirty="0"/>
              <a:t>Mention the issues highlighted by </a:t>
            </a:r>
            <a:r>
              <a:rPr lang="en-GB" dirty="0" err="1"/>
              <a:t>GDumb</a:t>
            </a:r>
            <a:endParaRPr lang="en-GB" dirty="0"/>
          </a:p>
          <a:p>
            <a:r>
              <a:rPr lang="en-GB" dirty="0"/>
              <a:t>Potentially give a brief overview of the main solution paradigms</a:t>
            </a:r>
          </a:p>
          <a:p>
            <a:r>
              <a:rPr lang="en-GB" dirty="0"/>
              <a:t>Contribution here will be to address the difficulty in cross-paper comparisons</a:t>
            </a:r>
          </a:p>
          <a:p>
            <a:r>
              <a:rPr lang="en-GB" dirty="0"/>
              <a:t>Discuss datasets</a:t>
            </a:r>
          </a:p>
          <a:p>
            <a:r>
              <a:rPr lang="en-GB" dirty="0"/>
              <a:t>Present the deliverables for this section</a:t>
            </a:r>
          </a:p>
          <a:p>
            <a:r>
              <a:rPr lang="en-GB" dirty="0"/>
              <a:t>Historical, </a:t>
            </a:r>
            <a:r>
              <a:rPr lang="en-GB" dirty="0" err="1"/>
              <a:t>SotA</a:t>
            </a:r>
            <a:r>
              <a:rPr lang="en-GB" dirty="0"/>
              <a:t> and cutting-edge techniques</a:t>
            </a:r>
          </a:p>
        </p:txBody>
      </p:sp>
    </p:spTree>
    <p:extLst>
      <p:ext uri="{BB962C8B-B14F-4D97-AF65-F5344CB8AC3E}">
        <p14:creationId xmlns:p14="http://schemas.microsoft.com/office/powerpoint/2010/main" val="25593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4355-F704-E696-FD1D-9535373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 Novel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DBEA-C570-FAEB-2E32-9E763259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Identifying gaps in the literature</a:t>
            </a:r>
          </a:p>
          <a:p>
            <a:pPr lvl="1"/>
            <a:r>
              <a:rPr lang="en-GB" dirty="0"/>
              <a:t>Perhaps discuss some potential avenues to explore here</a:t>
            </a:r>
          </a:p>
          <a:p>
            <a:r>
              <a:rPr lang="en-GB" dirty="0"/>
              <a:t>How Part I will lead on to this section</a:t>
            </a:r>
          </a:p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981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Continual Learning Techniques for Image Classification</vt:lpstr>
      <vt:lpstr>Continual Learning</vt:lpstr>
      <vt:lpstr>Benefits of Continual Learning</vt:lpstr>
      <vt:lpstr>Part I: Literature Evaluation</vt:lpstr>
      <vt:lpstr>Part II: Novel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 Techniques for Image Classification</dc:title>
  <dc:creator>FINLAY,JOSHUA,PARRISH BOYLE</dc:creator>
  <cp:lastModifiedBy>FINLAY,JOSHUA,PARRISH BOYLE</cp:lastModifiedBy>
  <cp:revision>2</cp:revision>
  <dcterms:created xsi:type="dcterms:W3CDTF">2022-10-24T20:58:59Z</dcterms:created>
  <dcterms:modified xsi:type="dcterms:W3CDTF">2022-10-24T21:51:13Z</dcterms:modified>
</cp:coreProperties>
</file>