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114E-5DC6-D3F1-2307-ADC9D481C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14D3E-7A00-C130-AB06-733740B11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99AC-E15A-CB93-23EE-708A6E57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729F-F5C5-4708-FCC6-6185A341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E5BB-9EC6-21F0-A806-C2A48A33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09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F9CD-121E-F433-4967-FB2FE87D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1045E-F3E8-F227-E44C-9C9C54F7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AB2A2-2D2D-960D-9D71-506EE5D5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1271-98EB-EB00-4807-608E0858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8200D-96D5-F472-9431-22BCFDCD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6BC52-4CE9-2D0D-AEB4-0F3804D91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10689-C302-046B-4652-DA2B6DADF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5E6C-8CC8-2DA2-D159-459C1655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B3BA-81E4-EC10-C04A-679ED340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B386-10E8-D230-57A7-69FD63E9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71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4C96-24B8-6BA6-31DA-36E0E0F3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6A0-9029-862B-5AC0-B320756B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86D0-FC3D-4684-BDEF-AAF73DA6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44F1-328E-E1F4-2F2D-20C629DD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DE350-3411-DD52-913A-768715B8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17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4857-60A6-1EAE-E016-205B4AB7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5C6C3-FD7F-F304-737F-DF804481C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299D-EB44-4117-B068-C04FD028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7F53-04CF-0080-B478-EF1569FE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B917-27C6-372D-BF49-5CDACEB7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9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0DF7-DE0C-DF1A-2EDF-58005587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D5A9-7D70-F5DE-8AC4-EA626593F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0832B-ED45-2863-1F98-95E44003D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CA0C6-09EB-3812-E3B3-B1FFFAE3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C4EF7-C83A-B59F-3D96-497AC57B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4B3F3-3195-C7F0-DE41-45911D1F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A9-F56B-9CA4-E41E-86D3BFB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A8D-D92E-B52A-8BF5-92C5B887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00A42-B8C6-6542-3376-AC36C7A4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4F768-9958-FED5-D11B-6199F31AB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7992D-2212-004B-B2ED-7C5B5E76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79C7C-19AA-3E39-CE6F-D58665F4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68ED9-0E2B-58F9-B087-12EC6EF2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2D737-641F-534E-C689-2529F773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84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BAAA-69A5-FB91-51A6-5CF1D254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D4501-F34F-C490-2FBF-B6B20B96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12F87-F055-EFD6-67DC-24CB3D92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71794-9822-C642-B922-CB1CD222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95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74C1F-2463-0241-ECF0-8B6F54C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6AA38-0572-F000-934A-F60C9683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A3C0C-0848-E9ED-DC3D-D6EC8CE5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86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D75C-B16E-C3E9-F797-0733D62B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2EFA-BDF6-BBC8-FFAF-99775C0E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50810-86A3-638F-087B-AA416771B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DAAFF-BA4E-7A72-53B9-0D157531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986B7-526F-6C20-0E10-60973105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FA6E1-5BC6-1ED7-C3D4-22C621D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1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4332-98D0-1CF0-0633-9B07EECA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29FDE-D731-B693-2F33-244577F83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BD652-D68F-03C8-71BD-0AD74177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C5A0-8638-841B-6D63-86DAC61F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FC681-3559-BB27-599A-BD52AFBF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2522B-8BFF-037D-9C93-DEE31C1B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3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2F8F6-30CF-78F3-4696-D2F81800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AF117-A868-4E66-73A6-FC16F446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7E47-B081-8617-CD25-5B9823A06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0793-031C-4ADB-A567-DC1F189C180B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D473F-1ABA-4101-A01A-4FC79D48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EAA3-5C55-9CF4-0234-CDA3D4849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6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99A-4AC9-A8C4-4B3E-9B72FEBE2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Continual Learning Techniques for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60AFE-2F09-D73F-7859-CAB8314DE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Finlay Boyle</a:t>
            </a:r>
          </a:p>
          <a:p>
            <a:r>
              <a:rPr lang="en-GB" dirty="0"/>
              <a:t>Supervised by Dr Donald Sturgeon</a:t>
            </a:r>
          </a:p>
          <a:p>
            <a:r>
              <a:rPr lang="en-GB" dirty="0"/>
              <a:t>Durham University,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12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B361-669A-B2EE-03CA-36EAE31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F93A-23F1-83E1-A4BE-A2B9622D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7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Continual Learning Techniques for Image Classification</vt:lpstr>
      <vt:lpstr>Continual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FINLAY,JOSHUA,PARRISH BOYLE</dc:creator>
  <cp:lastModifiedBy>FINLAY,JOSHUA,PARRISH BOYLE</cp:lastModifiedBy>
  <cp:revision>4</cp:revision>
  <dcterms:created xsi:type="dcterms:W3CDTF">2022-10-26T12:11:24Z</dcterms:created>
  <dcterms:modified xsi:type="dcterms:W3CDTF">2022-10-26T12:19:06Z</dcterms:modified>
</cp:coreProperties>
</file>