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30"/>
  </p:notesMasterIdLst>
  <p:sldIdLst>
    <p:sldId id="256" r:id="rId2"/>
    <p:sldId id="272" r:id="rId3"/>
    <p:sldId id="257" r:id="rId4"/>
    <p:sldId id="270" r:id="rId5"/>
    <p:sldId id="259" r:id="rId6"/>
    <p:sldId id="273" r:id="rId7"/>
    <p:sldId id="274" r:id="rId8"/>
    <p:sldId id="289" r:id="rId9"/>
    <p:sldId id="276" r:id="rId10"/>
    <p:sldId id="275" r:id="rId11"/>
    <p:sldId id="288" r:id="rId12"/>
    <p:sldId id="278" r:id="rId13"/>
    <p:sldId id="293" r:id="rId14"/>
    <p:sldId id="277" r:id="rId15"/>
    <p:sldId id="280" r:id="rId16"/>
    <p:sldId id="292" r:id="rId17"/>
    <p:sldId id="279" r:id="rId18"/>
    <p:sldId id="281" r:id="rId19"/>
    <p:sldId id="271" r:id="rId20"/>
    <p:sldId id="282" r:id="rId21"/>
    <p:sldId id="283" r:id="rId22"/>
    <p:sldId id="284" r:id="rId23"/>
    <p:sldId id="285" r:id="rId24"/>
    <p:sldId id="286" r:id="rId25"/>
    <p:sldId id="287" r:id="rId26"/>
    <p:sldId id="290" r:id="rId27"/>
    <p:sldId id="291" r:id="rId28"/>
    <p:sldId id="29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52A4C4"/>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606" autoAdjust="0"/>
  </p:normalViewPr>
  <p:slideViewPr>
    <p:cSldViewPr snapToGrid="0">
      <p:cViewPr varScale="1">
        <p:scale>
          <a:sx n="96" d="100"/>
          <a:sy n="96" d="100"/>
        </p:scale>
        <p:origin x="109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BC3938-7338-4383-8557-333A40433B41}" type="datetimeFigureOut">
              <a:rPr lang="en-GB" smtClean="0"/>
              <a:t>09/03/2023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81ACEA-6232-433F-864C-E4D14040DCE0}" type="slidenum">
              <a:rPr lang="en-GB" smtClean="0"/>
              <a:t>‹#›</a:t>
            </a:fld>
            <a:endParaRPr lang="en-GB"/>
          </a:p>
        </p:txBody>
      </p:sp>
    </p:spTree>
    <p:extLst>
      <p:ext uri="{BB962C8B-B14F-4D97-AF65-F5344CB8AC3E}">
        <p14:creationId xmlns:p14="http://schemas.microsoft.com/office/powerpoint/2010/main" val="4182625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Continual Learning Techniques for Image Classification</a:t>
            </a:r>
          </a:p>
        </p:txBody>
      </p:sp>
      <p:sp>
        <p:nvSpPr>
          <p:cNvPr id="4" name="Slide Number Placeholder 3"/>
          <p:cNvSpPr>
            <a:spLocks noGrp="1"/>
          </p:cNvSpPr>
          <p:nvPr>
            <p:ph type="sldNum" sz="quarter" idx="5"/>
          </p:nvPr>
        </p:nvSpPr>
        <p:spPr/>
        <p:txBody>
          <a:bodyPr/>
          <a:lstStyle/>
          <a:p>
            <a:fld id="{BA81ACEA-6232-433F-864C-E4D14040DCE0}" type="slidenum">
              <a:rPr lang="en-GB" smtClean="0"/>
              <a:t>1</a:t>
            </a:fld>
            <a:endParaRPr lang="en-GB"/>
          </a:p>
        </p:txBody>
      </p:sp>
    </p:spTree>
    <p:extLst>
      <p:ext uri="{BB962C8B-B14F-4D97-AF65-F5344CB8AC3E}">
        <p14:creationId xmlns:p14="http://schemas.microsoft.com/office/powerpoint/2010/main" val="2297452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Bef>
                <a:spcPts val="1200"/>
              </a:spcBef>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standard method to train machine learning models to classify images is to split a dataset into batches and use these batches to repeatedly optimise the parameters of a model via backpropagation. This is known as Offline Training.</a:t>
            </a:r>
          </a:p>
          <a:p>
            <a:pPr algn="just">
              <a:lnSpc>
                <a:spcPct val="107000"/>
              </a:lnSpc>
              <a:spcBef>
                <a:spcPts val="1200"/>
              </a:spcBef>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pPr>
            <a:r>
              <a:rPr lang="en-GB" sz="1800" b="1" dirty="0">
                <a:effectLst/>
                <a:latin typeface="Calibri" panose="020F0502020204030204" pitchFamily="34" charset="0"/>
                <a:ea typeface="Calibri" panose="020F0502020204030204" pitchFamily="34" charset="0"/>
                <a:cs typeface="Times New Roman" panose="02020603050405020304" pitchFamily="18" charset="0"/>
              </a:rPr>
              <a:t>[Use Laser]</a:t>
            </a:r>
            <a:r>
              <a:rPr lang="en-GB" sz="1800" dirty="0">
                <a:effectLst/>
                <a:latin typeface="Calibri" panose="020F0502020204030204" pitchFamily="34" charset="0"/>
                <a:ea typeface="Calibri" panose="020F0502020204030204" pitchFamily="34" charset="0"/>
                <a:cs typeface="Times New Roman" panose="02020603050405020304" pitchFamily="18" charset="0"/>
              </a:rPr>
              <a:t> As Figure 1 shows, Offline Training is capable of producing high-quality results. The chart shows the classification accuracy of a ResNet-18 model trained for 100 epochs on the CIFAR-10 dataset where it attains an average classification accuracy of over 77% and performs well on each class individually.</a:t>
            </a:r>
          </a:p>
          <a:p>
            <a:pPr algn="just">
              <a:lnSpc>
                <a:spcPct val="107000"/>
              </a:lnSpc>
              <a:spcBef>
                <a:spcPts val="1200"/>
              </a:spcBef>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pPr>
            <a:r>
              <a:rPr lang="en-GB" sz="1800" dirty="0">
                <a:effectLst/>
                <a:latin typeface="Calibri" panose="020F0502020204030204" pitchFamily="34" charset="0"/>
                <a:ea typeface="Calibri" panose="020F0502020204030204" pitchFamily="34" charset="0"/>
                <a:cs typeface="Times New Roman" panose="02020603050405020304" pitchFamily="18" charset="0"/>
              </a:rPr>
              <a:t>However, Offline Training is limited by the requirement to have the dataset available in its entirety at training time. If it is infeasible to do so, or the data is real-time then Offline Training is unsuitable due to a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fe</a:t>
            </a:r>
            <a:r>
              <a:rPr lang="en-GB" sz="1800" dirty="0">
                <a:effectLst/>
                <a:latin typeface="Calibri" panose="020F0502020204030204" pitchFamily="34" charset="0"/>
                <a:ea typeface="Calibri" panose="020F0502020204030204" pitchFamily="34" charset="0"/>
                <a:cs typeface="Times New Roman" panose="02020603050405020304" pitchFamily="18" charset="0"/>
              </a:rPr>
              <a:t>-nom-</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en</a:t>
            </a:r>
            <a:r>
              <a:rPr lang="en-GB" sz="1800" dirty="0">
                <a:effectLst/>
                <a:latin typeface="Calibri" panose="020F0502020204030204" pitchFamily="34" charset="0"/>
                <a:ea typeface="Calibri" panose="020F0502020204030204" pitchFamily="34" charset="0"/>
                <a:cs typeface="Times New Roman" panose="02020603050405020304" pitchFamily="18" charset="0"/>
              </a:rPr>
              <a:t>-non known as Catastrophic Forgetting.</a:t>
            </a:r>
          </a:p>
        </p:txBody>
      </p:sp>
      <p:sp>
        <p:nvSpPr>
          <p:cNvPr id="4" name="Slide Number Placeholder 3"/>
          <p:cNvSpPr>
            <a:spLocks noGrp="1"/>
          </p:cNvSpPr>
          <p:nvPr>
            <p:ph type="sldNum" sz="quarter" idx="5"/>
          </p:nvPr>
        </p:nvSpPr>
        <p:spPr/>
        <p:txBody>
          <a:bodyPr/>
          <a:lstStyle/>
          <a:p>
            <a:fld id="{BA81ACEA-6232-433F-864C-E4D14040DCE0}" type="slidenum">
              <a:rPr lang="en-GB" smtClean="0"/>
              <a:t>2</a:t>
            </a:fld>
            <a:endParaRPr lang="en-GB"/>
          </a:p>
        </p:txBody>
      </p:sp>
    </p:spTree>
    <p:extLst>
      <p:ext uri="{BB962C8B-B14F-4D97-AF65-F5344CB8AC3E}">
        <p14:creationId xmlns:p14="http://schemas.microsoft.com/office/powerpoint/2010/main" val="3950668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Bef>
                <a:spcPts val="1200"/>
              </a:spcBef>
            </a:pPr>
            <a:r>
              <a:rPr lang="en-GB" sz="1800" dirty="0">
                <a:effectLst/>
                <a:latin typeface="Calibri" panose="020F0502020204030204" pitchFamily="34" charset="0"/>
                <a:ea typeface="Calibri" panose="020F0502020204030204" pitchFamily="34" charset="0"/>
                <a:cs typeface="Times New Roman" panose="02020603050405020304" pitchFamily="18" charset="0"/>
              </a:rPr>
              <a:t>Catastrophic Forgetting is defined as the complete and sudden loss of previously acquired knowledge in a neural network.</a:t>
            </a:r>
          </a:p>
          <a:p>
            <a:pPr algn="just">
              <a:lnSpc>
                <a:spcPct val="107000"/>
              </a:lnSpc>
              <a:spcBef>
                <a:spcPts val="1200"/>
              </a:spcBef>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pPr>
            <a:r>
              <a:rPr lang="en-GB" sz="1800" dirty="0">
                <a:effectLst/>
                <a:latin typeface="Calibri" panose="020F0502020204030204" pitchFamily="34" charset="0"/>
                <a:ea typeface="Calibri" panose="020F0502020204030204" pitchFamily="34" charset="0"/>
                <a:cs typeface="Times New Roman" panose="02020603050405020304" pitchFamily="18" charset="0"/>
              </a:rPr>
              <a:t>It is caused by training an already trained model on unseen data. The model overwrites the weights and biases it has learnt previously causing it to forget the knowledge it has gained. The ability of a neural network to learn continuously is often overlooked and, at a high-level, is caused by the lack of context that existing weights represent acquired knowledge.</a:t>
            </a:r>
          </a:p>
        </p:txBody>
      </p:sp>
      <p:sp>
        <p:nvSpPr>
          <p:cNvPr id="4" name="Slide Number Placeholder 3"/>
          <p:cNvSpPr>
            <a:spLocks noGrp="1"/>
          </p:cNvSpPr>
          <p:nvPr>
            <p:ph type="sldNum" sz="quarter" idx="5"/>
          </p:nvPr>
        </p:nvSpPr>
        <p:spPr/>
        <p:txBody>
          <a:bodyPr/>
          <a:lstStyle/>
          <a:p>
            <a:fld id="{BA81ACEA-6232-433F-864C-E4D14040DCE0}" type="slidenum">
              <a:rPr lang="en-GB" smtClean="0"/>
              <a:t>3</a:t>
            </a:fld>
            <a:endParaRPr lang="en-GB"/>
          </a:p>
        </p:txBody>
      </p:sp>
    </p:spTree>
    <p:extLst>
      <p:ext uri="{BB962C8B-B14F-4D97-AF65-F5344CB8AC3E}">
        <p14:creationId xmlns:p14="http://schemas.microsoft.com/office/powerpoint/2010/main" val="2310583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Bef>
                <a:spcPts val="1200"/>
              </a:spcBef>
            </a:pPr>
            <a:r>
              <a:rPr lang="en-GB" sz="1800" dirty="0">
                <a:effectLst/>
                <a:latin typeface="Calibri" panose="020F0502020204030204" pitchFamily="34" charset="0"/>
                <a:ea typeface="Calibri" panose="020F0502020204030204" pitchFamily="34" charset="0"/>
                <a:cs typeface="Times New Roman" panose="02020603050405020304" pitchFamily="18" charset="0"/>
              </a:rPr>
              <a:t>In this example, I have split the CIFAR-10 dataset into 5 disjoint tasks, each containing 2 classes without replacement. A ResNet-18 model is then trained sequentially on the tasks for 20 epochs each. </a:t>
            </a:r>
            <a:r>
              <a:rPr lang="en-GB" sz="1800" b="1" dirty="0">
                <a:effectLst/>
                <a:latin typeface="Calibri" panose="020F0502020204030204" pitchFamily="34" charset="0"/>
                <a:ea typeface="Calibri" panose="020F0502020204030204" pitchFamily="34" charset="0"/>
                <a:cs typeface="Times New Roman" panose="02020603050405020304" pitchFamily="18" charset="0"/>
              </a:rPr>
              <a:t>[Use Laser]</a:t>
            </a:r>
            <a:r>
              <a:rPr lang="en-GB" sz="1800" dirty="0">
                <a:effectLst/>
                <a:latin typeface="Calibri" panose="020F0502020204030204" pitchFamily="34" charset="0"/>
                <a:ea typeface="Calibri" panose="020F0502020204030204" pitchFamily="34" charset="0"/>
                <a:cs typeface="Times New Roman" panose="02020603050405020304" pitchFamily="18" charset="0"/>
              </a:rPr>
              <a:t> as you can see in Figure 3, the model forgets about the previous tasks and overwrites the knowledge.</a:t>
            </a:r>
          </a:p>
          <a:p>
            <a:pPr algn="just">
              <a:lnSpc>
                <a:spcPct val="107000"/>
              </a:lnSpc>
              <a:spcBef>
                <a:spcPts val="1200"/>
              </a:spcBef>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final graph shows the loss peaking as each new task is introduced and decreasing as the model is trained.</a:t>
            </a:r>
          </a:p>
        </p:txBody>
      </p:sp>
      <p:sp>
        <p:nvSpPr>
          <p:cNvPr id="4" name="Slide Number Placeholder 3"/>
          <p:cNvSpPr>
            <a:spLocks noGrp="1"/>
          </p:cNvSpPr>
          <p:nvPr>
            <p:ph type="sldNum" sz="quarter" idx="5"/>
          </p:nvPr>
        </p:nvSpPr>
        <p:spPr/>
        <p:txBody>
          <a:bodyPr/>
          <a:lstStyle/>
          <a:p>
            <a:fld id="{BA81ACEA-6232-433F-864C-E4D14040DCE0}" type="slidenum">
              <a:rPr lang="en-GB" smtClean="0"/>
              <a:t>4</a:t>
            </a:fld>
            <a:endParaRPr lang="en-GB"/>
          </a:p>
        </p:txBody>
      </p:sp>
    </p:spTree>
    <p:extLst>
      <p:ext uri="{BB962C8B-B14F-4D97-AF65-F5344CB8AC3E}">
        <p14:creationId xmlns:p14="http://schemas.microsoft.com/office/powerpoint/2010/main" val="2755393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Bef>
                <a:spcPts val="1200"/>
              </a:spcBef>
            </a:pPr>
            <a:r>
              <a:rPr lang="en-GB" sz="1800" dirty="0">
                <a:effectLst/>
                <a:latin typeface="Calibri" panose="020F0502020204030204" pitchFamily="34" charset="0"/>
                <a:ea typeface="Calibri" panose="020F0502020204030204" pitchFamily="34" charset="0"/>
                <a:cs typeface="Times New Roman" panose="02020603050405020304" pitchFamily="18" charset="0"/>
              </a:rPr>
              <a:t>Continual Learning is the study of techniques to reduce the effect of Catastrophic Forgetting while trying to match the performance of Offline Training. Elastic Weight Consolidation, a technique that penalises changes to weights that are important to previous tasks, was one of the first techniques that gave rise to the field. </a:t>
            </a:r>
          </a:p>
          <a:p>
            <a:pPr algn="just">
              <a:lnSpc>
                <a:spcPct val="107000"/>
              </a:lnSpc>
              <a:spcBef>
                <a:spcPts val="1200"/>
              </a:spcBef>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literature since then has mainly focused on alternatives to Offline Training, but there has been a recent interest into how the architecture of a model may contribute to forgetting. The main difference from Offline Training is the relaxation of the requirement for the whole dataset to be present at training time.</a:t>
            </a:r>
          </a:p>
        </p:txBody>
      </p:sp>
      <p:sp>
        <p:nvSpPr>
          <p:cNvPr id="4" name="Slide Number Placeholder 3"/>
          <p:cNvSpPr>
            <a:spLocks noGrp="1"/>
          </p:cNvSpPr>
          <p:nvPr>
            <p:ph type="sldNum" sz="quarter" idx="5"/>
          </p:nvPr>
        </p:nvSpPr>
        <p:spPr/>
        <p:txBody>
          <a:bodyPr/>
          <a:lstStyle/>
          <a:p>
            <a:fld id="{BA81ACEA-6232-433F-864C-E4D14040DCE0}" type="slidenum">
              <a:rPr lang="en-GB" smtClean="0"/>
              <a:t>5</a:t>
            </a:fld>
            <a:endParaRPr lang="en-GB"/>
          </a:p>
        </p:txBody>
      </p:sp>
    </p:spTree>
    <p:extLst>
      <p:ext uri="{BB962C8B-B14F-4D97-AF65-F5344CB8AC3E}">
        <p14:creationId xmlns:p14="http://schemas.microsoft.com/office/powerpoint/2010/main" val="449486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 you for listening, here are the references for the presentation.</a:t>
            </a:r>
          </a:p>
        </p:txBody>
      </p:sp>
      <p:sp>
        <p:nvSpPr>
          <p:cNvPr id="4" name="Slide Number Placeholder 3"/>
          <p:cNvSpPr>
            <a:spLocks noGrp="1"/>
          </p:cNvSpPr>
          <p:nvPr>
            <p:ph type="sldNum" sz="quarter" idx="5"/>
          </p:nvPr>
        </p:nvSpPr>
        <p:spPr/>
        <p:txBody>
          <a:bodyPr/>
          <a:lstStyle/>
          <a:p>
            <a:fld id="{BA81ACEA-6232-433F-864C-E4D14040DCE0}" type="slidenum">
              <a:rPr lang="en-GB" smtClean="0"/>
              <a:t>19</a:t>
            </a:fld>
            <a:endParaRPr lang="en-GB"/>
          </a:p>
        </p:txBody>
      </p:sp>
    </p:spTree>
    <p:extLst>
      <p:ext uri="{BB962C8B-B14F-4D97-AF65-F5344CB8AC3E}">
        <p14:creationId xmlns:p14="http://schemas.microsoft.com/office/powerpoint/2010/main" val="68415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420793-031C-4ADB-A567-DC1F189C180B}" type="datetimeFigureOut">
              <a:rPr lang="en-GB" smtClean="0"/>
              <a:t>09/03/2023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A3A534-BE7E-4ECE-9488-0C6AF34BC4B3}" type="slidenum">
              <a:rPr lang="en-GB" smtClean="0"/>
              <a:t>‹#›</a:t>
            </a:fld>
            <a:endParaRPr lang="en-GB"/>
          </a:p>
        </p:txBody>
      </p:sp>
    </p:spTree>
    <p:extLst>
      <p:ext uri="{BB962C8B-B14F-4D97-AF65-F5344CB8AC3E}">
        <p14:creationId xmlns:p14="http://schemas.microsoft.com/office/powerpoint/2010/main" val="1645010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420793-031C-4ADB-A567-DC1F189C180B}" type="datetimeFigureOut">
              <a:rPr lang="en-GB" smtClean="0"/>
              <a:t>09/03/2023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A3A534-BE7E-4ECE-9488-0C6AF34BC4B3}" type="slidenum">
              <a:rPr lang="en-GB" smtClean="0"/>
              <a:t>‹#›</a:t>
            </a:fld>
            <a:endParaRPr lang="en-GB"/>
          </a:p>
        </p:txBody>
      </p:sp>
    </p:spTree>
    <p:extLst>
      <p:ext uri="{BB962C8B-B14F-4D97-AF65-F5344CB8AC3E}">
        <p14:creationId xmlns:p14="http://schemas.microsoft.com/office/powerpoint/2010/main" val="185954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420793-031C-4ADB-A567-DC1F189C180B}" type="datetimeFigureOut">
              <a:rPr lang="en-GB" smtClean="0"/>
              <a:t>09/03/2023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A3A534-BE7E-4ECE-9488-0C6AF34BC4B3}"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55059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420793-031C-4ADB-A567-DC1F189C180B}" type="datetimeFigureOut">
              <a:rPr lang="en-GB" smtClean="0"/>
              <a:t>09/03/2023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A3A534-BE7E-4ECE-9488-0C6AF34BC4B3}" type="slidenum">
              <a:rPr lang="en-GB" smtClean="0"/>
              <a:t>‹#›</a:t>
            </a:fld>
            <a:endParaRPr lang="en-GB"/>
          </a:p>
        </p:txBody>
      </p:sp>
    </p:spTree>
    <p:extLst>
      <p:ext uri="{BB962C8B-B14F-4D97-AF65-F5344CB8AC3E}">
        <p14:creationId xmlns:p14="http://schemas.microsoft.com/office/powerpoint/2010/main" val="147925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420793-031C-4ADB-A567-DC1F189C180B}" type="datetimeFigureOut">
              <a:rPr lang="en-GB" smtClean="0"/>
              <a:t>09/03/2023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A3A534-BE7E-4ECE-9488-0C6AF34BC4B3}"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82523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420793-031C-4ADB-A567-DC1F189C180B}" type="datetimeFigureOut">
              <a:rPr lang="en-GB" smtClean="0"/>
              <a:t>09/03/2023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A3A534-BE7E-4ECE-9488-0C6AF34BC4B3}" type="slidenum">
              <a:rPr lang="en-GB" smtClean="0"/>
              <a:t>‹#›</a:t>
            </a:fld>
            <a:endParaRPr lang="en-GB"/>
          </a:p>
        </p:txBody>
      </p:sp>
    </p:spTree>
    <p:extLst>
      <p:ext uri="{BB962C8B-B14F-4D97-AF65-F5344CB8AC3E}">
        <p14:creationId xmlns:p14="http://schemas.microsoft.com/office/powerpoint/2010/main" val="1211904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20793-031C-4ADB-A567-DC1F189C180B}" type="datetimeFigureOut">
              <a:rPr lang="en-GB" smtClean="0"/>
              <a:t>09/03/2023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A3A534-BE7E-4ECE-9488-0C6AF34BC4B3}" type="slidenum">
              <a:rPr lang="en-GB" smtClean="0"/>
              <a:t>‹#›</a:t>
            </a:fld>
            <a:endParaRPr lang="en-GB"/>
          </a:p>
        </p:txBody>
      </p:sp>
    </p:spTree>
    <p:extLst>
      <p:ext uri="{BB962C8B-B14F-4D97-AF65-F5344CB8AC3E}">
        <p14:creationId xmlns:p14="http://schemas.microsoft.com/office/powerpoint/2010/main" val="1294597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20793-031C-4ADB-A567-DC1F189C180B}" type="datetimeFigureOut">
              <a:rPr lang="en-GB" smtClean="0"/>
              <a:t>09/03/2023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A3A534-BE7E-4ECE-9488-0C6AF34BC4B3}" type="slidenum">
              <a:rPr lang="en-GB" smtClean="0"/>
              <a:t>‹#›</a:t>
            </a:fld>
            <a:endParaRPr lang="en-GB"/>
          </a:p>
        </p:txBody>
      </p:sp>
    </p:spTree>
    <p:extLst>
      <p:ext uri="{BB962C8B-B14F-4D97-AF65-F5344CB8AC3E}">
        <p14:creationId xmlns:p14="http://schemas.microsoft.com/office/powerpoint/2010/main" val="1253918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20793-031C-4ADB-A567-DC1F189C180B}" type="datetimeFigureOut">
              <a:rPr lang="en-GB" smtClean="0"/>
              <a:t>09/03/2023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A3A534-BE7E-4ECE-9488-0C6AF34BC4B3}" type="slidenum">
              <a:rPr lang="en-GB" smtClean="0"/>
              <a:t>‹#›</a:t>
            </a:fld>
            <a:endParaRPr lang="en-GB"/>
          </a:p>
        </p:txBody>
      </p:sp>
    </p:spTree>
    <p:extLst>
      <p:ext uri="{BB962C8B-B14F-4D97-AF65-F5344CB8AC3E}">
        <p14:creationId xmlns:p14="http://schemas.microsoft.com/office/powerpoint/2010/main" val="396493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420793-031C-4ADB-A567-DC1F189C180B}" type="datetimeFigureOut">
              <a:rPr lang="en-GB" smtClean="0"/>
              <a:t>09/03/2023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A3A534-BE7E-4ECE-9488-0C6AF34BC4B3}" type="slidenum">
              <a:rPr lang="en-GB" smtClean="0"/>
              <a:t>‹#›</a:t>
            </a:fld>
            <a:endParaRPr lang="en-GB"/>
          </a:p>
        </p:txBody>
      </p:sp>
    </p:spTree>
    <p:extLst>
      <p:ext uri="{BB962C8B-B14F-4D97-AF65-F5344CB8AC3E}">
        <p14:creationId xmlns:p14="http://schemas.microsoft.com/office/powerpoint/2010/main" val="707084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420793-031C-4ADB-A567-DC1F189C180B}" type="datetimeFigureOut">
              <a:rPr lang="en-GB" smtClean="0"/>
              <a:t>09/03/2023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A3A534-BE7E-4ECE-9488-0C6AF34BC4B3}" type="slidenum">
              <a:rPr lang="en-GB" smtClean="0"/>
              <a:t>‹#›</a:t>
            </a:fld>
            <a:endParaRPr lang="en-GB"/>
          </a:p>
        </p:txBody>
      </p:sp>
    </p:spTree>
    <p:extLst>
      <p:ext uri="{BB962C8B-B14F-4D97-AF65-F5344CB8AC3E}">
        <p14:creationId xmlns:p14="http://schemas.microsoft.com/office/powerpoint/2010/main" val="885838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420793-031C-4ADB-A567-DC1F189C180B}" type="datetimeFigureOut">
              <a:rPr lang="en-GB" smtClean="0"/>
              <a:t>09/03/2023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2A3A534-BE7E-4ECE-9488-0C6AF34BC4B3}" type="slidenum">
              <a:rPr lang="en-GB" smtClean="0"/>
              <a:t>‹#›</a:t>
            </a:fld>
            <a:endParaRPr lang="en-GB"/>
          </a:p>
        </p:txBody>
      </p:sp>
    </p:spTree>
    <p:extLst>
      <p:ext uri="{BB962C8B-B14F-4D97-AF65-F5344CB8AC3E}">
        <p14:creationId xmlns:p14="http://schemas.microsoft.com/office/powerpoint/2010/main" val="963861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420793-031C-4ADB-A567-DC1F189C180B}" type="datetimeFigureOut">
              <a:rPr lang="en-GB" smtClean="0"/>
              <a:t>09/03/2023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2A3A534-BE7E-4ECE-9488-0C6AF34BC4B3}" type="slidenum">
              <a:rPr lang="en-GB" smtClean="0"/>
              <a:t>‹#›</a:t>
            </a:fld>
            <a:endParaRPr lang="en-GB"/>
          </a:p>
        </p:txBody>
      </p:sp>
    </p:spTree>
    <p:extLst>
      <p:ext uri="{BB962C8B-B14F-4D97-AF65-F5344CB8AC3E}">
        <p14:creationId xmlns:p14="http://schemas.microsoft.com/office/powerpoint/2010/main" val="44662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20793-031C-4ADB-A567-DC1F189C180B}" type="datetimeFigureOut">
              <a:rPr lang="en-GB" smtClean="0"/>
              <a:t>09/03/2023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2A3A534-BE7E-4ECE-9488-0C6AF34BC4B3}" type="slidenum">
              <a:rPr lang="en-GB" smtClean="0"/>
              <a:t>‹#›</a:t>
            </a:fld>
            <a:endParaRPr lang="en-GB"/>
          </a:p>
        </p:txBody>
      </p:sp>
    </p:spTree>
    <p:extLst>
      <p:ext uri="{BB962C8B-B14F-4D97-AF65-F5344CB8AC3E}">
        <p14:creationId xmlns:p14="http://schemas.microsoft.com/office/powerpoint/2010/main" val="2811012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420793-031C-4ADB-A567-DC1F189C180B}" type="datetimeFigureOut">
              <a:rPr lang="en-GB" smtClean="0"/>
              <a:t>09/03/2023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A3A534-BE7E-4ECE-9488-0C6AF34BC4B3}" type="slidenum">
              <a:rPr lang="en-GB" smtClean="0"/>
              <a:t>‹#›</a:t>
            </a:fld>
            <a:endParaRPr lang="en-GB"/>
          </a:p>
        </p:txBody>
      </p:sp>
    </p:spTree>
    <p:extLst>
      <p:ext uri="{BB962C8B-B14F-4D97-AF65-F5344CB8AC3E}">
        <p14:creationId xmlns:p14="http://schemas.microsoft.com/office/powerpoint/2010/main" val="1109006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420793-031C-4ADB-A567-DC1F189C180B}" type="datetimeFigureOut">
              <a:rPr lang="en-GB" smtClean="0"/>
              <a:t>09/03/2023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A3A534-BE7E-4ECE-9488-0C6AF34BC4B3}" type="slidenum">
              <a:rPr lang="en-GB" smtClean="0"/>
              <a:t>‹#›</a:t>
            </a:fld>
            <a:endParaRPr lang="en-GB"/>
          </a:p>
        </p:txBody>
      </p:sp>
    </p:spTree>
    <p:extLst>
      <p:ext uri="{BB962C8B-B14F-4D97-AF65-F5344CB8AC3E}">
        <p14:creationId xmlns:p14="http://schemas.microsoft.com/office/powerpoint/2010/main" val="1888821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2420793-031C-4ADB-A567-DC1F189C180B}" type="datetimeFigureOut">
              <a:rPr lang="en-GB" smtClean="0"/>
              <a:t>09/03/2023</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2A3A534-BE7E-4ECE-9488-0C6AF34BC4B3}" type="slidenum">
              <a:rPr lang="en-GB" smtClean="0"/>
              <a:t>‹#›</a:t>
            </a:fld>
            <a:endParaRPr lang="en-GB"/>
          </a:p>
        </p:txBody>
      </p:sp>
    </p:spTree>
    <p:extLst>
      <p:ext uri="{BB962C8B-B14F-4D97-AF65-F5344CB8AC3E}">
        <p14:creationId xmlns:p14="http://schemas.microsoft.com/office/powerpoint/2010/main" val="4271297405"/>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7799A-4AC9-A8C4-4B3E-9B72FEBE25BF}"/>
              </a:ext>
            </a:extLst>
          </p:cNvPr>
          <p:cNvSpPr>
            <a:spLocks noGrp="1"/>
          </p:cNvSpPr>
          <p:nvPr>
            <p:ph type="ctrTitle"/>
          </p:nvPr>
        </p:nvSpPr>
        <p:spPr>
          <a:xfrm>
            <a:off x="1507067" y="1710268"/>
            <a:ext cx="7766936" cy="2340568"/>
          </a:xfrm>
        </p:spPr>
        <p:txBody>
          <a:bodyPr>
            <a:normAutofit/>
          </a:bodyPr>
          <a:lstStyle/>
          <a:p>
            <a:r>
              <a:rPr lang="en-GB" sz="4000" dirty="0"/>
              <a:t>Continual Learning Techniques for Image Classification</a:t>
            </a:r>
          </a:p>
        </p:txBody>
      </p:sp>
      <p:sp>
        <p:nvSpPr>
          <p:cNvPr id="3" name="Subtitle 2">
            <a:extLst>
              <a:ext uri="{FF2B5EF4-FFF2-40B4-BE49-F238E27FC236}">
                <a16:creationId xmlns:a16="http://schemas.microsoft.com/office/drawing/2014/main" id="{B3B60AFE-2F09-D73F-7859-CAB8314DEC24}"/>
              </a:ext>
            </a:extLst>
          </p:cNvPr>
          <p:cNvSpPr>
            <a:spLocks noGrp="1"/>
          </p:cNvSpPr>
          <p:nvPr>
            <p:ph type="subTitle" idx="1"/>
          </p:nvPr>
        </p:nvSpPr>
        <p:spPr/>
        <p:txBody>
          <a:bodyPr>
            <a:normAutofit lnSpcReduction="10000"/>
          </a:bodyPr>
          <a:lstStyle/>
          <a:p>
            <a:r>
              <a:rPr lang="en-GB" dirty="0"/>
              <a:t>Finlay Boyle</a:t>
            </a:r>
          </a:p>
          <a:p>
            <a:r>
              <a:rPr lang="en-GB" dirty="0"/>
              <a:t>Supervised by Dr Donald Sturgeon</a:t>
            </a:r>
          </a:p>
          <a:p>
            <a:r>
              <a:rPr lang="en-GB" dirty="0"/>
              <a:t>Durham University, Department of Computer Science</a:t>
            </a:r>
          </a:p>
        </p:txBody>
      </p:sp>
    </p:spTree>
    <p:extLst>
      <p:ext uri="{BB962C8B-B14F-4D97-AF65-F5344CB8AC3E}">
        <p14:creationId xmlns:p14="http://schemas.microsoft.com/office/powerpoint/2010/main" val="451202251"/>
      </p:ext>
    </p:extLst>
  </p:cSld>
  <p:clrMapOvr>
    <a:masterClrMapping/>
  </p:clrMapOvr>
  <mc:AlternateContent xmlns:mc="http://schemas.openxmlformats.org/markup-compatibility/2006" xmlns:p14="http://schemas.microsoft.com/office/powerpoint/2010/main">
    <mc:Choice Requires="p14">
      <p:transition spd="slow" p14:dur="2000" advTm="3667"/>
    </mc:Choice>
    <mc:Fallback xmlns="">
      <p:transition spd="slow" advTm="366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4D040-1CBA-03A7-5326-0BE2C3A0C975}"/>
              </a:ext>
            </a:extLst>
          </p:cNvPr>
          <p:cNvSpPr>
            <a:spLocks noGrp="1"/>
          </p:cNvSpPr>
          <p:nvPr>
            <p:ph type="title"/>
          </p:nvPr>
        </p:nvSpPr>
        <p:spPr/>
        <p:txBody>
          <a:bodyPr/>
          <a:lstStyle/>
          <a:p>
            <a:r>
              <a:rPr lang="en-GB" dirty="0"/>
              <a:t>Sample Uncertainty</a:t>
            </a:r>
          </a:p>
        </p:txBody>
      </p:sp>
      <p:sp>
        <p:nvSpPr>
          <p:cNvPr id="3" name="Content Placeholder 2">
            <a:extLst>
              <a:ext uri="{FF2B5EF4-FFF2-40B4-BE49-F238E27FC236}">
                <a16:creationId xmlns:a16="http://schemas.microsoft.com/office/drawing/2014/main" id="{0506C39A-8AF2-E4BF-CA9E-1B19B42DCD1C}"/>
              </a:ext>
            </a:extLst>
          </p:cNvPr>
          <p:cNvSpPr>
            <a:spLocks noGrp="1"/>
          </p:cNvSpPr>
          <p:nvPr>
            <p:ph idx="1"/>
          </p:nvPr>
        </p:nvSpPr>
        <p:spPr/>
        <p:txBody>
          <a:bodyPr/>
          <a:lstStyle/>
          <a:p>
            <a:r>
              <a:rPr lang="en-GB" dirty="0"/>
              <a:t>Rainbow introduced uncertainty</a:t>
            </a:r>
          </a:p>
          <a:p>
            <a:r>
              <a:rPr lang="en-GB" dirty="0"/>
              <a:t>Introduce Novel-BN</a:t>
            </a:r>
          </a:p>
          <a:p>
            <a:r>
              <a:rPr lang="en-GB" dirty="0"/>
              <a:t>Why Batch Normalisation might be problematic (especially in CL context)</a:t>
            </a:r>
          </a:p>
        </p:txBody>
      </p:sp>
    </p:spTree>
    <p:extLst>
      <p:ext uri="{BB962C8B-B14F-4D97-AF65-F5344CB8AC3E}">
        <p14:creationId xmlns:p14="http://schemas.microsoft.com/office/powerpoint/2010/main" val="3280393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C7116-914F-8ED0-C4C4-211C7228D767}"/>
              </a:ext>
            </a:extLst>
          </p:cNvPr>
          <p:cNvSpPr>
            <a:spLocks noGrp="1"/>
          </p:cNvSpPr>
          <p:nvPr>
            <p:ph type="title"/>
          </p:nvPr>
        </p:nvSpPr>
        <p:spPr/>
        <p:txBody>
          <a:bodyPr/>
          <a:lstStyle/>
          <a:p>
            <a:r>
              <a:rPr lang="en-GB" dirty="0"/>
              <a:t>An Alternative Approach</a:t>
            </a:r>
          </a:p>
        </p:txBody>
      </p:sp>
      <p:sp>
        <p:nvSpPr>
          <p:cNvPr id="3" name="Content Placeholder 2">
            <a:extLst>
              <a:ext uri="{FF2B5EF4-FFF2-40B4-BE49-F238E27FC236}">
                <a16:creationId xmlns:a16="http://schemas.microsoft.com/office/drawing/2014/main" id="{3BB882B5-394C-E629-30DA-F833F7077B0D}"/>
              </a:ext>
            </a:extLst>
          </p:cNvPr>
          <p:cNvSpPr>
            <a:spLocks noGrp="1"/>
          </p:cNvSpPr>
          <p:nvPr>
            <p:ph idx="1"/>
          </p:nvPr>
        </p:nvSpPr>
        <p:spPr/>
        <p:txBody>
          <a:bodyPr/>
          <a:lstStyle/>
          <a:p>
            <a:r>
              <a:rPr lang="en-GB" dirty="0"/>
              <a:t>Introduce Novel-RD</a:t>
            </a:r>
          </a:p>
          <a:p>
            <a:r>
              <a:rPr lang="en-GB" dirty="0"/>
              <a:t>Why do I expect it to perform better?</a:t>
            </a:r>
          </a:p>
          <a:p>
            <a:r>
              <a:rPr lang="en-GB" dirty="0"/>
              <a:t>Modular algorithm approach so it substitutes directly in</a:t>
            </a:r>
          </a:p>
        </p:txBody>
      </p:sp>
    </p:spTree>
    <p:extLst>
      <p:ext uri="{BB962C8B-B14F-4D97-AF65-F5344CB8AC3E}">
        <p14:creationId xmlns:p14="http://schemas.microsoft.com/office/powerpoint/2010/main" val="4234860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621A-D36C-D3F7-345F-479961E54E64}"/>
              </a:ext>
            </a:extLst>
          </p:cNvPr>
          <p:cNvSpPr>
            <a:spLocks noGrp="1"/>
          </p:cNvSpPr>
          <p:nvPr>
            <p:ph type="title"/>
          </p:nvPr>
        </p:nvSpPr>
        <p:spPr/>
        <p:txBody>
          <a:bodyPr/>
          <a:lstStyle/>
          <a:p>
            <a:r>
              <a:rPr lang="en-GB" dirty="0"/>
              <a:t>Classification and Losses</a:t>
            </a:r>
          </a:p>
        </p:txBody>
      </p:sp>
      <p:sp>
        <p:nvSpPr>
          <p:cNvPr id="3" name="Content Placeholder 2">
            <a:extLst>
              <a:ext uri="{FF2B5EF4-FFF2-40B4-BE49-F238E27FC236}">
                <a16:creationId xmlns:a16="http://schemas.microsoft.com/office/drawing/2014/main" id="{9B2C5981-0320-6375-AC70-861484657AB1}"/>
              </a:ext>
            </a:extLst>
          </p:cNvPr>
          <p:cNvSpPr>
            <a:spLocks noGrp="1"/>
          </p:cNvSpPr>
          <p:nvPr>
            <p:ph idx="1"/>
          </p:nvPr>
        </p:nvSpPr>
        <p:spPr/>
        <p:txBody>
          <a:bodyPr/>
          <a:lstStyle/>
          <a:p>
            <a:r>
              <a:rPr lang="en-GB" dirty="0"/>
              <a:t>NCM classification vs (Soft)max classification</a:t>
            </a:r>
          </a:p>
          <a:p>
            <a:r>
              <a:rPr lang="en-GB" dirty="0"/>
              <a:t>Why does SCL loss work well with NCM</a:t>
            </a:r>
          </a:p>
          <a:p>
            <a:r>
              <a:rPr lang="en-GB" dirty="0"/>
              <a:t>Quick overview of CE loss?</a:t>
            </a:r>
          </a:p>
        </p:txBody>
      </p:sp>
    </p:spTree>
    <p:extLst>
      <p:ext uri="{BB962C8B-B14F-4D97-AF65-F5344CB8AC3E}">
        <p14:creationId xmlns:p14="http://schemas.microsoft.com/office/powerpoint/2010/main" val="1362955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23204-8FB3-6262-42DD-F390A10DD3DC}"/>
              </a:ext>
            </a:extLst>
          </p:cNvPr>
          <p:cNvSpPr>
            <a:spLocks noGrp="1"/>
          </p:cNvSpPr>
          <p:nvPr>
            <p:ph type="title"/>
          </p:nvPr>
        </p:nvSpPr>
        <p:spPr/>
        <p:txBody>
          <a:bodyPr/>
          <a:lstStyle/>
          <a:p>
            <a:r>
              <a:rPr lang="en-GB" dirty="0"/>
              <a:t>Novel Approach</a:t>
            </a:r>
          </a:p>
        </p:txBody>
      </p:sp>
      <p:sp>
        <p:nvSpPr>
          <p:cNvPr id="3" name="Content Placeholder 2">
            <a:extLst>
              <a:ext uri="{FF2B5EF4-FFF2-40B4-BE49-F238E27FC236}">
                <a16:creationId xmlns:a16="http://schemas.microsoft.com/office/drawing/2014/main" id="{1907BD6B-DC3B-9E6B-2CAA-C823743A8494}"/>
              </a:ext>
            </a:extLst>
          </p:cNvPr>
          <p:cNvSpPr>
            <a:spLocks noGrp="1"/>
          </p:cNvSpPr>
          <p:nvPr>
            <p:ph idx="1"/>
          </p:nvPr>
        </p:nvSpPr>
        <p:spPr/>
        <p:txBody>
          <a:bodyPr/>
          <a:lstStyle/>
          <a:p>
            <a:r>
              <a:rPr lang="en-GB" dirty="0"/>
              <a:t>Details of the full approach</a:t>
            </a:r>
          </a:p>
          <a:p>
            <a:r>
              <a:rPr lang="en-GB" dirty="0"/>
              <a:t>Summary of previous slides and how they all fit together</a:t>
            </a:r>
          </a:p>
        </p:txBody>
      </p:sp>
    </p:spTree>
    <p:extLst>
      <p:ext uri="{BB962C8B-B14F-4D97-AF65-F5344CB8AC3E}">
        <p14:creationId xmlns:p14="http://schemas.microsoft.com/office/powerpoint/2010/main" val="1432953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9759-2CFF-3D6E-5903-0BD271489CE8}"/>
              </a:ext>
            </a:extLst>
          </p:cNvPr>
          <p:cNvSpPr>
            <a:spLocks noGrp="1"/>
          </p:cNvSpPr>
          <p:nvPr>
            <p:ph type="title"/>
          </p:nvPr>
        </p:nvSpPr>
        <p:spPr/>
        <p:txBody>
          <a:bodyPr/>
          <a:lstStyle/>
          <a:p>
            <a:r>
              <a:rPr lang="en-GB" dirty="0"/>
              <a:t>Experiment Setup</a:t>
            </a:r>
          </a:p>
        </p:txBody>
      </p:sp>
      <p:sp>
        <p:nvSpPr>
          <p:cNvPr id="3" name="Content Placeholder 2">
            <a:extLst>
              <a:ext uri="{FF2B5EF4-FFF2-40B4-BE49-F238E27FC236}">
                <a16:creationId xmlns:a16="http://schemas.microsoft.com/office/drawing/2014/main" id="{4B382237-0EE7-4FF1-D389-1795E68729E9}"/>
              </a:ext>
            </a:extLst>
          </p:cNvPr>
          <p:cNvSpPr>
            <a:spLocks noGrp="1"/>
          </p:cNvSpPr>
          <p:nvPr>
            <p:ph idx="1"/>
          </p:nvPr>
        </p:nvSpPr>
        <p:spPr/>
        <p:txBody>
          <a:bodyPr/>
          <a:lstStyle/>
          <a:p>
            <a:r>
              <a:rPr lang="en-GB" dirty="0"/>
              <a:t>Details about reliability </a:t>
            </a:r>
            <a:r>
              <a:rPr lang="en-GB" dirty="0">
                <a:sym typeface="Wingdings" panose="05000000000000000000" pitchFamily="2" charset="2"/>
              </a:rPr>
              <a:t> repetition</a:t>
            </a:r>
          </a:p>
          <a:p>
            <a:r>
              <a:rPr lang="en-GB" dirty="0">
                <a:sym typeface="Wingdings" panose="05000000000000000000" pitchFamily="2" charset="2"/>
              </a:rPr>
              <a:t>Metrics, data being recorded</a:t>
            </a:r>
          </a:p>
          <a:p>
            <a:r>
              <a:rPr lang="en-GB" dirty="0">
                <a:sym typeface="Wingdings" panose="05000000000000000000" pitchFamily="2" charset="2"/>
              </a:rPr>
              <a:t>Datasets</a:t>
            </a:r>
          </a:p>
          <a:p>
            <a:r>
              <a:rPr lang="en-GB" dirty="0">
                <a:sym typeface="Wingdings" panose="05000000000000000000" pitchFamily="2" charset="2"/>
              </a:rPr>
              <a:t>Buffer Sizes</a:t>
            </a:r>
          </a:p>
        </p:txBody>
      </p:sp>
    </p:spTree>
    <p:extLst>
      <p:ext uri="{BB962C8B-B14F-4D97-AF65-F5344CB8AC3E}">
        <p14:creationId xmlns:p14="http://schemas.microsoft.com/office/powerpoint/2010/main" val="507035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9170C-C9D0-8861-215F-710264D22FD0}"/>
              </a:ext>
            </a:extLst>
          </p:cNvPr>
          <p:cNvSpPr>
            <a:spLocks noGrp="1"/>
          </p:cNvSpPr>
          <p:nvPr>
            <p:ph type="title"/>
          </p:nvPr>
        </p:nvSpPr>
        <p:spPr/>
        <p:txBody>
          <a:bodyPr/>
          <a:lstStyle/>
          <a:p>
            <a:r>
              <a:rPr lang="en-GB" dirty="0"/>
              <a:t>Results on CIFAR-100</a:t>
            </a:r>
          </a:p>
        </p:txBody>
      </p:sp>
      <p:sp>
        <p:nvSpPr>
          <p:cNvPr id="3" name="Content Placeholder 2">
            <a:extLst>
              <a:ext uri="{FF2B5EF4-FFF2-40B4-BE49-F238E27FC236}">
                <a16:creationId xmlns:a16="http://schemas.microsoft.com/office/drawing/2014/main" id="{7310D86A-E93A-385D-7335-67880A6E20FC}"/>
              </a:ext>
            </a:extLst>
          </p:cNvPr>
          <p:cNvSpPr>
            <a:spLocks noGrp="1"/>
          </p:cNvSpPr>
          <p:nvPr>
            <p:ph idx="1"/>
          </p:nvPr>
        </p:nvSpPr>
        <p:spPr/>
        <p:txBody>
          <a:bodyPr/>
          <a:lstStyle/>
          <a:p>
            <a:r>
              <a:rPr lang="en-GB" dirty="0"/>
              <a:t>Focus on figures</a:t>
            </a:r>
          </a:p>
          <a:p>
            <a:r>
              <a:rPr lang="en-GB" dirty="0"/>
              <a:t>This is the same set of results reported in the paper CIFAR-100 5k samples</a:t>
            </a:r>
          </a:p>
          <a:p>
            <a:r>
              <a:rPr lang="en-GB" dirty="0"/>
              <a:t>Highlight key results</a:t>
            </a:r>
          </a:p>
          <a:p>
            <a:endParaRPr lang="en-GB" dirty="0"/>
          </a:p>
        </p:txBody>
      </p:sp>
    </p:spTree>
    <p:extLst>
      <p:ext uri="{BB962C8B-B14F-4D97-AF65-F5344CB8AC3E}">
        <p14:creationId xmlns:p14="http://schemas.microsoft.com/office/powerpoint/2010/main" val="168806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15B68-5F5E-07CA-26B3-884BB3702457}"/>
              </a:ext>
            </a:extLst>
          </p:cNvPr>
          <p:cNvSpPr>
            <a:spLocks noGrp="1"/>
          </p:cNvSpPr>
          <p:nvPr>
            <p:ph type="title"/>
          </p:nvPr>
        </p:nvSpPr>
        <p:spPr/>
        <p:txBody>
          <a:bodyPr/>
          <a:lstStyle/>
          <a:p>
            <a:r>
              <a:rPr lang="en-GB" dirty="0"/>
              <a:t>Comparing Techniques</a:t>
            </a:r>
          </a:p>
        </p:txBody>
      </p:sp>
      <p:sp>
        <p:nvSpPr>
          <p:cNvPr id="3" name="Content Placeholder 2">
            <a:extLst>
              <a:ext uri="{FF2B5EF4-FFF2-40B4-BE49-F238E27FC236}">
                <a16:creationId xmlns:a16="http://schemas.microsoft.com/office/drawing/2014/main" id="{4AD7A6B8-E4D9-743C-A23C-B6753EA8C670}"/>
              </a:ext>
            </a:extLst>
          </p:cNvPr>
          <p:cNvSpPr>
            <a:spLocks noGrp="1"/>
          </p:cNvSpPr>
          <p:nvPr>
            <p:ph idx="1"/>
          </p:nvPr>
        </p:nvSpPr>
        <p:spPr/>
        <p:txBody>
          <a:bodyPr/>
          <a:lstStyle/>
          <a:p>
            <a:r>
              <a:rPr lang="en-GB" dirty="0"/>
              <a:t>Give some reasonably basic comparisons between techniques</a:t>
            </a:r>
          </a:p>
          <a:p>
            <a:r>
              <a:rPr lang="en-GB" dirty="0"/>
              <a:t>Which ones performed well and which ones struggled</a:t>
            </a:r>
          </a:p>
          <a:p>
            <a:r>
              <a:rPr lang="en-GB" dirty="0"/>
              <a:t>How did the Novel techniques compare</a:t>
            </a:r>
          </a:p>
        </p:txBody>
      </p:sp>
    </p:spTree>
    <p:extLst>
      <p:ext uri="{BB962C8B-B14F-4D97-AF65-F5344CB8AC3E}">
        <p14:creationId xmlns:p14="http://schemas.microsoft.com/office/powerpoint/2010/main" val="1373091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E5A6E-6CB2-2481-C667-4014F4FED3DC}"/>
              </a:ext>
            </a:extLst>
          </p:cNvPr>
          <p:cNvSpPr>
            <a:spLocks noGrp="1"/>
          </p:cNvSpPr>
          <p:nvPr>
            <p:ph type="title"/>
          </p:nvPr>
        </p:nvSpPr>
        <p:spPr/>
        <p:txBody>
          <a:bodyPr/>
          <a:lstStyle/>
          <a:p>
            <a:r>
              <a:rPr lang="en-GB" dirty="0"/>
              <a:t>Analysis of Forgetting</a:t>
            </a:r>
          </a:p>
        </p:txBody>
      </p:sp>
      <p:sp>
        <p:nvSpPr>
          <p:cNvPr id="3" name="Content Placeholder 2">
            <a:extLst>
              <a:ext uri="{FF2B5EF4-FFF2-40B4-BE49-F238E27FC236}">
                <a16:creationId xmlns:a16="http://schemas.microsoft.com/office/drawing/2014/main" id="{5B7DBBB5-AA8D-632C-AB9D-7E6423BE3244}"/>
              </a:ext>
            </a:extLst>
          </p:cNvPr>
          <p:cNvSpPr>
            <a:spLocks noGrp="1"/>
          </p:cNvSpPr>
          <p:nvPr>
            <p:ph idx="1"/>
          </p:nvPr>
        </p:nvSpPr>
        <p:spPr/>
        <p:txBody>
          <a:bodyPr/>
          <a:lstStyle/>
          <a:p>
            <a:r>
              <a:rPr lang="en-GB" dirty="0"/>
              <a:t>First-task forgetting figures</a:t>
            </a:r>
          </a:p>
          <a:p>
            <a:r>
              <a:rPr lang="en-GB" dirty="0"/>
              <a:t>Highlight trends and techniques that perform well etc</a:t>
            </a:r>
          </a:p>
        </p:txBody>
      </p:sp>
    </p:spTree>
    <p:extLst>
      <p:ext uri="{BB962C8B-B14F-4D97-AF65-F5344CB8AC3E}">
        <p14:creationId xmlns:p14="http://schemas.microsoft.com/office/powerpoint/2010/main" val="3281725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249D2-4A49-9DD1-61BA-59237E767EE5}"/>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F7AA6D53-682D-1357-6C48-D9DDD271A744}"/>
              </a:ext>
            </a:extLst>
          </p:cNvPr>
          <p:cNvSpPr>
            <a:spLocks noGrp="1"/>
          </p:cNvSpPr>
          <p:nvPr>
            <p:ph idx="1"/>
          </p:nvPr>
        </p:nvSpPr>
        <p:spPr/>
        <p:txBody>
          <a:bodyPr/>
          <a:lstStyle/>
          <a:p>
            <a:r>
              <a:rPr lang="en-GB" dirty="0"/>
              <a:t>Wrap up, highlight the main results: beating </a:t>
            </a:r>
            <a:r>
              <a:rPr lang="en-GB" dirty="0" err="1"/>
              <a:t>SotA</a:t>
            </a:r>
            <a:endParaRPr lang="en-GB" dirty="0"/>
          </a:p>
          <a:p>
            <a:r>
              <a:rPr lang="en-GB" dirty="0"/>
              <a:t>Future work direction</a:t>
            </a:r>
          </a:p>
        </p:txBody>
      </p:sp>
    </p:spTree>
    <p:extLst>
      <p:ext uri="{BB962C8B-B14F-4D97-AF65-F5344CB8AC3E}">
        <p14:creationId xmlns:p14="http://schemas.microsoft.com/office/powerpoint/2010/main" val="1195182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979BA-5600-320E-3FA3-6EDC893CB962}"/>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0F840084-54A1-6CE9-18A1-0C1FB7925106}"/>
              </a:ext>
            </a:extLst>
          </p:cNvPr>
          <p:cNvSpPr>
            <a:spLocks noGrp="1"/>
          </p:cNvSpPr>
          <p:nvPr>
            <p:ph idx="1"/>
          </p:nvPr>
        </p:nvSpPr>
        <p:spPr>
          <a:xfrm>
            <a:off x="677334" y="1437779"/>
            <a:ext cx="8596668" cy="4810621"/>
          </a:xfrm>
        </p:spPr>
        <p:txBody>
          <a:bodyPr>
            <a:normAutofit/>
          </a:bodyPr>
          <a:lstStyle/>
          <a:p>
            <a:pPr marL="0" indent="0">
              <a:spcBef>
                <a:spcPts val="600"/>
              </a:spcBef>
              <a:buNone/>
            </a:pPr>
            <a:r>
              <a:rPr lang="en-GB" sz="1200" dirty="0"/>
              <a:t>[1] McCloskey, Michael, and Neal J. Cohen. "Catastrophic interference in connectionist networks: The sequential learning problem." Psychology of learning and motivation. Vol. 24. Academic Press, 1989. 109-165.</a:t>
            </a:r>
          </a:p>
          <a:p>
            <a:pPr marL="0" indent="0">
              <a:spcBef>
                <a:spcPts val="600"/>
              </a:spcBef>
              <a:buNone/>
            </a:pPr>
            <a:r>
              <a:rPr lang="en-GB" sz="1200" dirty="0"/>
              <a:t>[2] Hecht-Nielsen, Robert. "Neurocomputing: picking the human brain." IEEE spectrum 25.3 (1988): 36-41.</a:t>
            </a:r>
          </a:p>
          <a:p>
            <a:pPr marL="0" indent="0">
              <a:spcBef>
                <a:spcPts val="600"/>
              </a:spcBef>
              <a:buNone/>
            </a:pPr>
            <a:r>
              <a:rPr lang="en-GB" sz="1200" dirty="0"/>
              <a:t>[3] </a:t>
            </a:r>
            <a:r>
              <a:rPr lang="en-GB" sz="1200" dirty="0" err="1"/>
              <a:t>Parisi</a:t>
            </a:r>
            <a:r>
              <a:rPr lang="en-GB" sz="1200" dirty="0"/>
              <a:t>, German I., et al. "Continual lifelong learning with neural networks: A review." Neural Networks 113 (2019): 54-71.</a:t>
            </a:r>
          </a:p>
          <a:p>
            <a:pPr marL="0" indent="0">
              <a:spcBef>
                <a:spcPts val="600"/>
              </a:spcBef>
              <a:buNone/>
            </a:pPr>
            <a:r>
              <a:rPr lang="en-GB" sz="1200" dirty="0"/>
              <a:t>[4] Kirkpatrick, James, et al. "Overcoming catastrophic forgetting in neural networks." Proceedings of the national academy of sciences 114.13 (2017): 3521-3526.</a:t>
            </a:r>
          </a:p>
          <a:p>
            <a:pPr marL="0" indent="0">
              <a:spcBef>
                <a:spcPts val="600"/>
              </a:spcBef>
              <a:buNone/>
            </a:pPr>
            <a:r>
              <a:rPr lang="en-GB" sz="1200" dirty="0"/>
              <a:t>[5] </a:t>
            </a:r>
            <a:r>
              <a:rPr lang="en-GB" sz="1200" dirty="0" err="1"/>
              <a:t>Mirzadeh</a:t>
            </a:r>
            <a:r>
              <a:rPr lang="en-GB" sz="1200" dirty="0"/>
              <a:t>, </a:t>
            </a:r>
            <a:r>
              <a:rPr lang="en-GB" sz="1200" dirty="0" err="1"/>
              <a:t>Seyed</a:t>
            </a:r>
            <a:r>
              <a:rPr lang="en-GB" sz="1200" dirty="0"/>
              <a:t> Iman, et al. "Architecture matters in continual learning." </a:t>
            </a:r>
            <a:r>
              <a:rPr lang="en-GB" sz="1200" dirty="0" err="1"/>
              <a:t>arXiv</a:t>
            </a:r>
            <a:r>
              <a:rPr lang="en-GB" sz="1200" dirty="0"/>
              <a:t> preprint arXiv:2202.00275 (2022).</a:t>
            </a:r>
          </a:p>
        </p:txBody>
      </p:sp>
    </p:spTree>
    <p:extLst>
      <p:ext uri="{BB962C8B-B14F-4D97-AF65-F5344CB8AC3E}">
        <p14:creationId xmlns:p14="http://schemas.microsoft.com/office/powerpoint/2010/main" val="540120488"/>
      </p:ext>
    </p:extLst>
  </p:cSld>
  <p:clrMapOvr>
    <a:masterClrMapping/>
  </p:clrMapOvr>
  <mc:AlternateContent xmlns:mc="http://schemas.openxmlformats.org/markup-compatibility/2006" xmlns:p14="http://schemas.microsoft.com/office/powerpoint/2010/main">
    <mc:Choice Requires="p14">
      <p:transition spd="slow" p14:dur="2000" advTm="3828"/>
    </mc:Choice>
    <mc:Fallback xmlns="">
      <p:transition spd="slow" advTm="382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18FE7F-C3D6-CF8A-6E12-B4134B8D7193}"/>
              </a:ext>
            </a:extLst>
          </p:cNvPr>
          <p:cNvSpPr>
            <a:spLocks noGrp="1"/>
          </p:cNvSpPr>
          <p:nvPr>
            <p:ph type="title"/>
          </p:nvPr>
        </p:nvSpPr>
        <p:spPr>
          <a:xfrm>
            <a:off x="1333502" y="609600"/>
            <a:ext cx="8596668" cy="1320800"/>
          </a:xfrm>
        </p:spPr>
        <p:txBody>
          <a:bodyPr>
            <a:normAutofit/>
          </a:bodyPr>
          <a:lstStyle/>
          <a:p>
            <a:r>
              <a:rPr lang="en-GB" dirty="0"/>
              <a:t>Training Machine Learning Models</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8583893-31F2-1A7E-E160-461E1094B459}"/>
              </a:ext>
            </a:extLst>
          </p:cNvPr>
          <p:cNvSpPr>
            <a:spLocks noGrp="1"/>
          </p:cNvSpPr>
          <p:nvPr>
            <p:ph idx="1"/>
          </p:nvPr>
        </p:nvSpPr>
        <p:spPr>
          <a:xfrm>
            <a:off x="1333502" y="1930400"/>
            <a:ext cx="6778653" cy="3880773"/>
          </a:xfrm>
        </p:spPr>
        <p:txBody>
          <a:bodyPr>
            <a:normAutofit/>
          </a:bodyPr>
          <a:lstStyle/>
          <a:p>
            <a:r>
              <a:rPr lang="en-GB" sz="2000" dirty="0"/>
              <a:t>Standard training technique: </a:t>
            </a:r>
            <a:r>
              <a:rPr lang="en-GB" sz="2000" b="1" dirty="0"/>
              <a:t>Offline Training</a:t>
            </a:r>
          </a:p>
          <a:p>
            <a:pPr lvl="1"/>
            <a:r>
              <a:rPr lang="en-GB" sz="1800" dirty="0"/>
              <a:t>Repeated optimisation over batches</a:t>
            </a:r>
          </a:p>
          <a:p>
            <a:pPr lvl="1"/>
            <a:r>
              <a:rPr lang="en-GB" sz="1800" dirty="0"/>
              <a:t>Requires access to entire dataset</a:t>
            </a:r>
          </a:p>
          <a:p>
            <a:pPr lvl="1"/>
            <a:r>
              <a:rPr lang="en-GB" sz="1800" dirty="0"/>
              <a:t>High-quality results</a:t>
            </a:r>
          </a:p>
          <a:p>
            <a:r>
              <a:rPr lang="en-GB" sz="2000" dirty="0"/>
              <a:t>Limitations:</a:t>
            </a:r>
          </a:p>
          <a:p>
            <a:pPr lvl="1"/>
            <a:r>
              <a:rPr lang="en-GB" sz="1800" dirty="0"/>
              <a:t>Restrictive dataset requirement</a:t>
            </a:r>
          </a:p>
          <a:p>
            <a:pPr lvl="1"/>
            <a:r>
              <a:rPr lang="en-GB" sz="1800" dirty="0"/>
              <a:t>Suffers from </a:t>
            </a:r>
            <a:r>
              <a:rPr lang="en-GB" sz="1800" b="1" dirty="0"/>
              <a:t>Catastrophic Forgetting</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nvGrpSpPr>
          <p:cNvPr id="7" name="Group 6">
            <a:extLst>
              <a:ext uri="{FF2B5EF4-FFF2-40B4-BE49-F238E27FC236}">
                <a16:creationId xmlns:a16="http://schemas.microsoft.com/office/drawing/2014/main" id="{060218E0-616E-17F8-47D7-9AD6218C031F}"/>
              </a:ext>
            </a:extLst>
          </p:cNvPr>
          <p:cNvGrpSpPr/>
          <p:nvPr/>
        </p:nvGrpSpPr>
        <p:grpSpPr>
          <a:xfrm>
            <a:off x="7288381" y="1734523"/>
            <a:ext cx="3899402" cy="3133689"/>
            <a:chOff x="7937746" y="1679612"/>
            <a:chExt cx="3899402" cy="3133689"/>
          </a:xfrm>
        </p:grpSpPr>
        <p:pic>
          <p:nvPicPr>
            <p:cNvPr id="5" name="Picture 4">
              <a:extLst>
                <a:ext uri="{FF2B5EF4-FFF2-40B4-BE49-F238E27FC236}">
                  <a16:creationId xmlns:a16="http://schemas.microsoft.com/office/drawing/2014/main" id="{FC4A3F0A-B805-3801-4213-A81367601EA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937746" y="1679612"/>
              <a:ext cx="3899402" cy="2860462"/>
            </a:xfrm>
            <a:prstGeom prst="rect">
              <a:avLst/>
            </a:prstGeom>
          </p:spPr>
        </p:pic>
        <p:sp>
          <p:nvSpPr>
            <p:cNvPr id="6" name="TextBox 5">
              <a:extLst>
                <a:ext uri="{FF2B5EF4-FFF2-40B4-BE49-F238E27FC236}">
                  <a16:creationId xmlns:a16="http://schemas.microsoft.com/office/drawing/2014/main" id="{28BAC0B7-8D26-F58F-FC00-B13806468EB4}"/>
                </a:ext>
              </a:extLst>
            </p:cNvPr>
            <p:cNvSpPr txBox="1"/>
            <p:nvPr/>
          </p:nvSpPr>
          <p:spPr>
            <a:xfrm>
              <a:off x="7937746" y="4536302"/>
              <a:ext cx="3899402" cy="276999"/>
            </a:xfrm>
            <a:prstGeom prst="rect">
              <a:avLst/>
            </a:prstGeom>
            <a:noFill/>
          </p:spPr>
          <p:txBody>
            <a:bodyPr wrap="square" rtlCol="0">
              <a:spAutoFit/>
            </a:bodyPr>
            <a:lstStyle/>
            <a:p>
              <a:pPr algn="ctr"/>
              <a:r>
                <a:rPr lang="en-GB" sz="1200" dirty="0">
                  <a:solidFill>
                    <a:srgbClr val="404040"/>
                  </a:solidFill>
                </a:rPr>
                <a:t>Figure 1: Offline Training on CIFAR-10 for 100 epochs </a:t>
              </a:r>
            </a:p>
          </p:txBody>
        </p:sp>
      </p:grpSp>
      <p:pic>
        <p:nvPicPr>
          <p:cNvPr id="13" name="Picture 12" descr="A picture containing text, different&#10;&#10;Description automatically generated">
            <a:extLst>
              <a:ext uri="{FF2B5EF4-FFF2-40B4-BE49-F238E27FC236}">
                <a16:creationId xmlns:a16="http://schemas.microsoft.com/office/drawing/2014/main" id="{CBD94E60-35AA-6FEE-7669-E172DDD5C2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6865" y="5160755"/>
            <a:ext cx="5599884" cy="1146175"/>
          </a:xfrm>
          <a:prstGeom prst="rect">
            <a:avLst/>
          </a:prstGeom>
        </p:spPr>
      </p:pic>
      <p:sp>
        <p:nvSpPr>
          <p:cNvPr id="15" name="TextBox 14">
            <a:extLst>
              <a:ext uri="{FF2B5EF4-FFF2-40B4-BE49-F238E27FC236}">
                <a16:creationId xmlns:a16="http://schemas.microsoft.com/office/drawing/2014/main" id="{51F55E61-61B3-2AF2-B5F0-134A9F78E874}"/>
              </a:ext>
            </a:extLst>
          </p:cNvPr>
          <p:cNvSpPr txBox="1"/>
          <p:nvPr/>
        </p:nvSpPr>
        <p:spPr>
          <a:xfrm>
            <a:off x="3276865" y="6329508"/>
            <a:ext cx="5599884" cy="276999"/>
          </a:xfrm>
          <a:prstGeom prst="rect">
            <a:avLst/>
          </a:prstGeom>
          <a:noFill/>
        </p:spPr>
        <p:txBody>
          <a:bodyPr wrap="square" rtlCol="0">
            <a:spAutoFit/>
          </a:bodyPr>
          <a:lstStyle/>
          <a:p>
            <a:pPr algn="ctr"/>
            <a:r>
              <a:rPr lang="en-GB" sz="1200" dirty="0">
                <a:solidFill>
                  <a:srgbClr val="404040"/>
                </a:solidFill>
              </a:rPr>
              <a:t>Figure 2: 20 random 32x32 image samples from CIFAR-10</a:t>
            </a:r>
          </a:p>
        </p:txBody>
      </p:sp>
    </p:spTree>
    <p:extLst>
      <p:ext uri="{BB962C8B-B14F-4D97-AF65-F5344CB8AC3E}">
        <p14:creationId xmlns:p14="http://schemas.microsoft.com/office/powerpoint/2010/main" val="1849331419"/>
      </p:ext>
    </p:extLst>
  </p:cSld>
  <p:clrMapOvr>
    <a:masterClrMapping/>
  </p:clrMapOvr>
  <mc:AlternateContent xmlns:mc="http://schemas.openxmlformats.org/markup-compatibility/2006" xmlns:p14="http://schemas.microsoft.com/office/powerpoint/2010/main">
    <mc:Choice Requires="p14">
      <p:transition spd="slow" p14:dur="2000" advTm="43204"/>
    </mc:Choice>
    <mc:Fallback xmlns="">
      <p:transition spd="slow" advTm="43204"/>
    </mc:Fallback>
  </mc:AlternateContent>
  <p:extLst>
    <p:ext uri="{3A86A75C-4F4B-4683-9AE1-C65F6400EC91}">
      <p14:laserTraceLst xmlns:p14="http://schemas.microsoft.com/office/powerpoint/2010/main">
        <p14:tracePtLst>
          <p14:tracePt t="17987" x="4676775" y="6831013"/>
          <p14:tracePt t="17988" x="4691063" y="6831013"/>
          <p14:tracePt t="17989" x="4703763" y="6831013"/>
          <p14:tracePt t="17990" x="4718050" y="6816725"/>
          <p14:tracePt t="17991" x="4745038" y="6802438"/>
          <p14:tracePt t="17992" x="4759325" y="6802438"/>
          <p14:tracePt t="17993" x="4786313" y="6789738"/>
          <p14:tracePt t="17994" x="4800600" y="6789738"/>
          <p14:tracePt t="17995" x="4813300" y="6775450"/>
          <p14:tracePt t="17996" x="4827588" y="6775450"/>
          <p14:tracePt t="17997" x="4841875" y="6762750"/>
          <p14:tracePt t="17998" x="4868863" y="6762750"/>
          <p14:tracePt t="18000" x="4881563" y="6748463"/>
          <p14:tracePt t="18000" x="4895850" y="6748463"/>
          <p14:tracePt t="18001" x="4910138" y="6748463"/>
          <p14:tracePt t="18002" x="4922838" y="6734175"/>
          <p14:tracePt t="18003" x="4937125" y="6734175"/>
          <p14:tracePt t="18004" x="4951413" y="6721475"/>
          <p14:tracePt t="18005" x="4978400" y="6721475"/>
          <p14:tracePt t="18006" x="4978400" y="6707188"/>
          <p14:tracePt t="18007" x="5005388" y="6707188"/>
          <p14:tracePt t="18008" x="5019675" y="6692900"/>
          <p14:tracePt t="18009" x="5032375" y="6692900"/>
          <p14:tracePt t="18010" x="5046663" y="6680200"/>
          <p14:tracePt t="18011" x="5060950" y="6680200"/>
          <p14:tracePt t="18012" x="5073650" y="6680200"/>
          <p14:tracePt t="18013" x="5087938" y="6665913"/>
          <p14:tracePt t="18014" x="5114925" y="6651625"/>
          <p14:tracePt t="18016" x="5129213" y="6651625"/>
          <p14:tracePt t="18017" x="5143500" y="6638925"/>
          <p14:tracePt t="18018" x="5156200" y="6638925"/>
          <p14:tracePt t="18019" x="5170488" y="6624638"/>
          <p14:tracePt t="18020" x="5197475" y="6624638"/>
          <p14:tracePt t="18021" x="5211763" y="6624638"/>
          <p14:tracePt t="18022" x="5224463" y="6610350"/>
          <p14:tracePt t="18023" x="5238750" y="6610350"/>
          <p14:tracePt t="18024" x="5253038" y="6597650"/>
          <p14:tracePt t="18025" x="5265738" y="6597650"/>
          <p14:tracePt t="18026" x="5280025" y="6583363"/>
          <p14:tracePt t="18027" x="5294313" y="6583363"/>
          <p14:tracePt t="18028" x="5307013" y="6570663"/>
          <p14:tracePt t="18029" x="5321300" y="6570663"/>
          <p14:tracePt t="18030" x="5335588" y="6556375"/>
          <p14:tracePt t="18031" x="5348288" y="6556375"/>
          <p14:tracePt t="18032" x="5362575" y="6542088"/>
          <p14:tracePt t="18033" x="5375275" y="6542088"/>
          <p14:tracePt t="18034" x="5389563" y="6529388"/>
          <p14:tracePt t="18035" x="5403850" y="6529388"/>
          <p14:tracePt t="18036" x="5416550" y="6515100"/>
          <p14:tracePt t="18037" x="5445125" y="6515100"/>
          <p14:tracePt t="18038" x="5457825" y="6500813"/>
          <p14:tracePt t="18039" x="5472113" y="6500813"/>
          <p14:tracePt t="18040" x="5486400" y="6500813"/>
          <p14:tracePt t="18041" x="5499100" y="6488113"/>
          <p14:tracePt t="18042" x="5513388" y="6473825"/>
          <p14:tracePt t="18043" x="5526088" y="6473825"/>
          <p14:tracePt t="18044" x="5554663" y="6459538"/>
          <p14:tracePt t="18045" x="5567363" y="6459538"/>
          <p14:tracePt t="18046" x="5581650" y="6446838"/>
          <p14:tracePt t="18047" x="5595938" y="6446838"/>
          <p14:tracePt t="18048" x="5608638" y="6446838"/>
          <p14:tracePt t="18049" x="5637213" y="6432550"/>
          <p14:tracePt t="18050" x="5664200" y="6419850"/>
          <p14:tracePt t="18051" x="5678488" y="6419850"/>
          <p14:tracePt t="18052" x="5691188" y="6405563"/>
          <p14:tracePt t="18053" x="5705475" y="6405563"/>
          <p14:tracePt t="18054" x="5732463" y="6391275"/>
          <p14:tracePt t="18055" x="5746750" y="6378575"/>
          <p14:tracePt t="18056" x="5759450" y="6378575"/>
          <p14:tracePt t="18057" x="5773738" y="6378575"/>
          <p14:tracePt t="18058" x="5788025" y="6364288"/>
          <p14:tracePt t="18059" x="5815013" y="6364288"/>
          <p14:tracePt t="18060" x="5829300" y="6350000"/>
          <p14:tracePt t="18061" x="5842000" y="6350000"/>
          <p14:tracePt t="18062" x="5868988" y="6337300"/>
          <p14:tracePt t="18063" x="5883275" y="6337300"/>
          <p14:tracePt t="18064" x="5897563" y="6323013"/>
          <p14:tracePt t="18065" x="5910263" y="6323013"/>
          <p14:tracePt t="18066" x="5938838" y="6308725"/>
          <p14:tracePt t="18067" x="5951538" y="6308725"/>
          <p14:tracePt t="18068" x="5965825" y="6308725"/>
          <p14:tracePt t="18069" x="5992813" y="6296025"/>
          <p14:tracePt t="18070" x="6007100" y="6296025"/>
          <p14:tracePt t="18071" x="6019800" y="6281738"/>
          <p14:tracePt t="18072" x="6048375" y="6281738"/>
          <p14:tracePt t="18073" x="6061075" y="6267450"/>
          <p14:tracePt t="18074" x="6075363" y="6267450"/>
          <p14:tracePt t="18075" x="6102350" y="6254750"/>
          <p14:tracePt t="18076" x="6116638" y="6254750"/>
          <p14:tracePt t="18078" x="6130925" y="6254750"/>
          <p14:tracePt t="18078" x="6143625" y="6240463"/>
          <p14:tracePt t="18079" x="6172200" y="6240463"/>
          <p14:tracePt t="18080" x="6184900" y="6227763"/>
          <p14:tracePt t="18081" x="6199188" y="6227763"/>
          <p14:tracePt t="18082" x="6226175" y="6227763"/>
          <p14:tracePt t="18083" x="6240463" y="6227763"/>
          <p14:tracePt t="18084" x="6240463" y="6213475"/>
          <p14:tracePt t="18085" x="6267450" y="6213475"/>
          <p14:tracePt t="18086" x="6281738" y="6213475"/>
          <p14:tracePt t="18087" x="6294438" y="6199188"/>
          <p14:tracePt t="18088" x="6308725" y="6199188"/>
          <p14:tracePt t="18089" x="6335713" y="6199188"/>
          <p14:tracePt t="18090" x="6350000" y="6199188"/>
          <p14:tracePt t="18091" x="6362700" y="6186488"/>
          <p14:tracePt t="18092" x="6376988" y="6186488"/>
          <p14:tracePt t="18093" x="6403975" y="6186488"/>
          <p14:tracePt t="18094" x="6418263" y="6186488"/>
          <p14:tracePt t="18095" x="6432550" y="6186488"/>
          <p14:tracePt t="18096" x="6445250" y="6172200"/>
          <p14:tracePt t="18097" x="6459538" y="6172200"/>
          <p14:tracePt t="18098" x="6473825" y="6172200"/>
          <p14:tracePt t="18099" x="6486525" y="6172200"/>
          <p14:tracePt t="18100" x="6500813" y="6172200"/>
          <p14:tracePt t="18101" x="6513513" y="6172200"/>
          <p14:tracePt t="18102" x="6542088" y="6157913"/>
          <p14:tracePt t="18103" x="6554788" y="6157913"/>
          <p14:tracePt t="18105" x="6583363" y="6157913"/>
          <p14:tracePt t="18106" x="6596063" y="6157913"/>
          <p14:tracePt t="18107" x="6610350" y="6157913"/>
          <p14:tracePt t="18108" x="6624638" y="6145213"/>
          <p14:tracePt t="18109" x="6637338" y="6145213"/>
          <p14:tracePt t="18111" x="6665913" y="6145213"/>
          <p14:tracePt t="18112" x="6678613" y="6145213"/>
          <p14:tracePt t="18112" x="6692900" y="6145213"/>
          <p14:tracePt t="18113" x="6705600" y="6145213"/>
          <p14:tracePt t="18114" x="6719888" y="6145213"/>
          <p14:tracePt t="18115" x="6734175" y="6130925"/>
          <p14:tracePt t="18116" x="6746875" y="6130925"/>
          <p14:tracePt t="18117" x="6761163" y="6130925"/>
          <p14:tracePt t="18119" x="6775450" y="6130925"/>
          <p14:tracePt t="18120" x="6788150" y="6130925"/>
          <p14:tracePt t="18121" x="6802438" y="6130925"/>
          <p14:tracePt t="18122" x="6816725" y="6130925"/>
          <p14:tracePt t="18123" x="6829425" y="6130925"/>
          <p14:tracePt t="18124" x="6843713" y="6116638"/>
          <p14:tracePt t="18125" x="6856413" y="6116638"/>
          <p14:tracePt t="18126" x="6870700" y="6116638"/>
          <p14:tracePt t="18127" x="6897688" y="6116638"/>
          <p14:tracePt t="18128" x="6926263" y="6116638"/>
          <p14:tracePt t="18129" x="6938963" y="6116638"/>
          <p14:tracePt t="18130" x="6953250" y="6116638"/>
          <p14:tracePt t="18131" x="6967538" y="6103938"/>
          <p14:tracePt t="18132" x="6980238" y="6103938"/>
          <p14:tracePt t="18133" x="6994525" y="6103938"/>
          <p14:tracePt t="18134" x="7007225" y="6103938"/>
          <p14:tracePt t="18135" x="7021513" y="6103938"/>
          <p14:tracePt t="18136" x="7035800" y="6103938"/>
          <p14:tracePt t="18137" x="7048500" y="6103938"/>
          <p14:tracePt t="18138" x="7062788" y="6089650"/>
          <p14:tracePt t="18139" x="7077075" y="6089650"/>
          <p14:tracePt t="18140" x="7089775" y="6089650"/>
          <p14:tracePt t="18141" x="7118350" y="6089650"/>
          <p14:tracePt t="18142" x="7131050" y="6089650"/>
          <p14:tracePt t="18143" x="7145338" y="6089650"/>
          <p14:tracePt t="18144" x="7159625" y="6089650"/>
          <p14:tracePt t="18145" x="7172325" y="6076950"/>
          <p14:tracePt t="18146" x="7186613" y="6076950"/>
          <p14:tracePt t="18147" x="7199313" y="6076950"/>
          <p14:tracePt t="18148" x="7213600" y="6076950"/>
          <p14:tracePt t="18149" x="7227888" y="6076950"/>
          <p14:tracePt t="18150" x="7269163" y="6076950"/>
          <p14:tracePt t="18152" x="7296150" y="6062663"/>
          <p14:tracePt t="18153" x="7310438" y="6062663"/>
          <p14:tracePt t="18154" x="7323138" y="6062663"/>
          <p14:tracePt t="18155" x="7337425" y="6062663"/>
          <p14:tracePt t="18156" x="7364413" y="6062663"/>
          <p14:tracePt t="18157" x="7378700" y="6062663"/>
          <p14:tracePt t="18158" x="7405688" y="6048375"/>
          <p14:tracePt t="18159" x="7419975" y="6048375"/>
          <p14:tracePt t="18160" x="7432675" y="6048375"/>
          <p14:tracePt t="18161" x="7446963" y="6048375"/>
          <p14:tracePt t="18162" x="7461250" y="6048375"/>
          <p14:tracePt t="18163" x="7488238" y="6048375"/>
          <p14:tracePt t="18164" x="7500938" y="6048375"/>
          <p14:tracePt t="18165" x="7515225" y="6035675"/>
          <p14:tracePt t="18166" x="7529513" y="6035675"/>
          <p14:tracePt t="18167" x="7556500" y="6035675"/>
          <p14:tracePt t="18168" x="7570788" y="6035675"/>
          <p14:tracePt t="18169" x="7583488" y="6035675"/>
          <p14:tracePt t="18170" x="7597775" y="6035675"/>
          <p14:tracePt t="18171" x="7612063" y="6035675"/>
          <p14:tracePt t="18172" x="7624763" y="6035675"/>
          <p14:tracePt t="18173" x="7639050" y="6035675"/>
          <p14:tracePt t="18174" x="7653338" y="6021388"/>
          <p14:tracePt t="18175" x="7666038" y="6021388"/>
          <p14:tracePt t="18176" x="7680325" y="6021388"/>
          <p14:tracePt t="18177" x="7693025" y="6021388"/>
          <p14:tracePt t="18178" x="7707313" y="6021388"/>
          <p14:tracePt t="18179" x="7721600" y="6021388"/>
          <p14:tracePt t="18180" x="7734300" y="6021388"/>
          <p14:tracePt t="18181" x="7748588" y="6021388"/>
          <p14:tracePt t="18182" x="7762875" y="6007100"/>
          <p14:tracePt t="18183" x="7775575" y="6007100"/>
          <p14:tracePt t="18184" x="7789863" y="6007100"/>
          <p14:tracePt t="18185" x="7804150" y="6007100"/>
          <p14:tracePt t="18186" x="7816850" y="6007100"/>
          <p14:tracePt t="18187" x="7831138" y="6007100"/>
          <p14:tracePt t="18188" x="7843838" y="6007100"/>
          <p14:tracePt t="18190" x="7858125" y="6007100"/>
          <p14:tracePt t="18191" x="7872413" y="5994400"/>
          <p14:tracePt t="18192" x="7885113" y="5994400"/>
          <p14:tracePt t="18193" x="7899400" y="5994400"/>
          <p14:tracePt t="18194" x="7913688" y="5994400"/>
          <p14:tracePt t="18196" x="7926388" y="5994400"/>
          <p14:tracePt t="18197" x="7940675" y="5994400"/>
          <p14:tracePt t="18198" x="7954963" y="5980113"/>
          <p14:tracePt t="18199" x="7967663" y="5980113"/>
          <p14:tracePt t="18201" x="7981950" y="5980113"/>
          <p14:tracePt t="18202" x="7994650" y="5980113"/>
          <p14:tracePt t="18204" x="8008938" y="5980113"/>
          <p14:tracePt t="18205" x="8008938" y="5965825"/>
          <p14:tracePt t="18206" x="8023225" y="5965825"/>
          <p14:tracePt t="18207" x="8035925" y="5965825"/>
          <p14:tracePt t="18208" x="8050213" y="5965825"/>
          <p14:tracePt t="18210" x="8064500" y="5965825"/>
          <p14:tracePt t="18211" x="8077200" y="5965825"/>
          <p14:tracePt t="18212" x="8091488" y="5953125"/>
          <p14:tracePt t="18213" x="8105775" y="5953125"/>
          <p14:tracePt t="18214" x="8118475" y="5953125"/>
          <p14:tracePt t="18215" x="8132763" y="5953125"/>
          <p14:tracePt t="18216" x="8132763" y="5938838"/>
          <p14:tracePt t="18217" x="8147050" y="5938838"/>
          <p14:tracePt t="18218" x="8159750" y="5938838"/>
          <p14:tracePt t="18220" x="8174038" y="5938838"/>
          <p14:tracePt t="18221" x="8186738" y="5938838"/>
          <p14:tracePt t="18222" x="8201025" y="5938838"/>
          <p14:tracePt t="18223" x="8215313" y="5924550"/>
          <p14:tracePt t="18225" x="8228013" y="5924550"/>
          <p14:tracePt t="18226" x="8242300" y="5924550"/>
          <p14:tracePt t="18227" x="8256588" y="5924550"/>
          <p14:tracePt t="18229" x="8269288" y="5924550"/>
          <p14:tracePt t="18230" x="8269288" y="5911850"/>
          <p14:tracePt t="18231" x="8283575" y="5911850"/>
          <p14:tracePt t="18232" x="8297863" y="5911850"/>
          <p14:tracePt t="18233" x="8310563" y="5911850"/>
          <p14:tracePt t="18234" x="8324850" y="5911850"/>
          <p14:tracePt t="18236" x="8337550" y="5911850"/>
          <p14:tracePt t="18237" x="8351838" y="5897563"/>
          <p14:tracePt t="18239" x="8366125" y="5897563"/>
          <p14:tracePt t="18240" x="8378825" y="5897563"/>
          <p14:tracePt t="18241" x="8393113" y="5897563"/>
          <p14:tracePt t="18242" x="8407400" y="5897563"/>
          <p14:tracePt t="18243" x="8420100" y="5884863"/>
          <p14:tracePt t="18244" x="8434388" y="5884863"/>
          <p14:tracePt t="18246" x="8448675" y="5884863"/>
          <p14:tracePt t="18247" x="8461375" y="5884863"/>
          <p14:tracePt t="18248" x="8475663" y="5870575"/>
          <p14:tracePt t="18249" x="8488363" y="5870575"/>
          <p14:tracePt t="18250" x="8502650" y="5870575"/>
          <p14:tracePt t="18251" x="8516938" y="5870575"/>
          <p14:tracePt t="18253" x="8529638" y="5870575"/>
          <p14:tracePt t="18254" x="8543925" y="5856288"/>
          <p14:tracePt t="18255" x="8558213" y="5856288"/>
          <p14:tracePt t="18256" x="8570913" y="5856288"/>
          <p14:tracePt t="18257" x="8585200" y="5856288"/>
          <p14:tracePt t="18258" x="8599488" y="5856288"/>
          <p14:tracePt t="18259" x="8612188" y="5856288"/>
          <p14:tracePt t="18260" x="8626475" y="5856288"/>
          <p14:tracePt t="18261" x="8640763" y="5843588"/>
          <p14:tracePt t="18263" x="8653463" y="5843588"/>
          <p14:tracePt t="18264" x="8667750" y="5843588"/>
          <p14:tracePt t="18265" x="8680450" y="5843588"/>
          <p14:tracePt t="18266" x="8694738" y="5843588"/>
          <p14:tracePt t="18267" x="8709025" y="5843588"/>
          <p14:tracePt t="18268" x="8721725" y="5829300"/>
          <p14:tracePt t="18269" x="8736013" y="5829300"/>
          <p14:tracePt t="18270" x="8750300" y="5829300"/>
          <p14:tracePt t="18271" x="8763000" y="5829300"/>
          <p14:tracePt t="18272" x="8777288" y="5829300"/>
          <p14:tracePt t="18273" x="8791575" y="5829300"/>
          <p14:tracePt t="18274" x="8804275" y="5815013"/>
          <p14:tracePt t="18275" x="8818563" y="5815013"/>
          <p14:tracePt t="18276" x="8831263" y="5815013"/>
          <p14:tracePt t="18277" x="8845550" y="5815013"/>
          <p14:tracePt t="18278" x="8859838" y="5815013"/>
          <p14:tracePt t="18279" x="8872538" y="5815013"/>
          <p14:tracePt t="18281" x="8886825" y="5815013"/>
          <p14:tracePt t="18282" x="8901113" y="5802313"/>
          <p14:tracePt t="18283" x="8913813" y="5802313"/>
          <p14:tracePt t="18284" x="8928100" y="5802313"/>
          <p14:tracePt t="18285" x="8942388" y="5802313"/>
          <p14:tracePt t="18287" x="8955088" y="5802313"/>
          <p14:tracePt t="18288" x="8969375" y="5802313"/>
          <p14:tracePt t="18289" x="8982075" y="5802313"/>
          <p14:tracePt t="18290" x="8996363" y="5802313"/>
          <p14:tracePt t="18292" x="9010650" y="5802313"/>
          <p14:tracePt t="18293" x="9023350" y="5788025"/>
          <p14:tracePt t="18294" x="9037638" y="5788025"/>
          <p14:tracePt t="18295" x="9051925" y="5788025"/>
          <p14:tracePt t="18297" x="9064625" y="5788025"/>
          <p14:tracePt t="18298" x="9078913" y="5788025"/>
          <p14:tracePt t="18300" x="9093200" y="5788025"/>
          <p14:tracePt t="18301" x="9105900" y="5788025"/>
          <p14:tracePt t="18303" x="9120188" y="5788025"/>
          <p14:tracePt t="18304" x="9134475" y="5788025"/>
          <p14:tracePt t="18305" x="9134475" y="5773738"/>
          <p14:tracePt t="18306" x="9147175" y="5773738"/>
          <p14:tracePt t="18308" x="9161463" y="5773738"/>
          <p14:tracePt t="18310" x="9174163" y="5773738"/>
          <p14:tracePt t="18312" x="9188450" y="5773738"/>
          <p14:tracePt t="18314" x="9202738" y="5773738"/>
          <p14:tracePt t="18315" x="9202738" y="5761038"/>
          <p14:tracePt t="18316" x="9215438" y="5761038"/>
          <p14:tracePt t="18319" x="9229725" y="5761038"/>
          <p14:tracePt t="18321" x="9244013" y="5761038"/>
          <p14:tracePt t="18323" x="9256713" y="5761038"/>
          <p14:tracePt t="18325" x="9256713" y="5746750"/>
          <p14:tracePt t="18327" x="9271000" y="5746750"/>
          <p14:tracePt t="18329" x="9285288" y="5746750"/>
          <p14:tracePt t="18331" x="9297988" y="5746750"/>
          <p14:tracePt t="18334" x="9312275" y="5746750"/>
          <p14:tracePt t="18337" x="9324975" y="5746750"/>
          <p14:tracePt t="18338" x="9324975" y="5734050"/>
          <p14:tracePt t="18339" x="9339263" y="5734050"/>
          <p14:tracePt t="18342" x="9353550" y="5734050"/>
          <p14:tracePt t="18346" x="9366250" y="5734050"/>
          <p14:tracePt t="18347" x="9366250" y="5719763"/>
          <p14:tracePt t="18347" x="9380538" y="5719763"/>
          <p14:tracePt t="18349" x="9394825" y="5719763"/>
          <p14:tracePt t="18353" x="9407525" y="5719763"/>
          <p14:tracePt t="18354" x="9407525" y="5705475"/>
          <p14:tracePt t="18355" x="9421813" y="5705475"/>
          <p14:tracePt t="18359" x="9436100" y="5705475"/>
          <p14:tracePt t="18361" x="9448800" y="5705475"/>
          <p14:tracePt t="18362" x="9448800" y="5692775"/>
          <p14:tracePt t="18365" x="9463088" y="5692775"/>
          <p14:tracePt t="18367" x="9475788" y="5692775"/>
          <p14:tracePt t="18371" x="9490075" y="5678488"/>
          <p14:tracePt t="18376" x="9504363" y="5678488"/>
          <p14:tracePt t="18378" x="9517063" y="5664200"/>
          <p14:tracePt t="18383" x="9531350" y="5664200"/>
          <p14:tracePt t="18387" x="9545638" y="5651500"/>
          <p14:tracePt t="18392" x="9558338" y="5651500"/>
          <p14:tracePt t="18395" x="9558338" y="5637213"/>
          <p14:tracePt t="18396" x="9572625" y="5637213"/>
          <p14:tracePt t="18399" x="9586913" y="5637213"/>
          <p14:tracePt t="18399" x="9586913" y="5622925"/>
          <p14:tracePt t="18403" x="9599613" y="5622925"/>
          <p14:tracePt t="18404" x="9599613" y="5610225"/>
          <p14:tracePt t="18405" x="9613900" y="5610225"/>
          <p14:tracePt t="18407" x="9628188" y="5595938"/>
          <p14:tracePt t="18410" x="9640888" y="5581650"/>
          <p14:tracePt t="18414" x="9655175" y="5568950"/>
          <p14:tracePt t="18415" x="9667875" y="5568950"/>
          <p14:tracePt t="18417" x="9667875" y="5554663"/>
          <p14:tracePt t="18419" x="9682163" y="5554663"/>
          <p14:tracePt t="18420" x="9682163" y="5541963"/>
          <p14:tracePt t="18421" x="9696450" y="5541963"/>
          <p14:tracePt t="18422" x="9696450" y="5527675"/>
          <p14:tracePt t="18423" x="9709150" y="5527675"/>
          <p14:tracePt t="18425" x="9709150" y="5513388"/>
          <p14:tracePt t="18426" x="9723438" y="5513388"/>
          <p14:tracePt t="18427" x="9723438" y="5500688"/>
          <p14:tracePt t="18428" x="9737725" y="5500688"/>
          <p14:tracePt t="18429" x="9737725" y="5486400"/>
          <p14:tracePt t="18430" x="9750425" y="5486400"/>
          <p14:tracePt t="18432" x="9764713" y="5472113"/>
          <p14:tracePt t="18434" x="9764713" y="5459413"/>
          <p14:tracePt t="18435" x="9779000" y="5459413"/>
          <p14:tracePt t="18436" x="9779000" y="5445125"/>
          <p14:tracePt t="18437" x="9791700" y="5445125"/>
          <p14:tracePt t="18439" x="9805988" y="5430838"/>
          <p14:tracePt t="18442" x="9818688" y="5418138"/>
          <p14:tracePt t="18444" x="9832975" y="5418138"/>
          <p14:tracePt t="18446" x="9832975" y="5403850"/>
          <p14:tracePt t="18447" x="9847263" y="5403850"/>
          <p14:tracePt t="18448" x="9847263" y="5391150"/>
          <p14:tracePt t="18449" x="9859963" y="5391150"/>
          <p14:tracePt t="18451" x="9874250" y="5376863"/>
          <p14:tracePt t="18455" x="9888538" y="5362575"/>
          <p14:tracePt t="18456" x="9901238" y="5349875"/>
          <p14:tracePt t="18458" x="9915525" y="5349875"/>
          <p14:tracePt t="18460" x="9915525" y="5335588"/>
          <p14:tracePt t="18460" x="9929813" y="5335588"/>
          <p14:tracePt t="18464" x="9942513" y="5321300"/>
          <p14:tracePt t="18465" x="9956800" y="5321300"/>
          <p14:tracePt t="18466" x="9956800" y="5308600"/>
          <p14:tracePt t="18468" x="9969500" y="5308600"/>
          <p14:tracePt t="18470" x="9983788" y="5308600"/>
          <p14:tracePt t="18471" x="9983788" y="5294313"/>
          <p14:tracePt t="18473" x="9998075" y="5294313"/>
          <p14:tracePt t="18475" x="9998075" y="5280025"/>
          <p14:tracePt t="18476" x="10010775" y="5280025"/>
          <p14:tracePt t="18480" x="10025063" y="5267325"/>
          <p14:tracePt t="18482" x="10039350" y="5267325"/>
          <p14:tracePt t="18484" x="10039350" y="5253038"/>
          <p14:tracePt t="18487" x="10052050" y="5253038"/>
          <p14:tracePt t="18488" x="10052050" y="5238750"/>
          <p14:tracePt t="18489" x="10066338" y="5238750"/>
          <p14:tracePt t="18493" x="10080625" y="5226050"/>
          <p14:tracePt t="18496" x="10093325" y="5211763"/>
          <p14:tracePt t="18501" x="10107613" y="5199063"/>
          <p14:tracePt t="18507" x="10121900" y="5184775"/>
          <p14:tracePt t="18508" x="10134600" y="5184775"/>
          <p14:tracePt t="18510" x="10134600" y="5170488"/>
          <p14:tracePt t="18512" x="10148888" y="5170488"/>
          <p14:tracePt t="18514" x="10148888" y="5157788"/>
          <p14:tracePt t="18516" x="10161588" y="5157788"/>
          <p14:tracePt t="18519" x="10175875" y="5143500"/>
          <p14:tracePt t="18524" x="10190163" y="5129213"/>
          <p14:tracePt t="18528" x="10202863" y="5116513"/>
          <p14:tracePt t="18532" x="10217150" y="5102225"/>
          <p14:tracePt t="18535" x="10231438" y="5087938"/>
          <p14:tracePt t="18541" x="10244138" y="5075238"/>
          <p14:tracePt t="18543" x="10258425" y="5075238"/>
          <p14:tracePt t="18547" x="10258425" y="5060950"/>
          <p14:tracePt t="18549" x="10272713" y="5060950"/>
          <p14:tracePt t="18551" x="10285413" y="5060950"/>
          <p14:tracePt t="18552" x="10285413" y="5048250"/>
          <p14:tracePt t="18557" x="10299700" y="5048250"/>
          <p14:tracePt t="18559" x="10299700" y="5033963"/>
          <p14:tracePt t="18563" x="10312400" y="5033963"/>
          <p14:tracePt t="18570" x="10312400" y="5019675"/>
          <p14:tracePt t="18572" x="10326688" y="5019675"/>
          <p14:tracePt t="18579" x="10340975" y="5006975"/>
          <p14:tracePt t="18587" x="10353675" y="5006975"/>
          <p14:tracePt t="18590" x="10353675" y="4992688"/>
          <p14:tracePt t="18595" x="10367963" y="4992688"/>
          <p14:tracePt t="18600" x="10367963" y="4978400"/>
          <p14:tracePt t="18601" x="10382250" y="4978400"/>
          <p14:tracePt t="18608" x="10394950" y="4965700"/>
          <p14:tracePt t="18613" x="10409238" y="4965700"/>
          <p14:tracePt t="18616" x="10409238" y="4951413"/>
          <p14:tracePt t="18618" x="10423525" y="4951413"/>
          <p14:tracePt t="18623" x="10436225" y="4937125"/>
          <p14:tracePt t="18628" x="10450513" y="4937125"/>
          <p14:tracePt t="18630" x="10450513" y="4924425"/>
          <p14:tracePt t="18635" x="10463213" y="4924425"/>
          <p14:tracePt t="18636" x="10463213" y="4910138"/>
          <p14:tracePt t="18640" x="10477500" y="4910138"/>
          <p14:tracePt t="18645" x="10477500" y="4895850"/>
          <p14:tracePt t="18649" x="10491788" y="4895850"/>
          <p14:tracePt t="18653" x="10491788" y="4883150"/>
          <p14:tracePt t="18654" x="10504488" y="4883150"/>
          <p14:tracePt t="18661" x="10518775" y="4868863"/>
          <p14:tracePt t="18669" x="10533063" y="4856163"/>
          <p14:tracePt t="18678" x="10545763" y="4856163"/>
          <p14:tracePt t="18678" x="10545763" y="4841875"/>
          <p14:tracePt t="18687" x="10560050" y="4841875"/>
          <p14:tracePt t="18689" x="10560050" y="4827588"/>
          <p14:tracePt t="18697" x="10574338" y="4827588"/>
          <p14:tracePt t="18701" x="10574338" y="4814888"/>
          <p14:tracePt t="18706" x="10587038" y="4814888"/>
          <p14:tracePt t="18711" x="10587038" y="4800600"/>
          <p14:tracePt t="18715" x="10601325" y="4800600"/>
          <p14:tracePt t="18720" x="10601325" y="4786313"/>
          <p14:tracePt t="18726" x="10615613" y="4786313"/>
          <p14:tracePt t="18729" x="10615613" y="4773613"/>
          <p14:tracePt t="18736" x="10628313" y="4773613"/>
          <p14:tracePt t="18737" x="10628313" y="4759325"/>
          <p14:tracePt t="18746" x="10642600" y="4745038"/>
          <p14:tracePt t="18757" x="10642600" y="4732338"/>
          <p14:tracePt t="18759" x="10655300" y="4732338"/>
          <p14:tracePt t="18776" x="10655300" y="4718050"/>
          <p14:tracePt t="18797" x="10669588" y="4718050"/>
          <p14:tracePt t="18818" x="10669588" y="4705350"/>
          <p14:tracePt t="18854" x="10669588" y="4691063"/>
          <p14:tracePt t="18869" x="10683875" y="4691063"/>
          <p14:tracePt t="18870" x="10683875" y="4676775"/>
          <p14:tracePt t="18881" x="10683875" y="4664075"/>
          <p14:tracePt t="18889" x="10696575" y="4664075"/>
          <p14:tracePt t="18892" x="10696575" y="4649788"/>
          <p14:tracePt t="18904" x="10696575" y="4635500"/>
          <p14:tracePt t="18907" x="10710863" y="4635500"/>
          <p14:tracePt t="18915" x="10710863" y="4622800"/>
          <p14:tracePt t="18923" x="10725150" y="4622800"/>
          <p14:tracePt t="18924" x="10725150" y="4608513"/>
          <p14:tracePt t="18934" x="10737850" y="4608513"/>
          <p14:tracePt t="18937" x="10737850" y="4594225"/>
          <p14:tracePt t="18949" x="10752138" y="4594225"/>
          <p14:tracePt t="18954" x="10752138" y="4581525"/>
          <p14:tracePt t="18992" x="10766425" y="4581525"/>
          <p14:tracePt t="18993" x="10766425" y="4567238"/>
          <p14:tracePt t="19010" x="10779125" y="4567238"/>
          <p14:tracePt t="19013" x="10779125" y="4552950"/>
          <p14:tracePt t="19032" x="10793413" y="4552950"/>
          <p14:tracePt t="19036" x="10793413" y="4540250"/>
          <p14:tracePt t="19052" x="10806113" y="4540250"/>
          <p14:tracePt t="19055" x="10806113" y="4525963"/>
          <p14:tracePt t="19076" x="10806113" y="4513263"/>
          <p14:tracePt t="19099" x="10820400" y="4513263"/>
          <p14:tracePt t="19109" x="10820400" y="4498975"/>
          <p14:tracePt t="19124" x="10820400" y="4484688"/>
          <p14:tracePt t="19133" x="10834688" y="4471988"/>
          <p14:tracePt t="19141" x="10834688" y="4457700"/>
          <p14:tracePt t="19145" x="10847388" y="4457700"/>
          <p14:tracePt t="19146" x="10847388" y="4443413"/>
          <p14:tracePt t="19154" x="10861675" y="4430713"/>
          <p14:tracePt t="19158" x="10861675" y="4416425"/>
          <p14:tracePt t="19160" x="10875963" y="4416425"/>
          <p14:tracePt t="19162" x="10875963" y="4402138"/>
          <p14:tracePt t="19168" x="10888663" y="4389438"/>
          <p14:tracePt t="19174" x="10888663" y="4375150"/>
          <p14:tracePt t="19177" x="10902950" y="4375150"/>
          <p14:tracePt t="19181" x="10902950" y="4362450"/>
          <p14:tracePt t="19186" x="10917238" y="4362450"/>
          <p14:tracePt t="19188" x="10917238" y="4348163"/>
          <p14:tracePt t="19198" x="10929938" y="4333875"/>
          <p14:tracePt t="19215" x="10929938" y="4321175"/>
          <p14:tracePt t="19259" x="10944225" y="4321175"/>
          <p14:tracePt t="19271" x="10944225" y="4306888"/>
          <p14:tracePt t="19274" x="10956925" y="4306888"/>
          <p14:tracePt t="19284" x="10971213" y="4306888"/>
          <p14:tracePt t="19285" x="10971213" y="4292600"/>
          <p14:tracePt t="19302" x="10985500" y="4292600"/>
          <p14:tracePt t="19303" x="10985500" y="4279900"/>
          <p14:tracePt t="19325" x="10985500" y="4265613"/>
          <p14:tracePt t="19380" x="10998200" y="4265613"/>
          <p14:tracePt t="19404" x="10998200" y="4251325"/>
          <p14:tracePt t="19407" x="11012488" y="4251325"/>
          <p14:tracePt t="19416" x="11026775" y="4238625"/>
          <p14:tracePt t="19424" x="11039475" y="4238625"/>
          <p14:tracePt t="19440" x="11039475" y="4224338"/>
          <p14:tracePt t="19559" x="11053763" y="4224338"/>
          <p14:tracePt t="19627" x="11068050" y="4224338"/>
          <p14:tracePt t="19654" x="11080750" y="4224338"/>
          <p14:tracePt t="19667" x="11080750" y="4210050"/>
          <p14:tracePt t="19670" x="11095038" y="4210050"/>
          <p14:tracePt t="19680" x="11109325" y="4210050"/>
          <p14:tracePt t="19699" x="11122025" y="4210050"/>
          <p14:tracePt t="19801" x="11136313" y="4210050"/>
          <p14:tracePt t="19827" x="11149013" y="4210050"/>
          <p14:tracePt t="20230" x="11163300" y="4210050"/>
          <p14:tracePt t="20325" x="11163300" y="4224338"/>
          <p14:tracePt t="20428" x="11177588" y="4224338"/>
          <p14:tracePt t="20544" x="11190288" y="4224338"/>
          <p14:tracePt t="20583" x="11190288" y="4238625"/>
          <p14:tracePt t="22532" x="11177588" y="4238625"/>
          <p14:tracePt t="22544" x="11177588" y="4251325"/>
          <p14:tracePt t="22558" x="11163300" y="4251325"/>
          <p14:tracePt t="22573" x="11163300" y="4265613"/>
          <p14:tracePt t="22584" x="11149013" y="4265613"/>
          <p14:tracePt t="22801" x="11149013" y="4279900"/>
          <p14:tracePt t="22844" x="11149013" y="4292600"/>
          <p14:tracePt t="22865" x="11149013" y="4306888"/>
          <p14:tracePt t="22883" x="11149013" y="4321175"/>
          <p14:tracePt t="22972" x="11149013" y="4333875"/>
          <p14:tracePt t="23021" x="11149013" y="4348163"/>
          <p14:tracePt t="23397" x="11149013" y="4362450"/>
          <p14:tracePt t="23413" x="11149013" y="4375150"/>
          <p14:tracePt t="23423" x="11149013" y="4389438"/>
          <p14:tracePt t="23431" x="11149013" y="4402138"/>
          <p14:tracePt t="23439" x="11149013" y="4416425"/>
          <p14:tracePt t="23448" x="11149013" y="4430713"/>
          <p14:tracePt t="23457" x="11149013" y="4443413"/>
          <p14:tracePt t="23469" x="11149013" y="4457700"/>
          <p14:tracePt t="23588" x="11149013" y="4471988"/>
          <p14:tracePt t="23594" x="11136313" y="4471988"/>
          <p14:tracePt t="23610" x="11136313" y="4484688"/>
          <p14:tracePt t="23637" x="11136313" y="4498975"/>
          <p14:tracePt t="23662" x="11136313" y="4513263"/>
          <p14:tracePt t="23687" x="11136313" y="4525963"/>
          <p14:tracePt t="23823" x="11136313" y="4513263"/>
          <p14:tracePt t="23843" x="11136313" y="4498975"/>
          <p14:tracePt t="23851" x="11122025" y="4498975"/>
          <p14:tracePt t="23856" x="11122025" y="4484688"/>
          <p14:tracePt t="23865" x="11122025" y="4471988"/>
          <p14:tracePt t="23870" x="11109325" y="4471988"/>
          <p14:tracePt t="23871" x="11109325" y="4457700"/>
          <p14:tracePt t="23878" x="11109325" y="4443413"/>
          <p14:tracePt t="23880" x="11095038" y="4443413"/>
          <p14:tracePt t="23882" x="11095038" y="4430713"/>
          <p14:tracePt t="23886" x="11095038" y="4416425"/>
          <p14:tracePt t="23889" x="11080750" y="4402138"/>
          <p14:tracePt t="23894" x="11080750" y="4389438"/>
          <p14:tracePt t="23897" x="11068050" y="4375150"/>
          <p14:tracePt t="23901" x="11068050" y="4362450"/>
          <p14:tracePt t="23904" x="11068050" y="4348163"/>
          <p14:tracePt t="23906" x="11053763" y="4348163"/>
          <p14:tracePt t="23907" x="11053763" y="4333875"/>
          <p14:tracePt t="23911" x="11053763" y="4321175"/>
          <p14:tracePt t="23913" x="11053763" y="4306888"/>
          <p14:tracePt t="23913" x="11039475" y="4306888"/>
          <p14:tracePt t="23915" x="11039475" y="4292600"/>
          <p14:tracePt t="23918" x="11039475" y="4279900"/>
          <p14:tracePt t="23921" x="11039475" y="4265613"/>
          <p14:tracePt t="23924" x="11039475" y="4251325"/>
          <p14:tracePt t="23925" x="11026775" y="4251325"/>
          <p14:tracePt t="23929" x="11026775" y="4238625"/>
          <p14:tracePt t="23931" x="11026775" y="4224338"/>
          <p14:tracePt t="23935" x="11026775" y="4210050"/>
          <p14:tracePt t="23938" x="11012488" y="4210050"/>
          <p14:tracePt t="23938" x="11012488" y="4197350"/>
          <p14:tracePt t="23943" x="11012488" y="4183063"/>
          <p14:tracePt t="23945" x="11012488" y="4170363"/>
          <p14:tracePt t="23950" x="11012488" y="4156075"/>
          <p14:tracePt t="23954" x="11012488" y="4141788"/>
          <p14:tracePt t="23958" x="11012488" y="4129088"/>
          <p14:tracePt t="23959" x="10998200" y="4129088"/>
          <p14:tracePt t="23961" x="10998200" y="4114800"/>
          <p14:tracePt t="23966" x="10998200" y="4100513"/>
          <p14:tracePt t="23970" x="10998200" y="4087813"/>
          <p14:tracePt t="23975" x="10998200" y="4073525"/>
          <p14:tracePt t="23980" x="10998200" y="4059238"/>
          <p14:tracePt t="23985" x="10998200" y="4046538"/>
          <p14:tracePt t="23991" x="10998200" y="4032250"/>
          <p14:tracePt t="23996" x="10998200" y="4019550"/>
          <p14:tracePt t="24001" x="10998200" y="4005263"/>
          <p14:tracePt t="24006" x="10998200" y="3990975"/>
          <p14:tracePt t="24011" x="10998200" y="3978275"/>
          <p14:tracePt t="24016" x="10998200" y="3963988"/>
          <p14:tracePt t="24017" x="10985500" y="3963988"/>
          <p14:tracePt t="24019" x="10985500" y="3949700"/>
          <p14:tracePt t="24026" x="10985500" y="3937000"/>
          <p14:tracePt t="24031" x="10985500" y="3922713"/>
          <p14:tracePt t="24036" x="10985500" y="3908425"/>
          <p14:tracePt t="24039" x="10985500" y="3895725"/>
          <p14:tracePt t="24044" x="10985500" y="3881438"/>
          <p14:tracePt t="24049" x="10985500" y="3867150"/>
          <p14:tracePt t="24053" x="10971213" y="3854450"/>
          <p14:tracePt t="24059" x="10971213" y="3840163"/>
          <p14:tracePt t="24063" x="10971213" y="3827463"/>
          <p14:tracePt t="24066" x="10971213" y="3813175"/>
          <p14:tracePt t="24071" x="10971213" y="3798888"/>
          <p14:tracePt t="24076" x="10956925" y="3786188"/>
          <p14:tracePt t="24080" x="10956925" y="3771900"/>
          <p14:tracePt t="24085" x="10956925" y="3757613"/>
          <p14:tracePt t="24090" x="10956925" y="3744913"/>
          <p14:tracePt t="24093" x="10956925" y="3730625"/>
          <p14:tracePt t="24099" x="10956925" y="3716338"/>
          <p14:tracePt t="24103" x="10956925" y="3703638"/>
          <p14:tracePt t="24108" x="10956925" y="3689350"/>
          <p14:tracePt t="24113" x="10956925" y="3676650"/>
          <p14:tracePt t="24117" x="10956925" y="3662363"/>
          <p14:tracePt t="24120" x="10944225" y="3662363"/>
          <p14:tracePt t="24121" x="10944225" y="3648075"/>
          <p14:tracePt t="24124" x="10944225" y="3635375"/>
          <p14:tracePt t="24129" x="10944225" y="3621088"/>
          <p14:tracePt t="24131" x="10944225" y="3606800"/>
          <p14:tracePt t="24136" x="10944225" y="3594100"/>
          <p14:tracePt t="24138" x="10944225" y="3579813"/>
          <p14:tracePt t="24142" x="10944225" y="3565525"/>
          <p14:tracePt t="24146" x="10944225" y="3552825"/>
          <p14:tracePt t="24149" x="10944225" y="3538538"/>
          <p14:tracePt t="24151" x="10944225" y="3524250"/>
          <p14:tracePt t="24153" x="10944225" y="3511550"/>
          <p14:tracePt t="24156" x="10944225" y="3497263"/>
          <p14:tracePt t="24158" x="10944225" y="3484563"/>
          <p14:tracePt t="24160" x="10944225" y="3470275"/>
          <p14:tracePt t="24163" x="10944225" y="3455988"/>
          <p14:tracePt t="24166" x="10929938" y="3443288"/>
          <p14:tracePt t="24168" x="10929938" y="3429000"/>
          <p14:tracePt t="24171" x="10929938" y="3414713"/>
          <p14:tracePt t="24174" x="10929938" y="3402013"/>
          <p14:tracePt t="24177" x="10929938" y="3387725"/>
          <p14:tracePt t="24182" x="10929938" y="3373438"/>
          <p14:tracePt t="24186" x="10929938" y="3360738"/>
          <p14:tracePt t="24190" x="10929938" y="3346450"/>
          <p14:tracePt t="24194" x="10917238" y="3346450"/>
          <p14:tracePt t="24195" x="10917238" y="3333750"/>
          <p14:tracePt t="24202" x="10917238" y="3319463"/>
          <p14:tracePt t="24210" x="10917238" y="3305175"/>
          <p14:tracePt t="24221" x="10917238" y="3292475"/>
          <p14:tracePt t="24233" x="10917238" y="3278188"/>
          <p14:tracePt t="24243" x="10917238" y="3263900"/>
          <p14:tracePt t="24244" x="10902950" y="3263900"/>
          <p14:tracePt t="24251" x="10902950" y="3251200"/>
          <p14:tracePt t="24257" x="10902950" y="3236913"/>
          <p14:tracePt t="24263" x="10902950" y="3222625"/>
          <p14:tracePt t="24268" x="10902950" y="3209925"/>
          <p14:tracePt t="24271" x="10902950" y="3195638"/>
          <p14:tracePt t="24277" x="10902950" y="3181350"/>
          <p14:tracePt t="24281" x="10902950" y="3168650"/>
          <p14:tracePt t="24284" x="10888663" y="3154363"/>
          <p14:tracePt t="24288" x="10888663" y="3141663"/>
          <p14:tracePt t="24292" x="10888663" y="3127375"/>
          <p14:tracePt t="24296" x="10888663" y="3113088"/>
          <p14:tracePt t="24300" x="10888663" y="3100388"/>
          <p14:tracePt t="24303" x="10875963" y="3100388"/>
          <p14:tracePt t="24303" x="10875963" y="3086100"/>
          <p14:tracePt t="24308" x="10875963" y="3071813"/>
          <p14:tracePt t="24312" x="10875963" y="3059113"/>
          <p14:tracePt t="24317" x="10875963" y="3044825"/>
          <p14:tracePt t="24321" x="10875963" y="3030538"/>
          <p14:tracePt t="24325" x="10861675" y="3030538"/>
          <p14:tracePt t="24327" x="10861675" y="3017838"/>
          <p14:tracePt t="24334" x="10861675" y="3003550"/>
          <p14:tracePt t="24341" x="10861675" y="2990850"/>
          <p14:tracePt t="24348" x="10861675" y="2976563"/>
          <p14:tracePt t="24355" x="10847388" y="2962275"/>
          <p14:tracePt t="24362" x="10847388" y="2949575"/>
          <p14:tracePt t="24370" x="10847388" y="2935288"/>
          <p14:tracePt t="24378" x="10847388" y="2921000"/>
          <p14:tracePt t="24387" x="10847388" y="2908300"/>
          <p14:tracePt t="24393" x="10834688" y="2894013"/>
          <p14:tracePt t="24401" x="10834688" y="2879725"/>
          <p14:tracePt t="24408" x="10834688" y="2867025"/>
          <p14:tracePt t="24418" x="10834688" y="2852738"/>
          <p14:tracePt t="24429" x="10820400" y="2838450"/>
          <p14:tracePt t="24439" x="10820400" y="2825750"/>
          <p14:tracePt t="24448" x="10820400" y="2811463"/>
          <p14:tracePt t="24474" x="10820400" y="2798763"/>
          <p14:tracePt t="24481" x="10806113" y="2798763"/>
          <p14:tracePt t="24498" x="10806113" y="2784475"/>
          <p14:tracePt t="24511" x="10806113" y="2770188"/>
          <p14:tracePt t="24528" x="10806113" y="2757488"/>
          <p14:tracePt t="24531" x="10806113" y="2743200"/>
          <p14:tracePt t="24542" x="10806113" y="2728913"/>
          <p14:tracePt t="24552" x="10806113" y="2716213"/>
          <p14:tracePt t="24585" x="10806113" y="2701925"/>
          <p14:tracePt t="24617" x="10806113" y="2687638"/>
          <p14:tracePt t="24626" x="10806113" y="2674938"/>
          <p14:tracePt t="24635" x="10806113" y="2660650"/>
          <p14:tracePt t="24643" x="10806113" y="2647950"/>
          <p14:tracePt t="24651" x="10806113" y="2633663"/>
          <p14:tracePt t="24659" x="10806113" y="2619375"/>
          <p14:tracePt t="24669" x="10806113" y="2606675"/>
          <p14:tracePt t="26214" x="10806113" y="2619375"/>
          <p14:tracePt t="26224" x="10806113" y="2633663"/>
          <p14:tracePt t="26232" x="10806113" y="2647950"/>
          <p14:tracePt t="26238" x="10820400" y="2660650"/>
          <p14:tracePt t="26244" x="10820400" y="2674938"/>
          <p14:tracePt t="26248" x="10820400" y="2687638"/>
          <p14:tracePt t="26252" x="10834688" y="2701925"/>
          <p14:tracePt t="26258" x="10834688" y="2716213"/>
          <p14:tracePt t="26260" x="10834688" y="2728913"/>
          <p14:tracePt t="26261" x="10847388" y="2728913"/>
          <p14:tracePt t="26264" x="10847388" y="2743200"/>
          <p14:tracePt t="26269" x="10847388" y="2757488"/>
          <p14:tracePt t="26273" x="10861675" y="2770188"/>
          <p14:tracePt t="26278" x="10861675" y="2784475"/>
          <p14:tracePt t="26282" x="10861675" y="2798763"/>
          <p14:tracePt t="26285" x="10875963" y="2798763"/>
          <p14:tracePt t="26285" x="10875963" y="2811463"/>
          <p14:tracePt t="26291" x="10875963" y="2825750"/>
          <p14:tracePt t="26296" x="10875963" y="2838450"/>
          <p14:tracePt t="26297" x="10888663" y="2838450"/>
          <p14:tracePt t="26302" x="10888663" y="2852738"/>
          <p14:tracePt t="26311" x="10888663" y="2867025"/>
          <p14:tracePt t="26325" x="10888663" y="2879725"/>
          <p14:tracePt t="26329" x="10902950" y="2879725"/>
          <p14:tracePt t="26353" x="10902950" y="2894013"/>
          <p14:tracePt t="26365" x="10902950" y="2908300"/>
          <p14:tracePt t="26373" x="10902950" y="2921000"/>
          <p14:tracePt t="26378" x="10902950" y="2935288"/>
          <p14:tracePt t="26380" x="10888663" y="2935288"/>
          <p14:tracePt t="26384" x="10888663" y="2949575"/>
          <p14:tracePt t="26386" x="10875963" y="2949575"/>
          <p14:tracePt t="26389" x="10875963" y="2962275"/>
          <p14:tracePt t="26390" x="10861675" y="2962275"/>
          <p14:tracePt t="26392" x="10861675" y="2976563"/>
          <p14:tracePt t="26396" x="10847388" y="2976563"/>
          <p14:tracePt t="26397" x="10847388" y="2990850"/>
          <p14:tracePt t="26399" x="10834688" y="2990850"/>
          <p14:tracePt t="26403" x="10834688" y="3003550"/>
          <p14:tracePt t="26403" x="10820400" y="3003550"/>
          <p14:tracePt t="26407" x="10806113" y="3003550"/>
          <p14:tracePt t="26408" x="10806113" y="3017838"/>
          <p14:tracePt t="26410" x="10793413" y="3017838"/>
          <p14:tracePt t="26415" x="10779125" y="3030538"/>
          <p14:tracePt t="26418" x="10766425" y="3030538"/>
          <p14:tracePt t="26423" x="10752138" y="3030538"/>
          <p14:tracePt t="26424" x="10752138" y="3044825"/>
          <p14:tracePt t="26425" x="10737850" y="3044825"/>
          <p14:tracePt t="26430" x="10725150" y="3044825"/>
          <p14:tracePt t="26434" x="10710863" y="3044825"/>
          <p14:tracePt t="26438" x="10696575" y="3059113"/>
          <p14:tracePt t="26441" x="10683875" y="3059113"/>
          <p14:tracePt t="26446" x="10669588" y="3059113"/>
          <p14:tracePt t="26450" x="10655300" y="3059113"/>
          <p14:tracePt t="26456" x="10642600" y="3059113"/>
          <p14:tracePt t="26457" x="10628313" y="3059113"/>
          <p14:tracePt t="26463" x="10615613" y="3059113"/>
          <p14:tracePt t="26467" x="10601325" y="3059113"/>
          <p14:tracePt t="26468" x="10601325" y="3071813"/>
          <p14:tracePt t="26470" x="10587038" y="3071813"/>
          <p14:tracePt t="26475" x="10574338" y="3071813"/>
          <p14:tracePt t="26479" x="10560050" y="3071813"/>
          <p14:tracePt t="26481" x="10545763" y="3071813"/>
          <p14:tracePt t="26484" x="10533063" y="3086100"/>
          <p14:tracePt t="26487" x="10518775" y="3086100"/>
          <p14:tracePt t="26491" x="10504488" y="3086100"/>
          <p14:tracePt t="26494" x="10491788" y="3086100"/>
          <p14:tracePt t="26495" x="10477500" y="3086100"/>
          <p14:tracePt t="26496" x="10477500" y="3100388"/>
          <p14:tracePt t="26498" x="10463213" y="3100388"/>
          <p14:tracePt t="26508" x="10409238" y="3113088"/>
          <p14:tracePt t="26511" x="10394950" y="3113088"/>
          <p14:tracePt t="26512" x="10382250" y="3113088"/>
          <p14:tracePt t="26514" x="10382250" y="3127375"/>
          <p14:tracePt t="26516" x="10367963" y="3127375"/>
          <p14:tracePt t="26517" x="10353675" y="3127375"/>
          <p14:tracePt t="26521" x="10340975" y="3141663"/>
          <p14:tracePt t="26524" x="10326688" y="3141663"/>
          <p14:tracePt t="26526" x="10312400" y="3141663"/>
          <p14:tracePt t="26529" x="10299700" y="3154363"/>
          <p14:tracePt t="26533" x="10285413" y="3154363"/>
          <p14:tracePt t="26535" x="10272713" y="3168650"/>
          <p14:tracePt t="26539" x="10258425" y="3168650"/>
          <p14:tracePt t="26542" x="10244138" y="3181350"/>
          <p14:tracePt t="26544" x="10231438" y="3181350"/>
          <p14:tracePt t="26547" x="10217150" y="3195638"/>
          <p14:tracePt t="26549" x="10202863" y="3195638"/>
          <p14:tracePt t="26554" x="10190163" y="3209925"/>
          <p14:tracePt t="26555" x="10175875" y="3209925"/>
          <p14:tracePt t="26559" x="10161588" y="3222625"/>
          <p14:tracePt t="26561" x="10148888" y="3222625"/>
          <p14:tracePt t="26563" x="10148888" y="3236913"/>
          <p14:tracePt t="26564" x="10134600" y="3236913"/>
          <p14:tracePt t="26567" x="10121900" y="3236913"/>
          <p14:tracePt t="26568" x="10121900" y="3251200"/>
          <p14:tracePt t="26570" x="10107613" y="3251200"/>
          <p14:tracePt t="26575" x="10093325" y="3263900"/>
          <p14:tracePt t="26578" x="10080625" y="3263900"/>
          <p14:tracePt t="26579" x="10080625" y="3278188"/>
          <p14:tracePt t="26584" x="10066338" y="3278188"/>
          <p14:tracePt t="26585" x="10066338" y="3292475"/>
          <p14:tracePt t="26592" x="10052050" y="3305175"/>
          <p14:tracePt t="26599" x="10039350" y="3319463"/>
          <p14:tracePt t="26605" x="10039350" y="3333750"/>
          <p14:tracePt t="26611" x="10039350" y="3346450"/>
          <p14:tracePt t="26615" x="10025063" y="3346450"/>
          <p14:tracePt t="26617" x="10025063" y="3360738"/>
          <p14:tracePt t="26623" x="10025063" y="3373438"/>
          <p14:tracePt t="26627" x="10010775" y="3373438"/>
          <p14:tracePt t="26628" x="10010775" y="3387725"/>
          <p14:tracePt t="26634" x="10010775" y="3402013"/>
          <p14:tracePt t="26641" x="10010775" y="3414713"/>
          <p14:tracePt t="26642" x="9998075" y="3414713"/>
          <p14:tracePt t="26651" x="9998075" y="3429000"/>
          <p14:tracePt t="26663" x="9998075" y="3443288"/>
          <p14:tracePt t="26749" x="9998075" y="3455988"/>
          <p14:tracePt t="26769" x="10010775" y="3455988"/>
          <p14:tracePt t="26779" x="10010775" y="3470275"/>
          <p14:tracePt t="26786" x="10025063" y="3470275"/>
          <p14:tracePt t="26797" x="10039350" y="3470275"/>
          <p14:tracePt t="26799" x="10039350" y="3484563"/>
          <p14:tracePt t="26810" x="10052050" y="3484563"/>
          <p14:tracePt t="26819" x="10052050" y="3497263"/>
          <p14:tracePt t="26824" x="10066338" y="3497263"/>
          <p14:tracePt t="26839" x="10080625" y="3497263"/>
          <p14:tracePt t="26843" x="10080625" y="3511550"/>
          <p14:tracePt t="26849" x="10093325" y="3511550"/>
          <p14:tracePt t="26857" x="10107613" y="3524250"/>
          <p14:tracePt t="26869" x="10121900" y="3524250"/>
          <p14:tracePt t="26874" x="10121900" y="3538538"/>
          <p14:tracePt t="26886" x="10134600" y="3538538"/>
          <p14:tracePt t="26918" x="10134600" y="3552825"/>
          <p14:tracePt t="26930" x="10121900" y="3552825"/>
          <p14:tracePt t="26939" x="10107613" y="3552825"/>
          <p14:tracePt t="26946" x="10093325" y="3552825"/>
          <p14:tracePt t="26948" x="10093325" y="3565525"/>
          <p14:tracePt t="26953" x="10080625" y="3565525"/>
          <p14:tracePt t="26960" x="10066338" y="3565525"/>
          <p14:tracePt t="26965" x="10052050" y="3565525"/>
          <p14:tracePt t="26967" x="10052050" y="3579813"/>
          <p14:tracePt t="26968" x="10039350" y="3579813"/>
          <p14:tracePt t="26973" x="10025063" y="3579813"/>
          <p14:tracePt t="26976" x="10010775" y="3579813"/>
          <p14:tracePt t="26977" x="10010775" y="3594100"/>
          <p14:tracePt t="26978" x="9998075" y="3594100"/>
          <p14:tracePt t="26981" x="9983788" y="3594100"/>
          <p14:tracePt t="26983" x="9969500" y="3594100"/>
          <p14:tracePt t="26986" x="9956800" y="3594100"/>
          <p14:tracePt t="26989" x="9942513" y="3594100"/>
          <p14:tracePt t="26991" x="9929813" y="3594100"/>
          <p14:tracePt t="26995" x="9915525" y="3594100"/>
          <p14:tracePt t="26996" x="9901238" y="3594100"/>
          <p14:tracePt t="26999" x="9901238" y="3606800"/>
          <p14:tracePt t="27000" x="9888538" y="3606800"/>
          <p14:tracePt t="27001" x="9874250" y="3606800"/>
          <p14:tracePt t="27003" x="9859963" y="3606800"/>
          <p14:tracePt t="27008" x="9847263" y="3606800"/>
          <p14:tracePt t="27008" x="9832975" y="3606800"/>
          <p14:tracePt t="27010" x="9818688" y="3606800"/>
          <p14:tracePt t="27014" x="9805988" y="3606800"/>
          <p14:tracePt t="27015" x="9791700" y="3606800"/>
          <p14:tracePt t="27017" x="9779000" y="3606800"/>
          <p14:tracePt t="27018" x="9779000" y="3621088"/>
          <p14:tracePt t="27019" x="9764713" y="3621088"/>
          <p14:tracePt t="27022" x="9750425" y="3621088"/>
          <p14:tracePt t="27024" x="9737725" y="3621088"/>
          <p14:tracePt t="27026" x="9723438" y="3621088"/>
          <p14:tracePt t="27028" x="9709150" y="3621088"/>
          <p14:tracePt t="27032" x="9696450" y="3621088"/>
          <p14:tracePt t="27033" x="9682163" y="3621088"/>
          <p14:tracePt t="27036" x="9667875" y="3621088"/>
          <p14:tracePt t="27038" x="9655175" y="3621088"/>
          <p14:tracePt t="27039" x="9655175" y="3635375"/>
          <p14:tracePt t="27040" x="9640888" y="3635375"/>
          <p14:tracePt t="27043" x="9628188" y="3635375"/>
          <p14:tracePt t="27045" x="9613900" y="3635375"/>
          <p14:tracePt t="27049" x="9599613" y="3635375"/>
          <p14:tracePt t="27050" x="9586913" y="3635375"/>
          <p14:tracePt t="27052" x="9572625" y="3635375"/>
          <p14:tracePt t="27057" x="9558338" y="3635375"/>
          <p14:tracePt t="27058" x="9545638" y="3635375"/>
          <p14:tracePt t="27059" x="9545638" y="3648075"/>
          <p14:tracePt t="27060" x="9531350" y="3648075"/>
          <p14:tracePt t="27062" x="9517063" y="3648075"/>
          <p14:tracePt t="27065" x="9504363" y="3648075"/>
          <p14:tracePt t="27067" x="9490075" y="3648075"/>
          <p14:tracePt t="27069" x="9475788" y="3648075"/>
          <p14:tracePt t="27072" x="9463088" y="3648075"/>
          <p14:tracePt t="27074" x="9448800" y="3648075"/>
          <p14:tracePt t="27076" x="9436100" y="3662363"/>
          <p14:tracePt t="27080" x="9421813" y="3662363"/>
          <p14:tracePt t="27081" x="9407525" y="3662363"/>
          <p14:tracePt t="27085" x="9394825" y="3662363"/>
          <p14:tracePt t="27086" x="9380538" y="3662363"/>
          <p14:tracePt t="27088" x="9366250" y="3662363"/>
          <p14:tracePt t="27091" x="9353550" y="3662363"/>
          <p14:tracePt t="27093" x="9339263" y="3662363"/>
          <p14:tracePt t="27094" x="9339263" y="3676650"/>
          <p14:tracePt t="27096" x="9324975" y="3676650"/>
          <p14:tracePt t="27098" x="9312275" y="3676650"/>
          <p14:tracePt t="27102" x="9297988" y="3676650"/>
          <p14:tracePt t="27103" x="9285288" y="3676650"/>
          <p14:tracePt t="27107" x="9271000" y="3676650"/>
          <p14:tracePt t="27110" x="9256713" y="3676650"/>
          <p14:tracePt t="27112" x="9244013" y="3676650"/>
          <p14:tracePt t="27114" x="9229725" y="3676650"/>
          <p14:tracePt t="27117" x="9215438" y="3676650"/>
          <p14:tracePt t="27119" x="9215438" y="3689350"/>
          <p14:tracePt t="27120" x="9202738" y="3689350"/>
          <p14:tracePt t="27125" x="9188450" y="3689350"/>
          <p14:tracePt t="27129" x="9174163" y="3689350"/>
          <p14:tracePt t="27135" x="9161463" y="3689350"/>
          <p14:tracePt t="27145" x="9147175" y="3689350"/>
          <p14:tracePt t="27168" x="9134475" y="3689350"/>
          <p14:tracePt t="27177" x="9120188" y="3689350"/>
          <p14:tracePt t="27182" x="9105900" y="3689350"/>
          <p14:tracePt t="27187" x="9093200" y="3689350"/>
          <p14:tracePt t="27191" x="9078913" y="3689350"/>
          <p14:tracePt t="27194" x="9064625" y="3689350"/>
          <p14:tracePt t="27197" x="9051925" y="3689350"/>
          <p14:tracePt t="27202" x="9037638" y="3689350"/>
          <p14:tracePt t="27205" x="9023350" y="3689350"/>
          <p14:tracePt t="27207" x="9010650" y="3689350"/>
          <p14:tracePt t="27211" x="8996363" y="3689350"/>
          <p14:tracePt t="27216" x="8982075" y="3689350"/>
          <p14:tracePt t="27219" x="8969375" y="3689350"/>
          <p14:tracePt t="27223" x="8955088" y="3689350"/>
          <p14:tracePt t="27227" x="8942388" y="3689350"/>
          <p14:tracePt t="27231" x="8928100" y="3689350"/>
          <p14:tracePt t="27233" x="8928100" y="3703638"/>
          <p14:tracePt t="27235" x="8913813" y="3703638"/>
          <p14:tracePt t="27240" x="8901113" y="3703638"/>
          <p14:tracePt t="27243" x="8886825" y="3703638"/>
          <p14:tracePt t="27247" x="8872538" y="3703638"/>
          <p14:tracePt t="27250" x="8859838" y="3703638"/>
          <p14:tracePt t="27255" x="8845550" y="3703638"/>
          <p14:tracePt t="27258" x="8831263" y="3703638"/>
          <p14:tracePt t="27264" x="8818563" y="3703638"/>
          <p14:tracePt t="27269" x="8804275" y="3703638"/>
          <p14:tracePt t="27277" x="8791575" y="3703638"/>
          <p14:tracePt t="27283" x="8777288" y="3703638"/>
          <p14:tracePt t="27290" x="8763000" y="3703638"/>
          <p14:tracePt t="27296" x="8750300" y="3703638"/>
          <p14:tracePt t="27302" x="8736013" y="3703638"/>
          <p14:tracePt t="27306" x="8721725" y="3703638"/>
          <p14:tracePt t="27312" x="8709025" y="3703638"/>
          <p14:tracePt t="27318" x="8694738" y="3703638"/>
          <p14:tracePt t="27322" x="8680450" y="3703638"/>
          <p14:tracePt t="27327" x="8667750" y="3703638"/>
          <p14:tracePt t="27334" x="8653463" y="3689350"/>
          <p14:tracePt t="27345" x="8640763" y="3689350"/>
          <p14:tracePt t="27362" x="8626475" y="3689350"/>
          <p14:tracePt t="27378" x="8612188" y="3689350"/>
          <p14:tracePt t="27387" x="8599488" y="3689350"/>
          <p14:tracePt t="27392" x="8585200" y="3689350"/>
          <p14:tracePt t="27396" x="8570913" y="3689350"/>
          <p14:tracePt t="27400" x="8558213" y="3689350"/>
          <p14:tracePt t="27403" x="8543925" y="3689350"/>
          <p14:tracePt t="27404" x="8529638" y="3676650"/>
          <p14:tracePt t="27407" x="8516938" y="3676650"/>
          <p14:tracePt t="27410" x="8502650" y="3676650"/>
          <p14:tracePt t="27412" x="8488363" y="3676650"/>
          <p14:tracePt t="27415" x="8475663" y="3676650"/>
          <p14:tracePt t="27419" x="8461375" y="3676650"/>
          <p14:tracePt t="27420" x="8448675" y="3676650"/>
          <p14:tracePt t="27421" x="8448675" y="3662363"/>
          <p14:tracePt t="27423" x="8434388" y="3662363"/>
          <p14:tracePt t="27426" x="8420100" y="3662363"/>
          <p14:tracePt t="27428" x="8407400" y="3662363"/>
          <p14:tracePt t="27431" x="8393113" y="3662363"/>
          <p14:tracePt t="27433" x="8393113" y="3648075"/>
          <p14:tracePt t="27434" x="8378825" y="3648075"/>
          <p14:tracePt t="27439" x="8366125" y="3648075"/>
          <p14:tracePt t="27443" x="8351838" y="3648075"/>
          <p14:tracePt t="27448" x="8337550" y="3635375"/>
          <p14:tracePt t="27518" x="8324850" y="3635375"/>
          <p14:tracePt t="27524" x="8310563" y="3635375"/>
          <p14:tracePt t="27527" x="8297863" y="3635375"/>
          <p14:tracePt t="27532" x="8283575" y="3635375"/>
          <p14:tracePt t="27534" x="8269288" y="3635375"/>
          <p14:tracePt t="27537" x="8256588" y="3635375"/>
          <p14:tracePt t="27541" x="8242300" y="3635375"/>
          <p14:tracePt t="27545" x="8228013" y="3635375"/>
          <p14:tracePt t="27547" x="8215313" y="3635375"/>
          <p14:tracePt t="27550" x="8201025" y="3635375"/>
          <p14:tracePt t="27556" x="8186738" y="3635375"/>
          <p14:tracePt t="27561" x="8174038" y="3635375"/>
          <p14:tracePt t="27564" x="8159750" y="3621088"/>
          <p14:tracePt t="27573" x="8147050" y="3621088"/>
          <p14:tracePt t="27646" x="8132763" y="3621088"/>
          <p14:tracePt t="27653" x="8132763" y="3606800"/>
          <p14:tracePt t="27655" x="8118475" y="3606800"/>
          <p14:tracePt t="27662" x="8105775" y="3606800"/>
          <p14:tracePt t="27669" x="8091488" y="3606800"/>
          <p14:tracePt t="27675" x="8077200" y="3606800"/>
          <p14:tracePt t="27680" x="8064500" y="3606800"/>
          <p14:tracePt t="27686" x="8050213" y="3606800"/>
          <p14:tracePt t="27691" x="8035925" y="3606800"/>
          <p14:tracePt t="27695" x="8023225" y="3606800"/>
          <p14:tracePt t="27700" x="8008938" y="3606800"/>
          <p14:tracePt t="27703" x="7994650" y="3606800"/>
          <p14:tracePt t="27707" x="7981950" y="3606800"/>
          <p14:tracePt t="27709" x="7967663" y="3606800"/>
          <p14:tracePt t="27714" x="7954963" y="3606800"/>
          <p14:tracePt t="27717" x="7940675" y="3606800"/>
          <p14:tracePt t="27723" x="7926388" y="3606800"/>
          <p14:tracePt t="27731" x="7913688" y="3606800"/>
          <p14:tracePt t="27912" x="7899400" y="3606800"/>
          <p14:tracePt t="27931" x="7885113" y="3606800"/>
          <p14:tracePt t="27963" x="7872413" y="3606800"/>
          <p14:tracePt t="28094" x="7858125" y="3606800"/>
          <p14:tracePt t="28100" x="7843838" y="3606800"/>
          <p14:tracePt t="28109" x="7831138" y="3606800"/>
          <p14:tracePt t="28130" x="7816850" y="3594100"/>
          <p14:tracePt t="28133" x="7804150" y="3594100"/>
          <p14:tracePt t="28134" x="7804150" y="3579813"/>
          <p14:tracePt t="28135" x="7789863" y="3579813"/>
          <p14:tracePt t="28139" x="7775575" y="3565525"/>
          <p14:tracePt t="28142" x="7762875" y="3565525"/>
          <p14:tracePt t="28142" x="7762875" y="3552825"/>
          <p14:tracePt t="28143" x="7748588" y="3552825"/>
          <p14:tracePt t="28147" x="7734300" y="3552825"/>
          <p14:tracePt t="28217" x="7721600" y="3552825"/>
          <p14:tracePt t="28738" x="0" y="0"/>
        </p14:tracePtLst>
      </p14:laserTraceLst>
    </p:ext>
  </p:extLs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A5644-E902-2603-068B-99676C205502}"/>
              </a:ext>
            </a:extLst>
          </p:cNvPr>
          <p:cNvSpPr>
            <a:spLocks noGrp="1"/>
          </p:cNvSpPr>
          <p:nvPr>
            <p:ph type="title"/>
          </p:nvPr>
        </p:nvSpPr>
        <p:spPr/>
        <p:txBody>
          <a:bodyPr/>
          <a:lstStyle/>
          <a:p>
            <a:r>
              <a:rPr lang="en-GB" dirty="0"/>
              <a:t>Results on CIFAR-10</a:t>
            </a:r>
          </a:p>
        </p:txBody>
      </p:sp>
      <p:sp>
        <p:nvSpPr>
          <p:cNvPr id="3" name="Content Placeholder 2">
            <a:extLst>
              <a:ext uri="{FF2B5EF4-FFF2-40B4-BE49-F238E27FC236}">
                <a16:creationId xmlns:a16="http://schemas.microsoft.com/office/drawing/2014/main" id="{E93E06B4-F31E-0E6F-9ED2-3FD1BC969E95}"/>
              </a:ext>
            </a:extLst>
          </p:cNvPr>
          <p:cNvSpPr>
            <a:spLocks noGrp="1"/>
          </p:cNvSpPr>
          <p:nvPr>
            <p:ph idx="1"/>
          </p:nvPr>
        </p:nvSpPr>
        <p:spPr/>
        <p:txBody>
          <a:bodyPr/>
          <a:lstStyle/>
          <a:p>
            <a:r>
              <a:rPr lang="en-GB" dirty="0"/>
              <a:t>Same style as the CIFAR-100 main slide, gives a summary</a:t>
            </a:r>
          </a:p>
          <a:p>
            <a:r>
              <a:rPr lang="en-GB" dirty="0"/>
              <a:t>Mainly focused on showing figures rather than raw data</a:t>
            </a:r>
          </a:p>
          <a:p>
            <a:r>
              <a:rPr lang="en-GB" dirty="0"/>
              <a:t>Highlight a few key results</a:t>
            </a:r>
          </a:p>
        </p:txBody>
      </p:sp>
    </p:spTree>
    <p:extLst>
      <p:ext uri="{BB962C8B-B14F-4D97-AF65-F5344CB8AC3E}">
        <p14:creationId xmlns:p14="http://schemas.microsoft.com/office/powerpoint/2010/main" val="1983343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7474A-3EC2-0A0F-B666-622FDA1C1139}"/>
              </a:ext>
            </a:extLst>
          </p:cNvPr>
          <p:cNvSpPr>
            <a:spLocks noGrp="1"/>
          </p:cNvSpPr>
          <p:nvPr>
            <p:ph type="title"/>
          </p:nvPr>
        </p:nvSpPr>
        <p:spPr/>
        <p:txBody>
          <a:bodyPr/>
          <a:lstStyle/>
          <a:p>
            <a:r>
              <a:rPr lang="en-GB" dirty="0"/>
              <a:t>Results with Varied Buffer Sizes</a:t>
            </a:r>
          </a:p>
        </p:txBody>
      </p:sp>
      <p:sp>
        <p:nvSpPr>
          <p:cNvPr id="3" name="Content Placeholder 2">
            <a:extLst>
              <a:ext uri="{FF2B5EF4-FFF2-40B4-BE49-F238E27FC236}">
                <a16:creationId xmlns:a16="http://schemas.microsoft.com/office/drawing/2014/main" id="{DC7A3C04-22B1-8CEA-05E2-2A75482F4CF3}"/>
              </a:ext>
            </a:extLst>
          </p:cNvPr>
          <p:cNvSpPr>
            <a:spLocks noGrp="1"/>
          </p:cNvSpPr>
          <p:nvPr>
            <p:ph idx="1"/>
          </p:nvPr>
        </p:nvSpPr>
        <p:spPr/>
        <p:txBody>
          <a:bodyPr/>
          <a:lstStyle/>
          <a:p>
            <a:r>
              <a:rPr lang="en-GB" dirty="0"/>
              <a:t>Figures from the main report showcasing the increase in performance as more samples are introduced</a:t>
            </a:r>
          </a:p>
          <a:p>
            <a:r>
              <a:rPr lang="en-GB" dirty="0"/>
              <a:t>Talk about SCR plateauing etc</a:t>
            </a:r>
          </a:p>
        </p:txBody>
      </p:sp>
    </p:spTree>
    <p:extLst>
      <p:ext uri="{BB962C8B-B14F-4D97-AF65-F5344CB8AC3E}">
        <p14:creationId xmlns:p14="http://schemas.microsoft.com/office/powerpoint/2010/main" val="1774399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756FA-F9B3-D597-FEC4-948869E1D342}"/>
              </a:ext>
            </a:extLst>
          </p:cNvPr>
          <p:cNvSpPr>
            <a:spLocks noGrp="1"/>
          </p:cNvSpPr>
          <p:nvPr>
            <p:ph type="title"/>
          </p:nvPr>
        </p:nvSpPr>
        <p:spPr/>
        <p:txBody>
          <a:bodyPr/>
          <a:lstStyle/>
          <a:p>
            <a:r>
              <a:rPr lang="en-GB" dirty="0"/>
              <a:t>Analysis of L2P Prompt Saturation</a:t>
            </a:r>
          </a:p>
        </p:txBody>
      </p:sp>
      <p:sp>
        <p:nvSpPr>
          <p:cNvPr id="3" name="Content Placeholder 2">
            <a:extLst>
              <a:ext uri="{FF2B5EF4-FFF2-40B4-BE49-F238E27FC236}">
                <a16:creationId xmlns:a16="http://schemas.microsoft.com/office/drawing/2014/main" id="{D2082B65-0599-751C-256E-123F0B019955}"/>
              </a:ext>
            </a:extLst>
          </p:cNvPr>
          <p:cNvSpPr>
            <a:spLocks noGrp="1"/>
          </p:cNvSpPr>
          <p:nvPr>
            <p:ph idx="1"/>
          </p:nvPr>
        </p:nvSpPr>
        <p:spPr/>
        <p:txBody>
          <a:bodyPr/>
          <a:lstStyle/>
          <a:p>
            <a:r>
              <a:rPr lang="en-GB" dirty="0"/>
              <a:t>L2P prompt usage figures</a:t>
            </a:r>
          </a:p>
          <a:p>
            <a:r>
              <a:rPr lang="en-GB" dirty="0"/>
              <a:t>What do they show?</a:t>
            </a:r>
          </a:p>
          <a:p>
            <a:r>
              <a:rPr lang="en-GB" dirty="0"/>
              <a:t>Link with the fall off in first-task performance</a:t>
            </a:r>
          </a:p>
          <a:p>
            <a:r>
              <a:rPr lang="en-GB" dirty="0"/>
              <a:t>Link with catastrophic forgetting</a:t>
            </a:r>
          </a:p>
        </p:txBody>
      </p:sp>
    </p:spTree>
    <p:extLst>
      <p:ext uri="{BB962C8B-B14F-4D97-AF65-F5344CB8AC3E}">
        <p14:creationId xmlns:p14="http://schemas.microsoft.com/office/powerpoint/2010/main" val="564589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D19C-1876-A424-F4F1-8506139A454E}"/>
              </a:ext>
            </a:extLst>
          </p:cNvPr>
          <p:cNvSpPr>
            <a:spLocks noGrp="1"/>
          </p:cNvSpPr>
          <p:nvPr>
            <p:ph type="title"/>
          </p:nvPr>
        </p:nvSpPr>
        <p:spPr/>
        <p:txBody>
          <a:bodyPr/>
          <a:lstStyle/>
          <a:p>
            <a:r>
              <a:rPr lang="en-GB" dirty="0"/>
              <a:t>Analysis of Feature Spaces</a:t>
            </a:r>
          </a:p>
        </p:txBody>
      </p:sp>
      <p:sp>
        <p:nvSpPr>
          <p:cNvPr id="3" name="Content Placeholder 2">
            <a:extLst>
              <a:ext uri="{FF2B5EF4-FFF2-40B4-BE49-F238E27FC236}">
                <a16:creationId xmlns:a16="http://schemas.microsoft.com/office/drawing/2014/main" id="{6B42C89F-B7E3-B72C-DA1E-62B7BAF8AF14}"/>
              </a:ext>
            </a:extLst>
          </p:cNvPr>
          <p:cNvSpPr>
            <a:spLocks noGrp="1"/>
          </p:cNvSpPr>
          <p:nvPr>
            <p:ph idx="1"/>
          </p:nvPr>
        </p:nvSpPr>
        <p:spPr/>
        <p:txBody>
          <a:bodyPr/>
          <a:lstStyle/>
          <a:p>
            <a:r>
              <a:rPr lang="en-GB" dirty="0"/>
              <a:t>PCA graphs of the feature space</a:t>
            </a:r>
          </a:p>
        </p:txBody>
      </p:sp>
    </p:spTree>
    <p:extLst>
      <p:ext uri="{BB962C8B-B14F-4D97-AF65-F5344CB8AC3E}">
        <p14:creationId xmlns:p14="http://schemas.microsoft.com/office/powerpoint/2010/main" val="414316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C4A5D-4F6E-40C7-F10B-1D12CD069CEB}"/>
              </a:ext>
            </a:extLst>
          </p:cNvPr>
          <p:cNvSpPr>
            <a:spLocks noGrp="1"/>
          </p:cNvSpPr>
          <p:nvPr>
            <p:ph type="title"/>
          </p:nvPr>
        </p:nvSpPr>
        <p:spPr/>
        <p:txBody>
          <a:bodyPr/>
          <a:lstStyle/>
          <a:p>
            <a:r>
              <a:rPr lang="en-GB" dirty="0"/>
              <a:t>Analysis of Resource Consumption</a:t>
            </a:r>
          </a:p>
        </p:txBody>
      </p:sp>
      <p:sp>
        <p:nvSpPr>
          <p:cNvPr id="3" name="Content Placeholder 2">
            <a:extLst>
              <a:ext uri="{FF2B5EF4-FFF2-40B4-BE49-F238E27FC236}">
                <a16:creationId xmlns:a16="http://schemas.microsoft.com/office/drawing/2014/main" id="{7F8A5F60-3EFB-3CA9-2B2A-43A28DD4BC00}"/>
              </a:ext>
            </a:extLst>
          </p:cNvPr>
          <p:cNvSpPr>
            <a:spLocks noGrp="1"/>
          </p:cNvSpPr>
          <p:nvPr>
            <p:ph idx="1"/>
          </p:nvPr>
        </p:nvSpPr>
        <p:spPr/>
        <p:txBody>
          <a:bodyPr/>
          <a:lstStyle/>
          <a:p>
            <a:r>
              <a:rPr lang="en-GB" dirty="0"/>
              <a:t>Comparison of run time</a:t>
            </a:r>
          </a:p>
          <a:p>
            <a:r>
              <a:rPr lang="en-GB" dirty="0"/>
              <a:t>Comparison of memory consumption</a:t>
            </a:r>
          </a:p>
          <a:p>
            <a:r>
              <a:rPr lang="en-GB" dirty="0"/>
              <a:t>Trade-off with results</a:t>
            </a:r>
          </a:p>
        </p:txBody>
      </p:sp>
    </p:spTree>
    <p:extLst>
      <p:ext uri="{BB962C8B-B14F-4D97-AF65-F5344CB8AC3E}">
        <p14:creationId xmlns:p14="http://schemas.microsoft.com/office/powerpoint/2010/main" val="2305371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CCB8B-94FA-1A6A-81F9-3D90C7F07D0C}"/>
              </a:ext>
            </a:extLst>
          </p:cNvPr>
          <p:cNvSpPr>
            <a:spLocks noGrp="1"/>
          </p:cNvSpPr>
          <p:nvPr>
            <p:ph type="title"/>
          </p:nvPr>
        </p:nvSpPr>
        <p:spPr/>
        <p:txBody>
          <a:bodyPr/>
          <a:lstStyle/>
          <a:p>
            <a:r>
              <a:rPr lang="en-GB" dirty="0"/>
              <a:t>Further Justification for Novel-RD</a:t>
            </a:r>
          </a:p>
        </p:txBody>
      </p:sp>
      <p:sp>
        <p:nvSpPr>
          <p:cNvPr id="3" name="Content Placeholder 2">
            <a:extLst>
              <a:ext uri="{FF2B5EF4-FFF2-40B4-BE49-F238E27FC236}">
                <a16:creationId xmlns:a16="http://schemas.microsoft.com/office/drawing/2014/main" id="{03DEA92C-0C9D-2985-095A-33D60C19F929}"/>
              </a:ext>
            </a:extLst>
          </p:cNvPr>
          <p:cNvSpPr>
            <a:spLocks noGrp="1"/>
          </p:cNvSpPr>
          <p:nvPr>
            <p:ph idx="1"/>
          </p:nvPr>
        </p:nvSpPr>
        <p:spPr/>
        <p:txBody>
          <a:bodyPr/>
          <a:lstStyle/>
          <a:p>
            <a:r>
              <a:rPr lang="en-GB" dirty="0"/>
              <a:t>Might not be needed</a:t>
            </a:r>
          </a:p>
          <a:p>
            <a:r>
              <a:rPr lang="en-GB" dirty="0"/>
              <a:t>Will decide based on how in-depth I go in the main presentation</a:t>
            </a:r>
          </a:p>
        </p:txBody>
      </p:sp>
    </p:spTree>
    <p:extLst>
      <p:ext uri="{BB962C8B-B14F-4D97-AF65-F5344CB8AC3E}">
        <p14:creationId xmlns:p14="http://schemas.microsoft.com/office/powerpoint/2010/main" val="722405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D244F-FB3B-1DFA-2A0B-E41C68F8E800}"/>
              </a:ext>
            </a:extLst>
          </p:cNvPr>
          <p:cNvSpPr>
            <a:spLocks noGrp="1"/>
          </p:cNvSpPr>
          <p:nvPr>
            <p:ph type="title"/>
          </p:nvPr>
        </p:nvSpPr>
        <p:spPr/>
        <p:txBody>
          <a:bodyPr/>
          <a:lstStyle/>
          <a:p>
            <a:r>
              <a:rPr lang="en-GB" dirty="0"/>
              <a:t>Full Results from CIFAR-100</a:t>
            </a:r>
          </a:p>
        </p:txBody>
      </p:sp>
      <p:sp>
        <p:nvSpPr>
          <p:cNvPr id="3" name="Content Placeholder 2">
            <a:extLst>
              <a:ext uri="{FF2B5EF4-FFF2-40B4-BE49-F238E27FC236}">
                <a16:creationId xmlns:a16="http://schemas.microsoft.com/office/drawing/2014/main" id="{6AD957E2-A6E0-649F-5833-1A3692CCCFC9}"/>
              </a:ext>
            </a:extLst>
          </p:cNvPr>
          <p:cNvSpPr>
            <a:spLocks noGrp="1"/>
          </p:cNvSpPr>
          <p:nvPr>
            <p:ph idx="1"/>
          </p:nvPr>
        </p:nvSpPr>
        <p:spPr/>
        <p:txBody>
          <a:bodyPr/>
          <a:lstStyle/>
          <a:p>
            <a:r>
              <a:rPr lang="en-GB" dirty="0"/>
              <a:t>Copy and paste the main results table </a:t>
            </a:r>
          </a:p>
          <a:p>
            <a:endParaRPr lang="en-GB" dirty="0"/>
          </a:p>
        </p:txBody>
      </p:sp>
    </p:spTree>
    <p:extLst>
      <p:ext uri="{BB962C8B-B14F-4D97-AF65-F5344CB8AC3E}">
        <p14:creationId xmlns:p14="http://schemas.microsoft.com/office/powerpoint/2010/main" val="1754057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891EF-31EC-2A63-8B76-4D15C56CED39}"/>
              </a:ext>
            </a:extLst>
          </p:cNvPr>
          <p:cNvSpPr>
            <a:spLocks noGrp="1"/>
          </p:cNvSpPr>
          <p:nvPr>
            <p:ph type="title"/>
          </p:nvPr>
        </p:nvSpPr>
        <p:spPr/>
        <p:txBody>
          <a:bodyPr/>
          <a:lstStyle/>
          <a:p>
            <a:r>
              <a:rPr lang="en-GB" dirty="0"/>
              <a:t>Full Results from CIFAR-10</a:t>
            </a:r>
          </a:p>
        </p:txBody>
      </p:sp>
      <p:sp>
        <p:nvSpPr>
          <p:cNvPr id="3" name="Content Placeholder 2">
            <a:extLst>
              <a:ext uri="{FF2B5EF4-FFF2-40B4-BE49-F238E27FC236}">
                <a16:creationId xmlns:a16="http://schemas.microsoft.com/office/drawing/2014/main" id="{A65A2000-47DB-18FD-721E-746623A6627E}"/>
              </a:ext>
            </a:extLst>
          </p:cNvPr>
          <p:cNvSpPr>
            <a:spLocks noGrp="1"/>
          </p:cNvSpPr>
          <p:nvPr>
            <p:ph idx="1"/>
          </p:nvPr>
        </p:nvSpPr>
        <p:spPr/>
        <p:txBody>
          <a:bodyPr/>
          <a:lstStyle/>
          <a:p>
            <a:r>
              <a:rPr lang="en-GB" dirty="0"/>
              <a:t>Copy and paste the main results table </a:t>
            </a:r>
          </a:p>
        </p:txBody>
      </p:sp>
    </p:spTree>
    <p:extLst>
      <p:ext uri="{BB962C8B-B14F-4D97-AF65-F5344CB8AC3E}">
        <p14:creationId xmlns:p14="http://schemas.microsoft.com/office/powerpoint/2010/main" val="2261815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77BC0-8DA5-69F3-0A82-0CBC69947D5F}"/>
              </a:ext>
            </a:extLst>
          </p:cNvPr>
          <p:cNvSpPr>
            <a:spLocks noGrp="1"/>
          </p:cNvSpPr>
          <p:nvPr>
            <p:ph type="title"/>
          </p:nvPr>
        </p:nvSpPr>
        <p:spPr/>
        <p:txBody>
          <a:bodyPr/>
          <a:lstStyle/>
          <a:p>
            <a:r>
              <a:rPr lang="en-GB" dirty="0"/>
              <a:t>Applications of Continual Learning</a:t>
            </a:r>
          </a:p>
        </p:txBody>
      </p:sp>
      <p:sp>
        <p:nvSpPr>
          <p:cNvPr id="3" name="Content Placeholder 2">
            <a:extLst>
              <a:ext uri="{FF2B5EF4-FFF2-40B4-BE49-F238E27FC236}">
                <a16:creationId xmlns:a16="http://schemas.microsoft.com/office/drawing/2014/main" id="{8BC8F557-5F92-9EBC-5C2D-E1C0C9076D51}"/>
              </a:ext>
            </a:extLst>
          </p:cNvPr>
          <p:cNvSpPr>
            <a:spLocks noGrp="1"/>
          </p:cNvSpPr>
          <p:nvPr>
            <p:ph idx="1"/>
          </p:nvPr>
        </p:nvSpPr>
        <p:spPr/>
        <p:txBody>
          <a:bodyPr/>
          <a:lstStyle/>
          <a:p>
            <a:r>
              <a:rPr lang="en-GB" dirty="0"/>
              <a:t>Combining historical and new data together </a:t>
            </a:r>
          </a:p>
          <a:p>
            <a:r>
              <a:rPr lang="en-GB" dirty="0"/>
              <a:t>Medical imaging </a:t>
            </a:r>
            <a:r>
              <a:rPr lang="en-GB" dirty="0">
                <a:sym typeface="Wingdings" panose="05000000000000000000" pitchFamily="2" charset="2"/>
              </a:rPr>
              <a:t> real time</a:t>
            </a:r>
            <a:endParaRPr lang="en-GB" dirty="0"/>
          </a:p>
        </p:txBody>
      </p:sp>
    </p:spTree>
    <p:extLst>
      <p:ext uri="{BB962C8B-B14F-4D97-AF65-F5344CB8AC3E}">
        <p14:creationId xmlns:p14="http://schemas.microsoft.com/office/powerpoint/2010/main" val="4223813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0B361-669A-B2EE-03CA-36EAE315BC4D}"/>
              </a:ext>
            </a:extLst>
          </p:cNvPr>
          <p:cNvSpPr>
            <a:spLocks noGrp="1"/>
          </p:cNvSpPr>
          <p:nvPr>
            <p:ph type="title"/>
          </p:nvPr>
        </p:nvSpPr>
        <p:spPr/>
        <p:txBody>
          <a:bodyPr/>
          <a:lstStyle/>
          <a:p>
            <a:r>
              <a:rPr lang="en-GB" dirty="0"/>
              <a:t>Catastrophic Forgetting</a:t>
            </a:r>
          </a:p>
        </p:txBody>
      </p:sp>
      <p:sp>
        <p:nvSpPr>
          <p:cNvPr id="3" name="Content Placeholder 2">
            <a:extLst>
              <a:ext uri="{FF2B5EF4-FFF2-40B4-BE49-F238E27FC236}">
                <a16:creationId xmlns:a16="http://schemas.microsoft.com/office/drawing/2014/main" id="{9AFAF93A-23F1-83E1-A4BE-A2B9622D71C8}"/>
              </a:ext>
            </a:extLst>
          </p:cNvPr>
          <p:cNvSpPr>
            <a:spLocks noGrp="1"/>
          </p:cNvSpPr>
          <p:nvPr>
            <p:ph idx="1"/>
          </p:nvPr>
        </p:nvSpPr>
        <p:spPr>
          <a:xfrm>
            <a:off x="677334" y="1875548"/>
            <a:ext cx="8596668" cy="3052053"/>
          </a:xfrm>
        </p:spPr>
        <p:txBody>
          <a:bodyPr>
            <a:normAutofit/>
          </a:bodyPr>
          <a:lstStyle/>
          <a:p>
            <a:pPr marL="0" indent="0">
              <a:buNone/>
            </a:pPr>
            <a:r>
              <a:rPr lang="en-GB" sz="2400" b="1" dirty="0">
                <a:solidFill>
                  <a:srgbClr val="52A4C4"/>
                </a:solidFill>
              </a:rPr>
              <a:t>Catastrophic Forgetting</a:t>
            </a:r>
            <a:r>
              <a:rPr lang="en-GB" sz="2400" dirty="0"/>
              <a:t>: The complete and sudden loss of previously acquired knowledge in a neural network [1]</a:t>
            </a:r>
          </a:p>
          <a:p>
            <a:endParaRPr lang="en-GB" sz="2000" dirty="0"/>
          </a:p>
          <a:p>
            <a:r>
              <a:rPr lang="en-GB" sz="2000" dirty="0"/>
              <a:t>Sequentially updating with new data causes forgetting</a:t>
            </a:r>
          </a:p>
          <a:p>
            <a:r>
              <a:rPr lang="en-GB" sz="2000" dirty="0"/>
              <a:t>Offline Training lacks context of prior knowledge</a:t>
            </a:r>
          </a:p>
          <a:p>
            <a:r>
              <a:rPr lang="en-GB" sz="2000" dirty="0"/>
              <a:t>Ability to learn continually often ignored [2]</a:t>
            </a:r>
          </a:p>
          <a:p>
            <a:endParaRPr lang="en-GB" sz="2000" dirty="0"/>
          </a:p>
        </p:txBody>
      </p:sp>
    </p:spTree>
    <p:extLst>
      <p:ext uri="{BB962C8B-B14F-4D97-AF65-F5344CB8AC3E}">
        <p14:creationId xmlns:p14="http://schemas.microsoft.com/office/powerpoint/2010/main" val="489874936"/>
      </p:ext>
    </p:extLst>
  </p:cSld>
  <p:clrMapOvr>
    <a:masterClrMapping/>
  </p:clrMapOvr>
  <mc:AlternateContent xmlns:mc="http://schemas.openxmlformats.org/markup-compatibility/2006" xmlns:p14="http://schemas.microsoft.com/office/powerpoint/2010/main">
    <mc:Choice Requires="p14">
      <p:transition spd="slow" p14:dur="2000" advTm="23611"/>
    </mc:Choice>
    <mc:Fallback xmlns="">
      <p:transition spd="slow" advTm="2361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B8C30F-F02C-E5DD-BF93-DB46C17A8359}"/>
              </a:ext>
            </a:extLst>
          </p:cNvPr>
          <p:cNvSpPr>
            <a:spLocks noGrp="1"/>
          </p:cNvSpPr>
          <p:nvPr>
            <p:ph type="title"/>
          </p:nvPr>
        </p:nvSpPr>
        <p:spPr>
          <a:xfrm>
            <a:off x="1286933" y="609600"/>
            <a:ext cx="10197494" cy="1099457"/>
          </a:xfrm>
        </p:spPr>
        <p:txBody>
          <a:bodyPr vert="horz" lIns="91440" tIns="45720" rIns="91440" bIns="45720" rtlCol="0" anchor="t">
            <a:normAutofit/>
          </a:bodyPr>
          <a:lstStyle/>
          <a:p>
            <a:r>
              <a:rPr lang="en-US" dirty="0"/>
              <a:t>Example of Catastrophic Forgetting</a:t>
            </a:r>
          </a:p>
        </p:txBody>
      </p:sp>
      <p:sp>
        <p:nvSpPr>
          <p:cNvPr id="25" name="Isosceles Triangle 2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nvGrpSpPr>
          <p:cNvPr id="7" name="Group 6">
            <a:extLst>
              <a:ext uri="{FF2B5EF4-FFF2-40B4-BE49-F238E27FC236}">
                <a16:creationId xmlns:a16="http://schemas.microsoft.com/office/drawing/2014/main" id="{00CC59AB-4D96-E21E-9158-347E363D30EB}"/>
              </a:ext>
            </a:extLst>
          </p:cNvPr>
          <p:cNvGrpSpPr/>
          <p:nvPr/>
        </p:nvGrpSpPr>
        <p:grpSpPr>
          <a:xfrm>
            <a:off x="1700384" y="1583411"/>
            <a:ext cx="9370591" cy="5446892"/>
            <a:chOff x="2602585" y="1948543"/>
            <a:chExt cx="7059765" cy="4423529"/>
          </a:xfrm>
        </p:grpSpPr>
        <p:pic>
          <p:nvPicPr>
            <p:cNvPr id="4" name="Picture 3">
              <a:extLst>
                <a:ext uri="{FF2B5EF4-FFF2-40B4-BE49-F238E27FC236}">
                  <a16:creationId xmlns:a16="http://schemas.microsoft.com/office/drawing/2014/main" id="{CC66E6F1-80FF-57FA-3665-53BEC71288B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602586" y="1948543"/>
              <a:ext cx="7059764" cy="3529882"/>
            </a:xfrm>
            <a:prstGeom prst="rect">
              <a:avLst/>
            </a:prstGeom>
          </p:spPr>
        </p:pic>
        <p:sp>
          <p:nvSpPr>
            <p:cNvPr id="5" name="TextBox 4">
              <a:extLst>
                <a:ext uri="{FF2B5EF4-FFF2-40B4-BE49-F238E27FC236}">
                  <a16:creationId xmlns:a16="http://schemas.microsoft.com/office/drawing/2014/main" id="{67130DC0-9F9E-C051-025E-6D496E441F58}"/>
                </a:ext>
              </a:extLst>
            </p:cNvPr>
            <p:cNvSpPr txBox="1"/>
            <p:nvPr/>
          </p:nvSpPr>
          <p:spPr>
            <a:xfrm>
              <a:off x="2602585" y="5533586"/>
              <a:ext cx="7059765" cy="838486"/>
            </a:xfrm>
            <a:prstGeom prst="rect">
              <a:avLst/>
            </a:prstGeom>
            <a:noFill/>
          </p:spPr>
          <p:txBody>
            <a:bodyPr wrap="square" rtlCol="0">
              <a:normAutofit/>
            </a:bodyPr>
            <a:lstStyle/>
            <a:p>
              <a:pPr algn="ctr">
                <a:lnSpc>
                  <a:spcPct val="90000"/>
                </a:lnSpc>
                <a:spcAft>
                  <a:spcPts val="600"/>
                </a:spcAft>
              </a:pPr>
              <a:r>
                <a:rPr lang="en-GB" sz="1600" dirty="0">
                  <a:solidFill>
                    <a:srgbClr val="404040"/>
                  </a:solidFill>
                </a:rPr>
                <a:t>Figure 3: Applying Offline Training sequentially to the same model with separate tasks causes Catastrophic Forgetting. Bottom right: Overall loss. Other images are classification accuracy.</a:t>
              </a:r>
            </a:p>
            <a:p>
              <a:pPr>
                <a:lnSpc>
                  <a:spcPct val="90000"/>
                </a:lnSpc>
                <a:spcAft>
                  <a:spcPts val="600"/>
                </a:spcAft>
              </a:pPr>
              <a:endParaRPr lang="en-GB" sz="1600" dirty="0">
                <a:solidFill>
                  <a:srgbClr val="404040"/>
                </a:solidFill>
              </a:endParaRPr>
            </a:p>
          </p:txBody>
        </p:sp>
      </p:grpSp>
    </p:spTree>
    <p:extLst>
      <p:ext uri="{BB962C8B-B14F-4D97-AF65-F5344CB8AC3E}">
        <p14:creationId xmlns:p14="http://schemas.microsoft.com/office/powerpoint/2010/main" val="1876995858"/>
      </p:ext>
    </p:extLst>
  </p:cSld>
  <p:clrMapOvr>
    <a:masterClrMapping/>
  </p:clrMapOvr>
  <mc:AlternateContent xmlns:mc="http://schemas.openxmlformats.org/markup-compatibility/2006" xmlns:p14="http://schemas.microsoft.com/office/powerpoint/2010/main">
    <mc:Choice Requires="p14">
      <p:transition spd="slow" p14:dur="2000" advTm="22979"/>
    </mc:Choice>
    <mc:Fallback xmlns="">
      <p:transition spd="slow" advTm="22979"/>
    </mc:Fallback>
  </mc:AlternateContent>
  <p:extLst>
    <p:ext uri="{3A86A75C-4F4B-4683-9AE1-C65F6400EC91}">
      <p14:laserTraceLst xmlns:p14="http://schemas.microsoft.com/office/powerpoint/2010/main">
        <p14:tracePtLst>
          <p14:tracePt t="11383" x="4197350" y="26988"/>
          <p14:tracePt t="11384" x="4197350" y="41275"/>
          <p14:tracePt t="11385" x="4183063" y="55563"/>
          <p14:tracePt t="11385" x="4183063" y="68263"/>
          <p14:tracePt t="11387" x="4183063" y="82550"/>
          <p14:tracePt t="11387" x="4168775" y="95250"/>
          <p14:tracePt t="11389" x="4168775" y="109538"/>
          <p14:tracePt t="11390" x="4168775" y="123825"/>
          <p14:tracePt t="11392" x="4156075" y="136525"/>
          <p14:tracePt t="11392" x="4156075" y="150813"/>
          <p14:tracePt t="11394" x="4156075" y="165100"/>
          <p14:tracePt t="11394" x="4141788" y="177800"/>
          <p14:tracePt t="11396" x="4141788" y="192088"/>
          <p14:tracePt t="11396" x="4141788" y="206375"/>
          <p14:tracePt t="11398" x="4141788" y="219075"/>
          <p14:tracePt t="11399" x="4127500" y="233363"/>
          <p14:tracePt t="11400" x="4127500" y="260350"/>
          <p14:tracePt t="11402" x="4114800" y="274638"/>
          <p14:tracePt t="11403" x="4114800" y="287338"/>
          <p14:tracePt t="11404" x="4114800" y="301625"/>
          <p14:tracePt t="11404" x="4114800" y="315913"/>
          <p14:tracePt t="11406" x="4100513" y="315913"/>
          <p14:tracePt t="11406" x="4100513" y="328613"/>
          <p14:tracePt t="11408" x="4100513" y="342900"/>
          <p14:tracePt t="11409" x="4100513" y="357188"/>
          <p14:tracePt t="11409" x="4086225" y="369888"/>
          <p14:tracePt t="11411" x="4086225" y="384175"/>
          <p14:tracePt t="11412" x="4086225" y="398463"/>
          <p14:tracePt t="11412" x="4086225" y="411163"/>
          <p14:tracePt t="11414" x="4073525" y="411163"/>
          <p14:tracePt t="11415" x="4073525" y="425450"/>
          <p14:tracePt t="11416" x="4073525" y="438150"/>
          <p14:tracePt t="11417" x="4073525" y="452438"/>
          <p14:tracePt t="11418" x="4059238" y="466725"/>
          <p14:tracePt t="11419" x="4059238" y="479425"/>
          <p14:tracePt t="11420" x="4059238" y="493713"/>
          <p14:tracePt t="11422" x="4059238" y="508000"/>
          <p14:tracePt t="11422" x="4044950" y="508000"/>
          <p14:tracePt t="11424" x="4044950" y="520700"/>
          <p14:tracePt t="11425" x="4044950" y="534988"/>
          <p14:tracePt t="11425" x="4044950" y="549275"/>
          <p14:tracePt t="11428" x="4032250" y="561975"/>
          <p14:tracePt t="11429" x="4032250" y="576263"/>
          <p14:tracePt t="11430" x="4032250" y="590550"/>
          <p14:tracePt t="11432" x="4032250" y="603250"/>
          <p14:tracePt t="11433" x="4032250" y="617538"/>
          <p14:tracePt t="11434" x="4032250" y="630238"/>
          <p14:tracePt t="11435" x="4017963" y="644525"/>
          <p14:tracePt t="11437" x="4017963" y="658813"/>
          <p14:tracePt t="11438" x="4017963" y="671513"/>
          <p14:tracePt t="11438" x="4017963" y="685800"/>
          <p14:tracePt t="11440" x="4017963" y="700088"/>
          <p14:tracePt t="11440" x="4005263" y="700088"/>
          <p14:tracePt t="11441" x="4005263" y="712788"/>
          <p14:tracePt t="11442" x="4005263" y="727075"/>
          <p14:tracePt t="11444" x="4005263" y="741363"/>
          <p14:tracePt t="11446" x="4005263" y="754063"/>
          <p14:tracePt t="11446" x="4005263" y="768350"/>
          <p14:tracePt t="11448" x="3990975" y="768350"/>
          <p14:tracePt t="11449" x="3990975" y="781050"/>
          <p14:tracePt t="11450" x="3990975" y="795338"/>
          <p14:tracePt t="11450" x="3990975" y="809625"/>
          <p14:tracePt t="11452" x="3990975" y="822325"/>
          <p14:tracePt t="11454" x="3990975" y="836613"/>
          <p14:tracePt t="11455" x="3990975" y="850900"/>
          <p14:tracePt t="11455" x="3990975" y="863600"/>
          <p14:tracePt t="11458" x="3976688" y="877888"/>
          <p14:tracePt t="11459" x="3976688" y="892175"/>
          <p14:tracePt t="11460" x="3976688" y="904875"/>
          <p14:tracePt t="11462" x="3976688" y="919163"/>
          <p14:tracePt t="11463" x="3976688" y="933450"/>
          <p14:tracePt t="11464" x="3976688" y="946150"/>
          <p14:tracePt t="11465" x="3976688" y="960438"/>
          <p14:tracePt t="11466" x="3963988" y="960438"/>
          <p14:tracePt t="11467" x="3963988" y="973138"/>
          <p14:tracePt t="11467" x="3963988" y="987425"/>
          <p14:tracePt t="11476" x="3949700" y="1084263"/>
          <p14:tracePt t="11476" x="3949700" y="1096963"/>
          <p14:tracePt t="11477" x="3949700" y="1111250"/>
          <p14:tracePt t="11480" x="3949700" y="1123950"/>
          <p14:tracePt t="11481" x="3949700" y="1138238"/>
          <p14:tracePt t="11482" x="3949700" y="1152525"/>
          <p14:tracePt t="11482" x="3949700" y="1165225"/>
          <p14:tracePt t="11484" x="3949700" y="1179513"/>
          <p14:tracePt t="11486" x="3949700" y="1193800"/>
          <p14:tracePt t="11487" x="3949700" y="1206500"/>
          <p14:tracePt t="11489" x="3949700" y="1220788"/>
          <p14:tracePt t="11489" x="3949700" y="1235075"/>
          <p14:tracePt t="11491" x="3949700" y="1247775"/>
          <p14:tracePt t="11492" x="3949700" y="1262063"/>
          <p14:tracePt t="11494" x="3949700" y="1276350"/>
          <p14:tracePt t="11495" x="3949700" y="1289050"/>
          <p14:tracePt t="11497" x="3949700" y="1303338"/>
          <p14:tracePt t="11498" x="3949700" y="1316038"/>
          <p14:tracePt t="11500" x="3949700" y="1330325"/>
          <p14:tracePt t="11501" x="3949700" y="1344613"/>
          <p14:tracePt t="11503" x="3949700" y="1357313"/>
          <p14:tracePt t="11504" x="3949700" y="1371600"/>
          <p14:tracePt t="11506" x="3949700" y="1385888"/>
          <p14:tracePt t="11507" x="3949700" y="1398588"/>
          <p14:tracePt t="11509" x="3949700" y="1412875"/>
          <p14:tracePt t="11511" x="3949700" y="1427163"/>
          <p14:tracePt t="11512" x="3949700" y="1439863"/>
          <p14:tracePt t="11513" x="3935413" y="1439863"/>
          <p14:tracePt t="11513" x="3935413" y="1454150"/>
          <p14:tracePt t="11515" x="3935413" y="1466850"/>
          <p14:tracePt t="11517" x="3935413" y="1481138"/>
          <p14:tracePt t="11518" x="3935413" y="1495425"/>
          <p14:tracePt t="11521" x="3935413" y="1508125"/>
          <p14:tracePt t="11523" x="3935413" y="1522413"/>
          <p14:tracePt t="11526" x="3935413" y="1536700"/>
          <p14:tracePt t="11527" x="3935413" y="1549400"/>
          <p14:tracePt t="11530" x="3935413" y="1563688"/>
          <p14:tracePt t="11532" x="3935413" y="1577975"/>
          <p14:tracePt t="11534" x="3935413" y="1590675"/>
          <p14:tracePt t="11535" x="3935413" y="1604963"/>
          <p14:tracePt t="11538" x="3935413" y="1619250"/>
          <p14:tracePt t="11540" x="3935413" y="1631950"/>
          <p14:tracePt t="11542" x="3935413" y="1646238"/>
          <p14:tracePt t="11544" x="3935413" y="1658938"/>
          <p14:tracePt t="11546" x="3935413" y="1673225"/>
          <p14:tracePt t="11547" x="3922713" y="1673225"/>
          <p14:tracePt t="11549" x="3922713" y="1687513"/>
          <p14:tracePt t="11550" x="3922713" y="1700213"/>
          <p14:tracePt t="11553" x="3922713" y="1714500"/>
          <p14:tracePt t="11555" x="3922713" y="1728788"/>
          <p14:tracePt t="11557" x="3922713" y="1741488"/>
          <p14:tracePt t="11560" x="3922713" y="1755775"/>
          <p14:tracePt t="11562" x="3922713" y="1770063"/>
          <p14:tracePt t="11564" x="3922713" y="1782763"/>
          <p14:tracePt t="11567" x="3922713" y="1797050"/>
          <p14:tracePt t="11569" x="3922713" y="1809750"/>
          <p14:tracePt t="11571" x="3922713" y="1824038"/>
          <p14:tracePt t="11573" x="3922713" y="1838325"/>
          <p14:tracePt t="11575" x="3922713" y="1851025"/>
          <p14:tracePt t="11579" x="3922713" y="1865313"/>
          <p14:tracePt t="11580" x="3922713" y="1879600"/>
          <p14:tracePt t="11582" x="3922713" y="1892300"/>
          <p14:tracePt t="11584" x="3922713" y="1906588"/>
          <p14:tracePt t="11586" x="3922713" y="1920875"/>
          <p14:tracePt t="11588" x="3922713" y="1933575"/>
          <p14:tracePt t="11590" x="3922713" y="1947863"/>
          <p14:tracePt t="11592" x="3922713" y="1962150"/>
          <p14:tracePt t="11594" x="3922713" y="1974850"/>
          <p14:tracePt t="11597" x="3922713" y="1989138"/>
          <p14:tracePt t="11599" x="3922713" y="2001838"/>
          <p14:tracePt t="11601" x="3922713" y="2016125"/>
          <p14:tracePt t="11604" x="3922713" y="2030413"/>
          <p14:tracePt t="11607" x="3922713" y="2043113"/>
          <p14:tracePt t="11608" x="3922713" y="2057400"/>
          <p14:tracePt t="11610" x="3922713" y="2071688"/>
          <p14:tracePt t="11612" x="3935413" y="2084388"/>
          <p14:tracePt t="11615" x="3935413" y="2098675"/>
          <p14:tracePt t="11617" x="3935413" y="2112963"/>
          <p14:tracePt t="11618" x="3935413" y="2125663"/>
          <p14:tracePt t="11622" x="3935413" y="2139950"/>
          <p14:tracePt t="11624" x="3935413" y="2152650"/>
          <p14:tracePt t="11626" x="3935413" y="2166938"/>
          <p14:tracePt t="11628" x="3935413" y="2181225"/>
          <p14:tracePt t="11631" x="3935413" y="2193925"/>
          <p14:tracePt t="11633" x="3935413" y="2208213"/>
          <p14:tracePt t="11636" x="3935413" y="2222500"/>
          <p14:tracePt t="11639" x="3935413" y="2235200"/>
          <p14:tracePt t="11642" x="3935413" y="2249488"/>
          <p14:tracePt t="11645" x="3935413" y="2263775"/>
          <p14:tracePt t="11649" x="3935413" y="2276475"/>
          <p14:tracePt t="11654" x="3935413" y="2290763"/>
          <p14:tracePt t="11660" x="3935413" y="2305050"/>
          <p14:tracePt t="11669" x="3935413" y="2317750"/>
          <p14:tracePt t="11676" x="3935413" y="2332038"/>
          <p14:tracePt t="11686" x="3935413" y="2344738"/>
          <p14:tracePt t="11688" x="3949700" y="2344738"/>
          <p14:tracePt t="11696" x="3949700" y="2359025"/>
          <p14:tracePt t="11707" x="3949700" y="2373313"/>
          <p14:tracePt t="11713" x="3949700" y="2386013"/>
          <p14:tracePt t="11718" x="3949700" y="2400300"/>
          <p14:tracePt t="11725" x="3949700" y="2414588"/>
          <p14:tracePt t="11733" x="3949700" y="2427288"/>
          <p14:tracePt t="11748" x="3949700" y="2441575"/>
          <p14:tracePt t="11768" x="3949700" y="2455863"/>
          <p14:tracePt t="12115" x="3963988" y="2455863"/>
          <p14:tracePt t="12126" x="3976688" y="2455863"/>
          <p14:tracePt t="12136" x="3990975" y="2455863"/>
          <p14:tracePt t="12145" x="4005263" y="2468563"/>
          <p14:tracePt t="12150" x="4017963" y="2468563"/>
          <p14:tracePt t="12157" x="4032250" y="2468563"/>
          <p14:tracePt t="12162" x="4044950" y="2468563"/>
          <p14:tracePt t="12169" x="4059238" y="2468563"/>
          <p14:tracePt t="12176" x="4073525" y="2482850"/>
          <p14:tracePt t="12184" x="4086225" y="2482850"/>
          <p14:tracePt t="12192" x="4100513" y="2482850"/>
          <p14:tracePt t="12200" x="4114800" y="2482850"/>
          <p14:tracePt t="12210" x="4127500" y="2482850"/>
          <p14:tracePt t="12216" x="4127500" y="2495550"/>
          <p14:tracePt t="12221" x="4141788" y="2495550"/>
          <p14:tracePt t="12233" x="4156075" y="2495550"/>
          <p14:tracePt t="12239" x="4168775" y="2495550"/>
          <p14:tracePt t="12247" x="4183063" y="2495550"/>
          <p14:tracePt t="12253" x="4197350" y="2495550"/>
          <p14:tracePt t="12257" x="4210050" y="2495550"/>
          <p14:tracePt t="12260" x="4210050" y="2509838"/>
          <p14:tracePt t="12263" x="4224338" y="2509838"/>
          <p14:tracePt t="12268" x="4237038" y="2509838"/>
          <p14:tracePt t="12274" x="4251325" y="2509838"/>
          <p14:tracePt t="12278" x="4265613" y="2509838"/>
          <p14:tracePt t="12283" x="4278313" y="2509838"/>
          <p14:tracePt t="12289" x="4292600" y="2509838"/>
          <p14:tracePt t="12294" x="4306888" y="2509838"/>
          <p14:tracePt t="12298" x="4319588" y="2509838"/>
          <p14:tracePt t="12302" x="4333875" y="2509838"/>
          <p14:tracePt t="12309" x="4348163" y="2509838"/>
          <p14:tracePt t="12313" x="4360863" y="2509838"/>
          <p14:tracePt t="12315" x="4360863" y="2524125"/>
          <p14:tracePt t="12317" x="4375150" y="2524125"/>
          <p14:tracePt t="12323" x="4387850" y="2524125"/>
          <p14:tracePt t="12329" x="4402138" y="2524125"/>
          <p14:tracePt t="12332" x="4416425" y="2524125"/>
          <p14:tracePt t="12337" x="4429125" y="2524125"/>
          <p14:tracePt t="12343" x="4443413" y="2524125"/>
          <p14:tracePt t="12347" x="4457700" y="2524125"/>
          <p14:tracePt t="12350" x="4470400" y="2524125"/>
          <p14:tracePt t="12357" x="4484688" y="2524125"/>
          <p14:tracePt t="12360" x="4498975" y="2524125"/>
          <p14:tracePt t="12365" x="4511675" y="2524125"/>
          <p14:tracePt t="12369" x="4525963" y="2524125"/>
          <p14:tracePt t="12373" x="4538663" y="2524125"/>
          <p14:tracePt t="12377" x="4552950" y="2524125"/>
          <p14:tracePt t="12382" x="4567238" y="2524125"/>
          <p14:tracePt t="12386" x="4579938" y="2524125"/>
          <p14:tracePt t="12392" x="4594225" y="2524125"/>
          <p14:tracePt t="12395" x="4608513" y="2524125"/>
          <p14:tracePt t="12401" x="4621213" y="2524125"/>
          <p14:tracePt t="12404" x="4635500" y="2524125"/>
          <p14:tracePt t="12409" x="4649788" y="2524125"/>
          <p14:tracePt t="12413" x="4662488" y="2524125"/>
          <p14:tracePt t="12417" x="4676775" y="2524125"/>
          <p14:tracePt t="12421" x="4691063" y="2524125"/>
          <p14:tracePt t="12426" x="4703763" y="2524125"/>
          <p14:tracePt t="12428" x="4718050" y="2524125"/>
          <p14:tracePt t="12431" x="4730750" y="2524125"/>
          <p14:tracePt t="12435" x="4745038" y="2524125"/>
          <p14:tracePt t="12438" x="4759325" y="2524125"/>
          <p14:tracePt t="12441" x="4772025" y="2524125"/>
          <p14:tracePt t="12444" x="4786313" y="2524125"/>
          <p14:tracePt t="12447" x="4800600" y="2524125"/>
          <p14:tracePt t="12455" x="4841875" y="2524125"/>
          <p14:tracePt t="12458" x="4854575" y="2524125"/>
          <p14:tracePt t="12461" x="4868863" y="2524125"/>
          <p14:tracePt t="12462" x="4881563" y="2524125"/>
          <p14:tracePt t="12466" x="4895850" y="2524125"/>
          <p14:tracePt t="12469" x="4910138" y="2524125"/>
          <p14:tracePt t="12473" x="4922838" y="2536825"/>
          <p14:tracePt t="12474" x="4937125" y="2536825"/>
          <p14:tracePt t="12477" x="4951413" y="2536825"/>
          <p14:tracePt t="12480" x="4964113" y="2536825"/>
          <p14:tracePt t="12483" x="4978400" y="2536825"/>
          <p14:tracePt t="12486" x="4992688" y="2536825"/>
          <p14:tracePt t="12490" x="5005388" y="2536825"/>
          <p14:tracePt t="12491" x="5005388" y="2551113"/>
          <p14:tracePt t="12493" x="5019675" y="2551113"/>
          <p14:tracePt t="12496" x="5032375" y="2551113"/>
          <p14:tracePt t="12499" x="5046663" y="2551113"/>
          <p14:tracePt t="12502" x="5060950" y="2551113"/>
          <p14:tracePt t="12505" x="5073650" y="2551113"/>
          <p14:tracePt t="12508" x="5087938" y="2551113"/>
          <p14:tracePt t="12510" x="5102225" y="2551113"/>
          <p14:tracePt t="12513" x="5114925" y="2551113"/>
          <p14:tracePt t="12517" x="5129213" y="2565400"/>
          <p14:tracePt t="12520" x="5143500" y="2565400"/>
          <p14:tracePt t="12522" x="5156200" y="2565400"/>
          <p14:tracePt t="12525" x="5170488" y="2565400"/>
          <p14:tracePt t="12527" x="5184775" y="2565400"/>
          <p14:tracePt t="12529" x="5197475" y="2565400"/>
          <p14:tracePt t="12533" x="5211763" y="2565400"/>
          <p14:tracePt t="12536" x="5224463" y="2565400"/>
          <p14:tracePt t="12538" x="5238750" y="2565400"/>
          <p14:tracePt t="12541" x="5253038" y="2565400"/>
          <p14:tracePt t="12544" x="5265738" y="2565400"/>
          <p14:tracePt t="12546" x="5280025" y="2565400"/>
          <p14:tracePt t="12549" x="5294313" y="2565400"/>
          <p14:tracePt t="12552" x="5307013" y="2565400"/>
          <p14:tracePt t="12555" x="5321300" y="2565400"/>
          <p14:tracePt t="12557" x="5335588" y="2565400"/>
          <p14:tracePt t="12560" x="5348288" y="2565400"/>
          <p14:tracePt t="12562" x="5362575" y="2565400"/>
          <p14:tracePt t="12565" x="5375275" y="2565400"/>
          <p14:tracePt t="12568" x="5389563" y="2565400"/>
          <p14:tracePt t="12570" x="5403850" y="2565400"/>
          <p14:tracePt t="12573" x="5416550" y="2565400"/>
          <p14:tracePt t="12575" x="5430838" y="2565400"/>
          <p14:tracePt t="12579" x="5445125" y="2565400"/>
          <p14:tracePt t="12581" x="5457825" y="2565400"/>
          <p14:tracePt t="12584" x="5472113" y="2565400"/>
          <p14:tracePt t="12587" x="5486400" y="2565400"/>
          <p14:tracePt t="12590" x="5499100" y="2565400"/>
          <p14:tracePt t="12593" x="5513388" y="2565400"/>
          <p14:tracePt t="12596" x="5526088" y="2565400"/>
          <p14:tracePt t="12598" x="5540375" y="2565400"/>
          <p14:tracePt t="12601" x="5554663" y="2565400"/>
          <p14:tracePt t="12604" x="5567363" y="2565400"/>
          <p14:tracePt t="12607" x="5581650" y="2565400"/>
          <p14:tracePt t="12610" x="5595938" y="2565400"/>
          <p14:tracePt t="12613" x="5608638" y="2565400"/>
          <p14:tracePt t="12615" x="5622925" y="2565400"/>
          <p14:tracePt t="12618" x="5637213" y="2565400"/>
          <p14:tracePt t="12618" x="5637213" y="2578100"/>
          <p14:tracePt t="12620" x="5649913" y="2578100"/>
          <p14:tracePt t="12624" x="5664200" y="2578100"/>
          <p14:tracePt t="12627" x="5678488" y="2578100"/>
          <p14:tracePt t="12629" x="5691188" y="2578100"/>
          <p14:tracePt t="12632" x="5705475" y="2578100"/>
          <p14:tracePt t="12634" x="5718175" y="2578100"/>
          <p14:tracePt t="12637" x="5732463" y="2578100"/>
          <p14:tracePt t="12639" x="5746750" y="2578100"/>
          <p14:tracePt t="12642" x="5759450" y="2578100"/>
          <p14:tracePt t="12645" x="5773738" y="2578100"/>
          <p14:tracePt t="12647" x="5773738" y="2592388"/>
          <p14:tracePt t="12648" x="5788025" y="2592388"/>
          <p14:tracePt t="12651" x="5800725" y="2592388"/>
          <p14:tracePt t="12655" x="5815013" y="2592388"/>
          <p14:tracePt t="12658" x="5829300" y="2592388"/>
          <p14:tracePt t="12663" x="5842000" y="2592388"/>
          <p14:tracePt t="12665" x="5856288" y="2592388"/>
          <p14:tracePt t="12669" x="5856288" y="2606675"/>
          <p14:tracePt t="12670" x="5868988" y="2606675"/>
          <p14:tracePt t="12673" x="5883275" y="2606675"/>
          <p14:tracePt t="12677" x="5897563" y="2606675"/>
          <p14:tracePt t="12680" x="5910263" y="2606675"/>
          <p14:tracePt t="12684" x="5924550" y="2619375"/>
          <p14:tracePt t="12688" x="5938838" y="2619375"/>
          <p14:tracePt t="12693" x="5951538" y="2619375"/>
          <p14:tracePt t="12696" x="5965825" y="2619375"/>
          <p14:tracePt t="12698" x="5965825" y="2633663"/>
          <p14:tracePt t="12700" x="5980113" y="2633663"/>
          <p14:tracePt t="12705" x="5992813" y="2633663"/>
          <p14:tracePt t="12711" x="6007100" y="2633663"/>
          <p14:tracePt t="12713" x="6007100" y="2647950"/>
          <p14:tracePt t="12716" x="6019800" y="2647950"/>
          <p14:tracePt t="12720" x="6034088" y="2647950"/>
          <p14:tracePt t="12725" x="6048375" y="2660650"/>
          <p14:tracePt t="12729" x="6061075" y="2660650"/>
          <p14:tracePt t="12732" x="6075363" y="2660650"/>
          <p14:tracePt t="12735" x="6089650" y="2674938"/>
          <p14:tracePt t="12739" x="6102350" y="2674938"/>
          <p14:tracePt t="12742" x="6116638" y="2687638"/>
          <p14:tracePt t="12745" x="6130925" y="2687638"/>
          <p14:tracePt t="12748" x="6143625" y="2687638"/>
          <p14:tracePt t="12750" x="6143625" y="2701925"/>
          <p14:tracePt t="12753" x="6157913" y="2701925"/>
          <p14:tracePt t="12754" x="6172200" y="2701925"/>
          <p14:tracePt t="12759" x="6184900" y="2716213"/>
          <p14:tracePt t="12761" x="6199188" y="2716213"/>
          <p14:tracePt t="12766" x="6211888" y="2728913"/>
          <p14:tracePt t="12768" x="6226175" y="2728913"/>
          <p14:tracePt t="12771" x="6240463" y="2728913"/>
          <p14:tracePt t="12775" x="6253163" y="2728913"/>
          <p14:tracePt t="12776" x="6253163" y="2743200"/>
          <p14:tracePt t="12778" x="6267450" y="2743200"/>
          <p14:tracePt t="12783" x="6281738" y="2743200"/>
          <p14:tracePt t="12786" x="6294438" y="2757488"/>
          <p14:tracePt t="12790" x="6308725" y="2757488"/>
          <p14:tracePt t="12793" x="6323013" y="2757488"/>
          <p14:tracePt t="12796" x="6335713" y="2757488"/>
          <p14:tracePt t="12796" x="6335713" y="2770188"/>
          <p14:tracePt t="12801" x="6350000" y="2770188"/>
          <p14:tracePt t="12804" x="6362700" y="2770188"/>
          <p14:tracePt t="12808" x="6376988" y="2770188"/>
          <p14:tracePt t="12812" x="6376988" y="2784475"/>
          <p14:tracePt t="12813" x="6391275" y="2784475"/>
          <p14:tracePt t="12817" x="6403975" y="2784475"/>
          <p14:tracePt t="12823" x="6418263" y="2784475"/>
          <p14:tracePt t="12830" x="6432550" y="2798763"/>
          <p14:tracePt t="12842" x="6445250" y="2798763"/>
          <p14:tracePt t="12863" x="6459538" y="2798763"/>
          <p14:tracePt t="13382" x="6473825" y="2798763"/>
          <p14:tracePt t="13390" x="6486525" y="2798763"/>
          <p14:tracePt t="13398" x="6500813" y="2798763"/>
          <p14:tracePt t="13404" x="6513513" y="2798763"/>
          <p14:tracePt t="13410" x="6527800" y="2784475"/>
          <p14:tracePt t="13415" x="6542088" y="2784475"/>
          <p14:tracePt t="13422" x="6554788" y="2784475"/>
          <p14:tracePt t="13426" x="6569075" y="2784475"/>
          <p14:tracePt t="13428" x="6569075" y="2770188"/>
          <p14:tracePt t="13433" x="6583363" y="2770188"/>
          <p14:tracePt t="13441" x="6596063" y="2770188"/>
          <p14:tracePt t="13445" x="6610350" y="2770188"/>
          <p14:tracePt t="13451" x="6624638" y="2770188"/>
          <p14:tracePt t="13456" x="6637338" y="2770188"/>
          <p14:tracePt t="13460" x="6651625" y="2770188"/>
          <p14:tracePt t="13464" x="6665913" y="2770188"/>
          <p14:tracePt t="13468" x="6678613" y="2770188"/>
          <p14:tracePt t="13469" x="6678613" y="2757488"/>
          <p14:tracePt t="13472" x="6692900" y="2757488"/>
          <p14:tracePt t="13476" x="6705600" y="2757488"/>
          <p14:tracePt t="13479" x="6719888" y="2757488"/>
          <p14:tracePt t="13482" x="6734175" y="2757488"/>
          <p14:tracePt t="13487" x="6746875" y="2757488"/>
          <p14:tracePt t="13489" x="6761163" y="2757488"/>
          <p14:tracePt t="13492" x="6775450" y="2757488"/>
          <p14:tracePt t="13496" x="6788150" y="2757488"/>
          <p14:tracePt t="13500" x="6802438" y="2757488"/>
          <p14:tracePt t="13524" x="6911975" y="2743200"/>
          <p14:tracePt t="13526" x="6926263" y="2743200"/>
          <p14:tracePt t="13529" x="6938963" y="2743200"/>
          <p14:tracePt t="13532" x="6953250" y="2743200"/>
          <p14:tracePt t="13534" x="6967538" y="2743200"/>
          <p14:tracePt t="13537" x="6980238" y="2743200"/>
          <p14:tracePt t="13540" x="6994525" y="2743200"/>
          <p14:tracePt t="13543" x="7007225" y="2743200"/>
          <p14:tracePt t="13547" x="7021513" y="2743200"/>
          <p14:tracePt t="13551" x="7035800" y="2743200"/>
          <p14:tracePt t="13553" x="7048500" y="2743200"/>
          <p14:tracePt t="13554" x="7048500" y="2757488"/>
          <p14:tracePt t="13556" x="7062788" y="2757488"/>
          <p14:tracePt t="13559" x="7077075" y="2757488"/>
          <p14:tracePt t="13562" x="7089775" y="2757488"/>
          <p14:tracePt t="13565" x="7104063" y="2757488"/>
          <p14:tracePt t="13569" x="7118350" y="2757488"/>
          <p14:tracePt t="13570" x="7118350" y="2770188"/>
          <p14:tracePt t="13572" x="7131050" y="2770188"/>
          <p14:tracePt t="13576" x="7145338" y="2770188"/>
          <p14:tracePt t="13581" x="7159625" y="2770188"/>
          <p14:tracePt t="13586" x="7172325" y="2770188"/>
          <p14:tracePt t="13589" x="7186613" y="2770188"/>
          <p14:tracePt t="13593" x="7199313" y="2770188"/>
          <p14:tracePt t="13599" x="7213600" y="2770188"/>
          <p14:tracePt t="13603" x="7227888" y="2770188"/>
          <p14:tracePt t="13609" x="7240588" y="2770188"/>
          <p14:tracePt t="13614" x="7254875" y="2770188"/>
          <p14:tracePt t="13618" x="7269163" y="2770188"/>
          <p14:tracePt t="13622" x="7281863" y="2770188"/>
          <p14:tracePt t="13626" x="7296150" y="2770188"/>
          <p14:tracePt t="13630" x="7310438" y="2770188"/>
          <p14:tracePt t="13635" x="7323138" y="2770188"/>
          <p14:tracePt t="13637" x="7337425" y="2770188"/>
          <p14:tracePt t="13642" x="7350125" y="2770188"/>
          <p14:tracePt t="13644" x="7364413" y="2770188"/>
          <p14:tracePt t="13647" x="7378700" y="2770188"/>
          <p14:tracePt t="13650" x="7391400" y="2770188"/>
          <p14:tracePt t="13652" x="7405688" y="2770188"/>
          <p14:tracePt t="13655" x="7419975" y="2770188"/>
          <p14:tracePt t="13658" x="7432675" y="2770188"/>
          <p14:tracePt t="13660" x="7446963" y="2770188"/>
          <p14:tracePt t="13663" x="7461250" y="2770188"/>
          <p14:tracePt t="13666" x="7473950" y="2770188"/>
          <p14:tracePt t="13668" x="7488238" y="2770188"/>
          <p14:tracePt t="13671" x="7500938" y="2784475"/>
          <p14:tracePt t="13674" x="7515225" y="2784475"/>
          <p14:tracePt t="13676" x="7529513" y="2784475"/>
          <p14:tracePt t="13678" x="7542213" y="2784475"/>
          <p14:tracePt t="13681" x="7556500" y="2784475"/>
          <p14:tracePt t="13684" x="7570788" y="2784475"/>
          <p14:tracePt t="13687" x="7583488" y="2784475"/>
          <p14:tracePt t="13691" x="7597775" y="2798763"/>
          <p14:tracePt t="13692" x="7612063" y="2798763"/>
          <p14:tracePt t="13696" x="7624763" y="2798763"/>
          <p14:tracePt t="13699" x="7639050" y="2798763"/>
          <p14:tracePt t="13703" x="7653338" y="2798763"/>
          <p14:tracePt t="13706" x="7666038" y="2798763"/>
          <p14:tracePt t="13709" x="7680325" y="2798763"/>
          <p14:tracePt t="13713" x="7693025" y="2798763"/>
          <p14:tracePt t="13715" x="7707313" y="2798763"/>
          <p14:tracePt t="13717" x="7707313" y="2811463"/>
          <p14:tracePt t="13719" x="7721600" y="2811463"/>
          <p14:tracePt t="13722" x="7734300" y="2811463"/>
          <p14:tracePt t="13725" x="7748588" y="2811463"/>
          <p14:tracePt t="13728" x="7762875" y="2811463"/>
          <p14:tracePt t="13731" x="7775575" y="2811463"/>
          <p14:tracePt t="13734" x="7789863" y="2811463"/>
          <p14:tracePt t="13739" x="7804150" y="2811463"/>
          <p14:tracePt t="13741" x="7816850" y="2811463"/>
          <p14:tracePt t="13743" x="7831138" y="2811463"/>
          <p14:tracePt t="13747" x="7843838" y="2811463"/>
          <p14:tracePt t="13750" x="7858125" y="2811463"/>
          <p14:tracePt t="13752" x="7872413" y="2811463"/>
          <p14:tracePt t="13755" x="7885113" y="2811463"/>
          <p14:tracePt t="13758" x="7899400" y="2811463"/>
          <p14:tracePt t="13759" x="7913688" y="2811463"/>
          <p14:tracePt t="13763" x="7926388" y="2811463"/>
          <p14:tracePt t="13765" x="7940675" y="2811463"/>
          <p14:tracePt t="13768" x="7954963" y="2811463"/>
          <p14:tracePt t="13770" x="7967663" y="2811463"/>
          <p14:tracePt t="13773" x="7981950" y="2811463"/>
          <p14:tracePt t="13776" x="7994650" y="2811463"/>
          <p14:tracePt t="13778" x="8008938" y="2811463"/>
          <p14:tracePt t="13781" x="8023225" y="2811463"/>
          <p14:tracePt t="13784" x="8035925" y="2811463"/>
          <p14:tracePt t="13786" x="8050213" y="2811463"/>
          <p14:tracePt t="13790" x="8064500" y="2811463"/>
          <p14:tracePt t="13792" x="8077200" y="2811463"/>
          <p14:tracePt t="13795" x="8091488" y="2811463"/>
          <p14:tracePt t="13798" x="8105775" y="2811463"/>
          <p14:tracePt t="13802" x="8118475" y="2811463"/>
          <p14:tracePt t="13804" x="8118475" y="2825750"/>
          <p14:tracePt t="13805" x="8132763" y="2825750"/>
          <p14:tracePt t="13809" x="8147050" y="2825750"/>
          <p14:tracePt t="13812" x="8159750" y="2825750"/>
          <p14:tracePt t="13815" x="8174038" y="2825750"/>
          <p14:tracePt t="13818" x="8186738" y="2825750"/>
          <p14:tracePt t="13822" x="8201025" y="2825750"/>
          <p14:tracePt t="13824" x="8215313" y="2825750"/>
          <p14:tracePt t="13827" x="8228013" y="2825750"/>
          <p14:tracePt t="13829" x="8228013" y="2838450"/>
          <p14:tracePt t="13830" x="8242300" y="2838450"/>
          <p14:tracePt t="13833" x="8256588" y="2838450"/>
          <p14:tracePt t="13835" x="8269288" y="2838450"/>
          <p14:tracePt t="13838" x="8283575" y="2838450"/>
          <p14:tracePt t="13840" x="8297863" y="2838450"/>
          <p14:tracePt t="13843" x="8310563" y="2838450"/>
          <p14:tracePt t="13846" x="8324850" y="2838450"/>
          <p14:tracePt t="13848" x="8324850" y="2852738"/>
          <p14:tracePt t="13849" x="8337550" y="2852738"/>
          <p14:tracePt t="13852" x="8351838" y="2852738"/>
          <p14:tracePt t="13854" x="8366125" y="2852738"/>
          <p14:tracePt t="13857" x="8378825" y="2852738"/>
          <p14:tracePt t="13861" x="8393113" y="2867025"/>
          <p14:tracePt t="13864" x="8407400" y="2867025"/>
          <p14:tracePt t="13867" x="8420100" y="2867025"/>
          <p14:tracePt t="13873" x="8434388" y="2867025"/>
          <p14:tracePt t="13875" x="8434388" y="2879725"/>
          <p14:tracePt t="13876" x="8448675" y="2879725"/>
          <p14:tracePt t="13879" x="8461375" y="2879725"/>
          <p14:tracePt t="13883" x="8475663" y="2879725"/>
          <p14:tracePt t="13884" x="8475663" y="2894013"/>
          <p14:tracePt t="13887" x="8488363" y="2894013"/>
          <p14:tracePt t="13890" x="8502650" y="2894013"/>
          <p14:tracePt t="13895" x="8516938" y="2908300"/>
          <p14:tracePt t="13896" x="8529638" y="2908300"/>
          <p14:tracePt t="13900" x="8543925" y="2908300"/>
          <p14:tracePt t="13901" x="8543925" y="2921000"/>
          <p14:tracePt t="13903" x="8558213" y="2921000"/>
          <p14:tracePt t="13906" x="8570913" y="2921000"/>
          <p14:tracePt t="13912" x="8585200" y="2935288"/>
          <p14:tracePt t="13914" x="8599488" y="2935288"/>
          <p14:tracePt t="13918" x="8612188" y="2935288"/>
          <p14:tracePt t="13920" x="8612188" y="2949575"/>
          <p14:tracePt t="13921" x="8626475" y="2949575"/>
          <p14:tracePt t="13926" x="8640763" y="2949575"/>
          <p14:tracePt t="13929" x="8640763" y="2962275"/>
          <p14:tracePt t="13930" x="8653463" y="2962275"/>
          <p14:tracePt t="13933" x="8667750" y="2962275"/>
          <p14:tracePt t="13937" x="8680450" y="2976563"/>
          <p14:tracePt t="13941" x="8694738" y="2976563"/>
          <p14:tracePt t="13947" x="8709025" y="2990850"/>
          <p14:tracePt t="13949" x="8721725" y="2990850"/>
          <p14:tracePt t="13952" x="8736013" y="2990850"/>
          <p14:tracePt t="13955" x="8736013" y="3003550"/>
          <p14:tracePt t="13956" x="8750300" y="3003550"/>
          <p14:tracePt t="13960" x="8763000" y="3003550"/>
          <p14:tracePt t="13963" x="8777288" y="3017838"/>
          <p14:tracePt t="13968" x="8791575" y="3017838"/>
          <p14:tracePt t="13970" x="8804275" y="3017838"/>
          <p14:tracePt t="13972" x="8804275" y="3030538"/>
          <p14:tracePt t="13974" x="8818563" y="3030538"/>
          <p14:tracePt t="13978" x="8831263" y="3030538"/>
          <p14:tracePt t="13980" x="8831263" y="3044825"/>
          <p14:tracePt t="13981" x="8845550" y="3044825"/>
          <p14:tracePt t="13985" x="8859838" y="3044825"/>
          <p14:tracePt t="13989" x="8859838" y="3059113"/>
          <p14:tracePt t="13990" x="8872538" y="3059113"/>
          <p14:tracePt t="13994" x="8886825" y="3059113"/>
          <p14:tracePt t="13999" x="8901113" y="3059113"/>
          <p14:tracePt t="14004" x="8913813" y="3071813"/>
          <p14:tracePt t="14012" x="8928100" y="3071813"/>
          <p14:tracePt t="14020" x="8942388" y="3071813"/>
          <p14:tracePt t="14027" x="8942388" y="3086100"/>
          <p14:tracePt t="14032" x="8955088" y="3086100"/>
          <p14:tracePt t="14040" x="8969375" y="3086100"/>
          <p14:tracePt t="14059" x="8982075" y="3086100"/>
          <p14:tracePt t="14100" x="8982075" y="3100388"/>
          <p14:tracePt t="14102" x="8996363" y="3100388"/>
          <p14:tracePt t="14114" x="9010650" y="3100388"/>
          <p14:tracePt t="14122" x="9023350" y="3100388"/>
          <p14:tracePt t="14125" x="9023350" y="3113088"/>
          <p14:tracePt t="14131" x="9037638" y="3113088"/>
          <p14:tracePt t="14139" x="9051925" y="3113088"/>
          <p14:tracePt t="14146" x="9051925" y="3127375"/>
          <p14:tracePt t="14150" x="9064625" y="3127375"/>
          <p14:tracePt t="14160" x="9078913" y="3127375"/>
          <p14:tracePt t="14167" x="9078913" y="3141663"/>
          <p14:tracePt t="14169" x="9093200" y="3141663"/>
          <p14:tracePt t="14188" x="9105900" y="3141663"/>
          <p14:tracePt t="14492" x="9105900" y="3127375"/>
          <p14:tracePt t="14583" x="9093200" y="3127375"/>
          <p14:tracePt t="14593" x="9078913" y="3127375"/>
          <p14:tracePt t="14600" x="9064625" y="3127375"/>
          <p14:tracePt t="14606" x="9051925" y="3127375"/>
          <p14:tracePt t="14610" x="9037638" y="3127375"/>
          <p14:tracePt t="14614" x="9023350" y="3127375"/>
          <p14:tracePt t="14617" x="9010650" y="3127375"/>
          <p14:tracePt t="14621" x="8996363" y="3127375"/>
          <p14:tracePt t="14623" x="8982075" y="3127375"/>
          <p14:tracePt t="14625" x="8969375" y="3127375"/>
          <p14:tracePt t="14627" x="8955088" y="3127375"/>
          <p14:tracePt t="14629" x="8942388" y="3127375"/>
          <p14:tracePt t="14630" x="8942388" y="3141663"/>
          <p14:tracePt t="14631" x="8928100" y="3141663"/>
          <p14:tracePt t="14633" x="8913813" y="3141663"/>
          <p14:tracePt t="14635" x="8901113" y="3141663"/>
          <p14:tracePt t="14637" x="8886825" y="3141663"/>
          <p14:tracePt t="14638" x="8872538" y="3141663"/>
          <p14:tracePt t="14639" x="8872538" y="3154363"/>
          <p14:tracePt t="14639" x="8859838" y="3154363"/>
          <p14:tracePt t="14641" x="8845550" y="3154363"/>
          <p14:tracePt t="14642" x="8831263" y="3154363"/>
          <p14:tracePt t="14644" x="8818563" y="3154363"/>
          <p14:tracePt t="14645" x="8818563" y="3168650"/>
          <p14:tracePt t="14646" x="8804275" y="3168650"/>
          <p14:tracePt t="14647" x="8791575" y="3168650"/>
          <p14:tracePt t="14648" x="8777288" y="3168650"/>
          <p14:tracePt t="14650" x="8763000" y="3168650"/>
          <p14:tracePt t="14650" x="8750300" y="3181350"/>
          <p14:tracePt t="14652" x="8736013" y="3181350"/>
          <p14:tracePt t="14654" x="8721725" y="3181350"/>
          <p14:tracePt t="14655" x="8709025" y="3181350"/>
          <p14:tracePt t="14656" x="8694738" y="3181350"/>
          <p14:tracePt t="14657" x="8680450" y="3181350"/>
          <p14:tracePt t="14659" x="8667750" y="3195638"/>
          <p14:tracePt t="14659" x="8653463" y="3195638"/>
          <p14:tracePt t="14662" x="8640763" y="3195638"/>
          <p14:tracePt t="14663" x="8626475" y="3195638"/>
          <p14:tracePt t="14664" x="8612188" y="3195638"/>
          <p14:tracePt t="14665" x="8612188" y="3209925"/>
          <p14:tracePt t="14666" x="8599488" y="3209925"/>
          <p14:tracePt t="14667" x="8585200" y="3209925"/>
          <p14:tracePt t="14668" x="8570913" y="3209925"/>
          <p14:tracePt t="14668" x="8558213" y="3209925"/>
          <p14:tracePt t="14671" x="8543925" y="3209925"/>
          <p14:tracePt t="14672" x="8529638" y="3209925"/>
          <p14:tracePt t="14673" x="8516938" y="3222625"/>
          <p14:tracePt t="14673" x="8502650" y="3222625"/>
          <p14:tracePt t="14676" x="8488363" y="3222625"/>
          <p14:tracePt t="14676" x="8475663" y="3222625"/>
          <p14:tracePt t="14678" x="8461375" y="3222625"/>
          <p14:tracePt t="14679" x="8448675" y="3236913"/>
          <p14:tracePt t="14680" x="8434388" y="3236913"/>
          <p14:tracePt t="14682" x="8420100" y="3236913"/>
          <p14:tracePt t="14682" x="8407400" y="3236913"/>
          <p14:tracePt t="14684" x="8393113" y="3236913"/>
          <p14:tracePt t="14686" x="8378825" y="3236913"/>
          <p14:tracePt t="14687" x="8366125" y="3236913"/>
          <p14:tracePt t="14688" x="8351838" y="3251200"/>
          <p14:tracePt t="14689" x="8337550" y="3251200"/>
          <p14:tracePt t="14690" x="8324850" y="3251200"/>
          <p14:tracePt t="14691" x="8310563" y="3251200"/>
          <p14:tracePt t="14694" x="8297863" y="3251200"/>
          <p14:tracePt t="14695" x="8283575" y="3251200"/>
          <p14:tracePt t="14697" x="8269288" y="3251200"/>
          <p14:tracePt t="14698" x="8256588" y="3263900"/>
          <p14:tracePt t="14700" x="8242300" y="3263900"/>
          <p14:tracePt t="14700" x="8228013" y="3263900"/>
          <p14:tracePt t="14702" x="8215313" y="3263900"/>
          <p14:tracePt t="14704" x="8201025" y="3263900"/>
          <p14:tracePt t="14705" x="8186738" y="3263900"/>
          <p14:tracePt t="14707" x="8174038" y="3263900"/>
          <p14:tracePt t="14708" x="8159750" y="3278188"/>
          <p14:tracePt t="14710" x="8147050" y="3278188"/>
          <p14:tracePt t="14711" x="8132763" y="3278188"/>
          <p14:tracePt t="14712" x="8118475" y="3278188"/>
          <p14:tracePt t="14714" x="8105775" y="3278188"/>
          <p14:tracePt t="14716" x="8091488" y="3292475"/>
          <p14:tracePt t="14717" x="8077200" y="3292475"/>
          <p14:tracePt t="14719" x="8064500" y="3292475"/>
          <p14:tracePt t="14720" x="8050213" y="3292475"/>
          <p14:tracePt t="14721" x="8035925" y="3305175"/>
          <p14:tracePt t="14722" x="8023225" y="3305175"/>
          <p14:tracePt t="14723" x="8008938" y="3305175"/>
          <p14:tracePt t="14725" x="7994650" y="3319463"/>
          <p14:tracePt t="14726" x="7981950" y="3319463"/>
          <p14:tracePt t="14726" x="7967663" y="3319463"/>
          <p14:tracePt t="14728" x="7954963" y="3333750"/>
          <p14:tracePt t="14729" x="7940675" y="3333750"/>
          <p14:tracePt t="14730" x="7926388" y="3333750"/>
          <p14:tracePt t="14731" x="7913688" y="3346450"/>
          <p14:tracePt t="14731" x="7899400" y="3346450"/>
          <p14:tracePt t="14732" x="7885113" y="3346450"/>
          <p14:tracePt t="14734" x="7872413" y="3360738"/>
          <p14:tracePt t="14735" x="7858125" y="3360738"/>
          <p14:tracePt t="14736" x="7843838" y="3360738"/>
          <p14:tracePt t="14737" x="7831138" y="3373438"/>
          <p14:tracePt t="14738" x="7816850" y="3373438"/>
          <p14:tracePt t="14739" x="7804150" y="3373438"/>
          <p14:tracePt t="14740" x="7789863" y="3387725"/>
          <p14:tracePt t="14740" x="7775575" y="3387725"/>
          <p14:tracePt t="14741" x="7762875" y="3387725"/>
          <p14:tracePt t="14743" x="7748588" y="3402013"/>
          <p14:tracePt t="14743" x="7734300" y="3402013"/>
          <p14:tracePt t="14745" x="7721600" y="3414713"/>
          <p14:tracePt t="14745" x="7707313" y="3414713"/>
          <p14:tracePt t="14747" x="7693025" y="3414713"/>
          <p14:tracePt t="14748" x="7666038" y="3429000"/>
          <p14:tracePt t="14749" x="7653338" y="3429000"/>
          <p14:tracePt t="14750" x="7639050" y="3443288"/>
          <p14:tracePt t="14750" x="7624763" y="3443288"/>
          <p14:tracePt t="14752" x="7612063" y="3443288"/>
          <p14:tracePt t="14753" x="7612063" y="3455988"/>
          <p14:tracePt t="14753" x="7583488" y="3455988"/>
          <p14:tracePt t="14755" x="7570788" y="3470275"/>
          <p14:tracePt t="14755" x="7556500" y="3470275"/>
          <p14:tracePt t="14757" x="7542213" y="3470275"/>
          <p14:tracePt t="14758" x="7529513" y="3484563"/>
          <p14:tracePt t="14759" x="7500938" y="3497263"/>
          <p14:tracePt t="14760" x="7488238" y="3497263"/>
          <p14:tracePt t="14761" x="7473950" y="3497263"/>
          <p14:tracePt t="14762" x="7461250" y="3511550"/>
          <p14:tracePt t="14762" x="7446963" y="3511550"/>
          <p14:tracePt t="14764" x="7432675" y="3524250"/>
          <p14:tracePt t="14765" x="7419975" y="3524250"/>
          <p14:tracePt t="14766" x="7405688" y="3538538"/>
          <p14:tracePt t="14766" x="7378700" y="3538538"/>
          <p14:tracePt t="14769" x="7364413" y="3552825"/>
          <p14:tracePt t="14770" x="7350125" y="3552825"/>
          <p14:tracePt t="14771" x="7323138" y="3565525"/>
          <p14:tracePt t="14772" x="7310438" y="3565525"/>
          <p14:tracePt t="14773" x="7296150" y="3579813"/>
          <p14:tracePt t="14774" x="7281863" y="3579813"/>
          <p14:tracePt t="14775" x="7269163" y="3579813"/>
          <p14:tracePt t="14776" x="7269163" y="3594100"/>
          <p14:tracePt t="14777" x="7254875" y="3594100"/>
          <p14:tracePt t="14777" x="7227888" y="3594100"/>
          <p14:tracePt t="14779" x="7213600" y="3606800"/>
          <p14:tracePt t="14779" x="7199313" y="3606800"/>
          <p14:tracePt t="14780" x="7186613" y="3621088"/>
          <p14:tracePt t="14782" x="7172325" y="3621088"/>
          <p14:tracePt t="14782" x="7159625" y="3635375"/>
          <p14:tracePt t="14784" x="7145338" y="3635375"/>
          <p14:tracePt t="14784" x="7131050" y="3648075"/>
          <p14:tracePt t="14786" x="7118350" y="3648075"/>
          <p14:tracePt t="14787" x="7104063" y="3648075"/>
          <p14:tracePt t="14788" x="7089775" y="3662363"/>
          <p14:tracePt t="14789" x="7077075" y="3662363"/>
          <p14:tracePt t="14790" x="7062788" y="3662363"/>
          <p14:tracePt t="14791" x="7048500" y="3676650"/>
          <p14:tracePt t="14792" x="7035800" y="3676650"/>
          <p14:tracePt t="14794" x="7021513" y="3689350"/>
          <p14:tracePt t="14795" x="7007225" y="3689350"/>
          <p14:tracePt t="14795" x="6994525" y="3689350"/>
          <p14:tracePt t="14797" x="6980238" y="3703638"/>
          <p14:tracePt t="14798" x="6967538" y="3703638"/>
          <p14:tracePt t="14800" x="6953250" y="3716338"/>
          <p14:tracePt t="14801" x="6938963" y="3716338"/>
          <p14:tracePt t="14802" x="6926263" y="3716338"/>
          <p14:tracePt t="14804" x="6911975" y="3730625"/>
          <p14:tracePt t="14805" x="6897688" y="3730625"/>
          <p14:tracePt t="14806" x="6884988" y="3730625"/>
          <p14:tracePt t="14807" x="6870700" y="3744913"/>
          <p14:tracePt t="14809" x="6856413" y="3744913"/>
          <p14:tracePt t="14810" x="6843713" y="3757613"/>
          <p14:tracePt t="14811" x="6829425" y="3757613"/>
          <p14:tracePt t="14812" x="6816725" y="3757613"/>
          <p14:tracePt t="14812" x="6802438" y="3771900"/>
          <p14:tracePt t="14814" x="6788150" y="3771900"/>
          <p14:tracePt t="14816" x="6775450" y="3771900"/>
          <p14:tracePt t="14816" x="6761163" y="3786188"/>
          <p14:tracePt t="14818" x="6746875" y="3786188"/>
          <p14:tracePt t="14820" x="6734175" y="3798888"/>
          <p14:tracePt t="14821" x="6719888" y="3798888"/>
          <p14:tracePt t="14822" x="6705600" y="3798888"/>
          <p14:tracePt t="14823" x="6705600" y="3813175"/>
          <p14:tracePt t="14823" x="6692900" y="3813175"/>
          <p14:tracePt t="14825" x="6678613" y="3813175"/>
          <p14:tracePt t="14826" x="6665913" y="3813175"/>
          <p14:tracePt t="14827" x="6665913" y="3827463"/>
          <p14:tracePt t="14828" x="6651625" y="3827463"/>
          <p14:tracePt t="14829" x="6637338" y="3827463"/>
          <p14:tracePt t="14829" x="6624638" y="3827463"/>
          <p14:tracePt t="14831" x="6610350" y="3840163"/>
          <p14:tracePt t="14832" x="6596063" y="3840163"/>
          <p14:tracePt t="14834" x="6583363" y="3840163"/>
          <p14:tracePt t="14835" x="6569075" y="3854450"/>
          <p14:tracePt t="14837" x="6554788" y="3854450"/>
          <p14:tracePt t="14837" x="6542088" y="3867150"/>
          <p14:tracePt t="14839" x="6527800" y="3867150"/>
          <p14:tracePt t="14841" x="6513513" y="3867150"/>
          <p14:tracePt t="14842" x="6500813" y="3881438"/>
          <p14:tracePt t="14842" x="6486525" y="3881438"/>
          <p14:tracePt t="14844" x="6473825" y="3881438"/>
          <p14:tracePt t="14845" x="6459538" y="3895725"/>
          <p14:tracePt t="14846" x="6445250" y="3895725"/>
          <p14:tracePt t="14848" x="6432550" y="3895725"/>
          <p14:tracePt t="14849" x="6432550" y="3908425"/>
          <p14:tracePt t="14850" x="6418263" y="3908425"/>
          <p14:tracePt t="14850" x="6403975" y="3908425"/>
          <p14:tracePt t="14852" x="6391275" y="3922713"/>
          <p14:tracePt t="14852" x="6376988" y="3922713"/>
          <p14:tracePt t="14854" x="6362700" y="3922713"/>
          <p14:tracePt t="14856" x="6350000" y="3937000"/>
          <p14:tracePt t="14857" x="6323013" y="3937000"/>
          <p14:tracePt t="14859" x="6308725" y="3949700"/>
          <p14:tracePt t="14860" x="6294438" y="3949700"/>
          <p14:tracePt t="14861" x="6281738" y="3949700"/>
          <p14:tracePt t="14861" x="6267450" y="3963988"/>
          <p14:tracePt t="14864" x="6253163" y="3963988"/>
          <p14:tracePt t="14864" x="6240463" y="3963988"/>
          <p14:tracePt t="14866" x="6226175" y="3978275"/>
          <p14:tracePt t="14867" x="6211888" y="3978275"/>
          <p14:tracePt t="14869" x="6199188" y="3978275"/>
          <p14:tracePt t="14870" x="6184900" y="3990975"/>
          <p14:tracePt t="14871" x="6172200" y="3990975"/>
          <p14:tracePt t="14872" x="6157913" y="3990975"/>
          <p14:tracePt t="14872" x="6157913" y="4005263"/>
          <p14:tracePt t="14874" x="6143625" y="4005263"/>
          <p14:tracePt t="14875" x="6130925" y="4005263"/>
          <p14:tracePt t="14876" x="6116638" y="4005263"/>
          <p14:tracePt t="14877" x="6102350" y="4019550"/>
          <p14:tracePt t="14877" x="6089650" y="4019550"/>
          <p14:tracePt t="14878" x="6075363" y="4019550"/>
          <p14:tracePt t="14879" x="6075363" y="4032250"/>
          <p14:tracePt t="14881" x="6061075" y="4032250"/>
          <p14:tracePt t="14882" x="6048375" y="4032250"/>
          <p14:tracePt t="14882" x="6034088" y="4032250"/>
          <p14:tracePt t="14884" x="6034088" y="4046538"/>
          <p14:tracePt t="14884" x="6019800" y="4046538"/>
          <p14:tracePt t="14886" x="6007100" y="4046538"/>
          <p14:tracePt t="14887" x="5992813" y="4059238"/>
          <p14:tracePt t="14888" x="5980113" y="4059238"/>
          <p14:tracePt t="14890" x="5965825" y="4059238"/>
          <p14:tracePt t="14891" x="5951538" y="4073525"/>
          <p14:tracePt t="14892" x="5938838" y="4073525"/>
          <p14:tracePt t="14894" x="5924550" y="4073525"/>
          <p14:tracePt t="14895" x="5910263" y="4087813"/>
          <p14:tracePt t="14896" x="5897563" y="4087813"/>
          <p14:tracePt t="14898" x="5883275" y="4100513"/>
          <p14:tracePt t="14899" x="5868988" y="4100513"/>
          <p14:tracePt t="14900" x="5856288" y="4100513"/>
          <p14:tracePt t="14902" x="5842000" y="4114800"/>
          <p14:tracePt t="14902" x="5829300" y="4114800"/>
          <p14:tracePt t="14905" x="5815013" y="4114800"/>
          <p14:tracePt t="14906" x="5800725" y="4129088"/>
          <p14:tracePt t="14907" x="5788025" y="4129088"/>
          <p14:tracePt t="14908" x="5788025" y="4141788"/>
          <p14:tracePt t="14909" x="5773738" y="4141788"/>
          <p14:tracePt t="14909" x="5759450" y="4141788"/>
          <p14:tracePt t="14912" x="5746750" y="4156075"/>
          <p14:tracePt t="14913" x="5732463" y="4156075"/>
          <p14:tracePt t="14914" x="5718175" y="4156075"/>
          <p14:tracePt t="14916" x="5705475" y="4170363"/>
          <p14:tracePt t="14916" x="5691188" y="4170363"/>
          <p14:tracePt t="14918" x="5678488" y="4170363"/>
          <p14:tracePt t="14918" x="5678488" y="4183063"/>
          <p14:tracePt t="14919" x="5664200" y="4183063"/>
          <p14:tracePt t="14920" x="5649913" y="4183063"/>
          <p14:tracePt t="14923" x="5637213" y="4197350"/>
          <p14:tracePt t="14924" x="5622925" y="4197350"/>
          <p14:tracePt t="14925" x="5608638" y="4197350"/>
          <p14:tracePt t="14927" x="5595938" y="4210050"/>
          <p14:tracePt t="14929" x="5581650" y="4210050"/>
          <p14:tracePt t="14929" x="5567363" y="4210050"/>
          <p14:tracePt t="14931" x="5567363" y="4224338"/>
          <p14:tracePt t="14932" x="5554663" y="4224338"/>
          <p14:tracePt t="14933" x="5540375" y="4224338"/>
          <p14:tracePt t="14935" x="5540375" y="4238625"/>
          <p14:tracePt t="14936" x="5526088" y="4238625"/>
          <p14:tracePt t="14937" x="5513388" y="4238625"/>
          <p14:tracePt t="14939" x="5499100" y="4251325"/>
          <p14:tracePt t="14941" x="5486400" y="4251325"/>
          <p14:tracePt t="14942" x="5472113" y="4265613"/>
          <p14:tracePt t="14944" x="5457825" y="4265613"/>
          <p14:tracePt t="14946" x="5445125" y="4279900"/>
          <p14:tracePt t="14946" x="5430838" y="4279900"/>
          <p14:tracePt t="14949" x="5416550" y="4292600"/>
          <p14:tracePt t="14950" x="5403850" y="4292600"/>
          <p14:tracePt t="14952" x="5389563" y="4306888"/>
          <p14:tracePt t="14954" x="5375275" y="4306888"/>
          <p14:tracePt t="14955" x="5362575" y="4321175"/>
          <p14:tracePt t="14957" x="5348288" y="4321175"/>
          <p14:tracePt t="14958" x="5335588" y="4333875"/>
          <p14:tracePt t="14960" x="5321300" y="4333875"/>
          <p14:tracePt t="14962" x="5307013" y="4348163"/>
          <p14:tracePt t="14962" x="5294313" y="4348163"/>
          <p14:tracePt t="14966" x="5280025" y="4362450"/>
          <p14:tracePt t="14967" x="5265738" y="4362450"/>
          <p14:tracePt t="14969" x="5253038" y="4375150"/>
          <p14:tracePt t="14970" x="5238750" y="4375150"/>
          <p14:tracePt t="14972" x="5224463" y="4389438"/>
          <p14:tracePt t="14972" x="5211763" y="4389438"/>
          <p14:tracePt t="14975" x="5197475" y="4402138"/>
          <p14:tracePt t="14977" x="5184775" y="4402138"/>
          <p14:tracePt t="14978" x="5170488" y="4416425"/>
          <p14:tracePt t="14979" x="5156200" y="4416425"/>
          <p14:tracePt t="14981" x="5143500" y="4430713"/>
          <p14:tracePt t="14983" x="5129213" y="4430713"/>
          <p14:tracePt t="14984" x="5114925" y="4430713"/>
          <p14:tracePt t="14985" x="5114925" y="4443413"/>
          <p14:tracePt t="14985" x="5102225" y="4443413"/>
          <p14:tracePt t="14988" x="5087938" y="4457700"/>
          <p14:tracePt t="14989" x="5073650" y="4457700"/>
          <p14:tracePt t="14991" x="5060950" y="4471988"/>
          <p14:tracePt t="14993" x="5046663" y="4471988"/>
          <p14:tracePt t="14994" x="5032375" y="4471988"/>
          <p14:tracePt t="14995" x="5032375" y="4484688"/>
          <p14:tracePt t="14996" x="5019675" y="4484688"/>
          <p14:tracePt t="14997" x="5005388" y="4484688"/>
          <p14:tracePt t="14998" x="5005388" y="4498975"/>
          <p14:tracePt t="14999" x="4992688" y="4498975"/>
          <p14:tracePt t="15000" x="4978400" y="4513263"/>
          <p14:tracePt t="15003" x="4964113" y="4513263"/>
          <p14:tracePt t="15004" x="4964113" y="4525963"/>
          <p14:tracePt t="15005" x="4951413" y="4525963"/>
          <p14:tracePt t="15007" x="4937125" y="4540250"/>
          <p14:tracePt t="15009" x="4922838" y="4540250"/>
          <p14:tracePt t="15012" x="4910138" y="4552950"/>
          <p14:tracePt t="15014" x="4895850" y="4552950"/>
          <p14:tracePt t="15015" x="4895850" y="4567238"/>
          <p14:tracePt t="15016" x="4881563" y="4567238"/>
          <p14:tracePt t="15018" x="4868863" y="4567238"/>
          <p14:tracePt t="15018" x="4868863" y="4581525"/>
          <p14:tracePt t="15020" x="4854575" y="4581525"/>
          <p14:tracePt t="15022" x="4854575" y="4594225"/>
          <p14:tracePt t="15023" x="4841875" y="4594225"/>
          <p14:tracePt t="15025" x="4827588" y="4594225"/>
          <p14:tracePt t="15026" x="4827588" y="4608513"/>
          <p14:tracePt t="15027" x="4813300" y="4608513"/>
          <p14:tracePt t="15029" x="4800600" y="4622800"/>
          <p14:tracePt t="15031" x="4786313" y="4622800"/>
          <p14:tracePt t="15033" x="4786313" y="4635500"/>
          <p14:tracePt t="15034" x="4772025" y="4635500"/>
          <p14:tracePt t="15036" x="4759325" y="4635500"/>
          <p14:tracePt t="15036" x="4759325" y="4649788"/>
          <p14:tracePt t="15038" x="4745038" y="4649788"/>
          <p14:tracePt t="15041" x="4730750" y="4664075"/>
          <p14:tracePt t="15044" x="4718050" y="4664075"/>
          <p14:tracePt t="15046" x="4703763" y="4676775"/>
          <p14:tracePt t="15048" x="4691063" y="4676775"/>
          <p14:tracePt t="15050" x="4691063" y="4691063"/>
          <p14:tracePt t="15051" x="4676775" y="4691063"/>
          <p14:tracePt t="15054" x="4662488" y="4691063"/>
          <p14:tracePt t="15056" x="4662488" y="4705350"/>
          <p14:tracePt t="15057" x="4649788" y="4705350"/>
          <p14:tracePt t="15061" x="4635500" y="4705350"/>
          <p14:tracePt t="15062" x="4635500" y="4718050"/>
          <p14:tracePt t="15064" x="4621213" y="4718050"/>
          <p14:tracePt t="15068" x="4608513" y="4718050"/>
          <p14:tracePt t="15070" x="4608513" y="4732338"/>
          <p14:tracePt t="15073" x="4594225" y="4732338"/>
          <p14:tracePt t="15077" x="4579938" y="4732338"/>
          <p14:tracePt t="15080" x="4579938" y="4745038"/>
          <p14:tracePt t="15082" x="4567238" y="4745038"/>
          <p14:tracePt t="15086" x="4552950" y="4745038"/>
          <p14:tracePt t="15090" x="4552950" y="4759325"/>
          <p14:tracePt t="15091" x="4538663" y="4759325"/>
          <p14:tracePt t="15095" x="4525963" y="4759325"/>
          <p14:tracePt t="15097" x="4525963" y="4773613"/>
          <p14:tracePt t="15099" x="4511675" y="4773613"/>
          <p14:tracePt t="15102" x="4498975" y="4773613"/>
          <p14:tracePt t="15104" x="4498975" y="4786313"/>
          <p14:tracePt t="15105" x="4484688" y="4786313"/>
          <p14:tracePt t="15109" x="4470400" y="4786313"/>
          <p14:tracePt t="15110" x="4470400" y="4800600"/>
          <p14:tracePt t="15111" x="4457700" y="4800600"/>
          <p14:tracePt t="15114" x="4443413" y="4800600"/>
          <p14:tracePt t="15115" x="4443413" y="4814888"/>
          <p14:tracePt t="15117" x="4429125" y="4814888"/>
          <p14:tracePt t="15120" x="4416425" y="4827588"/>
          <p14:tracePt t="15121" x="4402138" y="4827588"/>
          <p14:tracePt t="15125" x="4387850" y="4841875"/>
          <p14:tracePt t="15128" x="4375150" y="4841875"/>
          <p14:tracePt t="15130" x="4375150" y="4856163"/>
          <p14:tracePt t="15131" x="4360863" y="4856163"/>
          <p14:tracePt t="15135" x="4348163" y="4868863"/>
          <p14:tracePt t="15138" x="4333875" y="4868863"/>
          <p14:tracePt t="15142" x="4319588" y="4883150"/>
          <p14:tracePt t="15147" x="4306888" y="4883150"/>
          <p14:tracePt t="15149" x="4306888" y="4895850"/>
          <p14:tracePt t="15152" x="4292600" y="4895850"/>
          <p14:tracePt t="15157" x="4292600" y="4910138"/>
          <p14:tracePt t="15158" x="4278313" y="4910138"/>
          <p14:tracePt t="15167" x="4265613" y="4924425"/>
          <p14:tracePt t="15179" x="4251325" y="4924425"/>
          <p14:tracePt t="15183" x="4251325" y="4937125"/>
          <p14:tracePt t="15198" x="4237038" y="4951413"/>
          <p14:tracePt t="15682" x="4251325" y="4951413"/>
          <p14:tracePt t="15704" x="4265613" y="4951413"/>
          <p14:tracePt t="15733" x="4278313" y="4951413"/>
          <p14:tracePt t="15759" x="4292600" y="4951413"/>
          <p14:tracePt t="15779" x="4306888" y="4951413"/>
          <p14:tracePt t="15793" x="4319588" y="4951413"/>
          <p14:tracePt t="15801" x="4319588" y="4937125"/>
          <p14:tracePt t="15809" x="4333875" y="4937125"/>
          <p14:tracePt t="15825" x="4348163" y="4937125"/>
          <p14:tracePt t="15836" x="4360863" y="4937125"/>
          <p14:tracePt t="15846" x="4375150" y="4937125"/>
          <p14:tracePt t="15853" x="4387850" y="4937125"/>
          <p14:tracePt t="15859" x="4402138" y="4937125"/>
          <p14:tracePt t="15861" x="4402138" y="4924425"/>
          <p14:tracePt t="15862" x="4416425" y="4924425"/>
          <p14:tracePt t="15866" x="4429125" y="4924425"/>
          <p14:tracePt t="15869" x="4443413" y="4924425"/>
          <p14:tracePt t="15873" x="4457700" y="4924425"/>
          <p14:tracePt t="15875" x="4470400" y="4924425"/>
          <p14:tracePt t="15878" x="4484688" y="4924425"/>
          <p14:tracePt t="15881" x="4498975" y="4924425"/>
          <p14:tracePt t="15885" x="4511675" y="4924425"/>
          <p14:tracePt t="15888" x="4525963" y="4924425"/>
          <p14:tracePt t="15891" x="4538663" y="4924425"/>
          <p14:tracePt t="15896" x="4552950" y="4924425"/>
          <p14:tracePt t="15898" x="4567238" y="4924425"/>
          <p14:tracePt t="15903" x="4579938" y="4924425"/>
          <p14:tracePt t="15907" x="4594225" y="4924425"/>
          <p14:tracePt t="15911" x="4608513" y="4924425"/>
          <p14:tracePt t="15916" x="4621213" y="4924425"/>
          <p14:tracePt t="15921" x="4635500" y="4924425"/>
          <p14:tracePt t="15925" x="4649788" y="4924425"/>
          <p14:tracePt t="15930" x="4662488" y="4924425"/>
          <p14:tracePt t="15935" x="4676775" y="4924425"/>
          <p14:tracePt t="15940" x="4691063" y="4924425"/>
          <p14:tracePt t="15945" x="4703763" y="4924425"/>
          <p14:tracePt t="15950" x="4718050" y="4924425"/>
          <p14:tracePt t="15954" x="4730750" y="4924425"/>
          <p14:tracePt t="15958" x="4745038" y="4924425"/>
          <p14:tracePt t="15961" x="4759325" y="4924425"/>
          <p14:tracePt t="15966" x="4772025" y="4924425"/>
          <p14:tracePt t="15967" x="4786313" y="4924425"/>
          <p14:tracePt t="15969" x="4800600" y="4924425"/>
          <p14:tracePt t="15972" x="4813300" y="4924425"/>
          <p14:tracePt t="15974" x="4827588" y="4924425"/>
          <p14:tracePt t="15976" x="4841875" y="4924425"/>
          <p14:tracePt t="15978" x="4854575" y="4924425"/>
          <p14:tracePt t="15979" x="4868863" y="4924425"/>
          <p14:tracePt t="15981" x="4881563" y="4924425"/>
          <p14:tracePt t="15984" x="4895850" y="4924425"/>
          <p14:tracePt t="15986" x="4910138" y="4924425"/>
          <p14:tracePt t="15987" x="4922838" y="4924425"/>
          <p14:tracePt t="15989" x="4937125" y="4924425"/>
          <p14:tracePt t="15991" x="4951413" y="4924425"/>
          <p14:tracePt t="15992" x="4964113" y="4924425"/>
          <p14:tracePt t="15994" x="4978400" y="4924425"/>
          <p14:tracePt t="15995" x="4992688" y="4924425"/>
          <p14:tracePt t="15996" x="5005388" y="4937125"/>
          <p14:tracePt t="15997" x="5019675" y="4937125"/>
          <p14:tracePt t="15999" x="5032375" y="4937125"/>
          <p14:tracePt t="16000" x="5046663" y="4937125"/>
          <p14:tracePt t="16002" x="5060950" y="4937125"/>
          <p14:tracePt t="16003" x="5073650" y="4937125"/>
          <p14:tracePt t="16004" x="5087938" y="4937125"/>
          <p14:tracePt t="16005" x="5102225" y="4937125"/>
          <p14:tracePt t="16007" x="5114925" y="4937125"/>
          <p14:tracePt t="16009" x="5129213" y="4937125"/>
          <p14:tracePt t="16009" x="5143500" y="4937125"/>
          <p14:tracePt t="16011" x="5156200" y="4937125"/>
          <p14:tracePt t="16012" x="5170488" y="4937125"/>
          <p14:tracePt t="16014" x="5184775" y="4937125"/>
          <p14:tracePt t="16015" x="5197475" y="4937125"/>
          <p14:tracePt t="16016" x="5211763" y="4937125"/>
          <p14:tracePt t="16016" x="5224463" y="4937125"/>
          <p14:tracePt t="16017" x="5238750" y="4937125"/>
          <p14:tracePt t="16019" x="5253038" y="4937125"/>
          <p14:tracePt t="16021" x="5280025" y="4937125"/>
          <p14:tracePt t="16022" x="5294313" y="4937125"/>
          <p14:tracePt t="16024" x="5307013" y="4937125"/>
          <p14:tracePt t="16025" x="5321300" y="4937125"/>
          <p14:tracePt t="16026" x="5335588" y="4937125"/>
          <p14:tracePt t="16027" x="5348288" y="4937125"/>
          <p14:tracePt t="16028" x="5362575" y="4937125"/>
          <p14:tracePt t="16029" x="5375275" y="4937125"/>
          <p14:tracePt t="16030" x="5389563" y="4937125"/>
          <p14:tracePt t="16032" x="5403850" y="4937125"/>
          <p14:tracePt t="16032" x="5416550" y="4937125"/>
          <p14:tracePt t="16034" x="5430838" y="4937125"/>
          <p14:tracePt t="16034" x="5457825" y="4937125"/>
          <p14:tracePt t="16036" x="5472113" y="4937125"/>
          <p14:tracePt t="16037" x="5486400" y="4937125"/>
          <p14:tracePt t="16038" x="5499100" y="4937125"/>
          <p14:tracePt t="16038" x="5513388" y="4937125"/>
          <p14:tracePt t="16039" x="5526088" y="4937125"/>
          <p14:tracePt t="16040" x="5540375" y="4937125"/>
          <p14:tracePt t="16042" x="5554663" y="4937125"/>
          <p14:tracePt t="16042" x="5567363" y="4937125"/>
          <p14:tracePt t="16043" x="5581650" y="4937125"/>
          <p14:tracePt t="16045" x="5595938" y="4937125"/>
          <p14:tracePt t="16046" x="5608638" y="4937125"/>
          <p14:tracePt t="16047" x="5622925" y="4937125"/>
          <p14:tracePt t="16047" x="5637213" y="4937125"/>
          <p14:tracePt t="16049" x="5649913" y="4937125"/>
          <p14:tracePt t="16050" x="5664200" y="4937125"/>
          <p14:tracePt t="16051" x="5678488" y="4937125"/>
          <p14:tracePt t="16051" x="5705475" y="4937125"/>
          <p14:tracePt t="16052" x="5718175" y="4937125"/>
          <p14:tracePt t="16054" x="5732463" y="4937125"/>
          <p14:tracePt t="16055" x="5746750" y="4937125"/>
          <p14:tracePt t="16057" x="5773738" y="4937125"/>
          <p14:tracePt t="16058" x="5788025" y="4937125"/>
          <p14:tracePt t="16059" x="5800725" y="4937125"/>
          <p14:tracePt t="16060" x="5829300" y="4937125"/>
          <p14:tracePt t="16061" x="5842000" y="4937125"/>
          <p14:tracePt t="16062" x="5856288" y="4937125"/>
          <p14:tracePt t="16063" x="5868988" y="4937125"/>
          <p14:tracePt t="16064" x="5883275" y="4937125"/>
          <p14:tracePt t="16065" x="5897563" y="4937125"/>
          <p14:tracePt t="16066" x="5910263" y="4937125"/>
          <p14:tracePt t="16067" x="5924550" y="4937125"/>
          <p14:tracePt t="16068" x="5938838" y="4937125"/>
          <p14:tracePt t="16068" x="5951538" y="4937125"/>
          <p14:tracePt t="16070" x="5965825" y="4937125"/>
          <p14:tracePt t="16071" x="5980113" y="4937125"/>
          <p14:tracePt t="16072" x="5992813" y="4937125"/>
          <p14:tracePt t="16072" x="6007100" y="4951413"/>
          <p14:tracePt t="16073" x="6019800" y="4951413"/>
          <p14:tracePt t="16076" x="6034088" y="4951413"/>
          <p14:tracePt t="16077" x="6048375" y="4951413"/>
          <p14:tracePt t="16078" x="6061075" y="4951413"/>
          <p14:tracePt t="16078" x="6075363" y="4951413"/>
          <p14:tracePt t="16081" x="6089650" y="4951413"/>
          <p14:tracePt t="16082" x="6102350" y="4951413"/>
          <p14:tracePt t="16082" x="6116638" y="4951413"/>
          <p14:tracePt t="16085" x="6130925" y="4951413"/>
          <p14:tracePt t="16086" x="6143625" y="4951413"/>
          <p14:tracePt t="16086" x="6157913" y="4951413"/>
          <p14:tracePt t="16089" x="6172200" y="4965700"/>
          <p14:tracePt t="16089" x="6184900" y="4965700"/>
          <p14:tracePt t="16092" x="6199188" y="4965700"/>
          <p14:tracePt t="16094" x="6211888" y="4965700"/>
          <p14:tracePt t="16096" x="6226175" y="4965700"/>
          <p14:tracePt t="16097" x="6240463" y="4965700"/>
          <p14:tracePt t="16100" x="6253163" y="4965700"/>
          <p14:tracePt t="16103" x="6267450" y="4965700"/>
          <p14:tracePt t="16106" x="6281738" y="4965700"/>
          <p14:tracePt t="16109" x="6294438" y="4965700"/>
          <p14:tracePt t="16113" x="6308725" y="4965700"/>
          <p14:tracePt t="16119" x="6323013" y="4965700"/>
          <p14:tracePt t="16121" x="6323013" y="4978400"/>
          <p14:tracePt t="16125" x="6335713" y="4978400"/>
          <p14:tracePt t="16133" x="6350000" y="4978400"/>
          <p14:tracePt t="16150" x="6362700" y="4978400"/>
          <p14:tracePt t="16203" x="6376988" y="4978400"/>
          <p14:tracePt t="16213" x="6391275" y="4978400"/>
          <p14:tracePt t="16220" x="6403975" y="4978400"/>
          <p14:tracePt t="16225" x="6403975" y="4992688"/>
          <p14:tracePt t="16230" x="6418263" y="4992688"/>
          <p14:tracePt t="16240" x="6432550" y="4992688"/>
          <p14:tracePt t="16244" x="6432550" y="5006975"/>
          <p14:tracePt t="16249" x="6445250" y="5006975"/>
          <p14:tracePt t="16261" x="6459538" y="5019675"/>
          <p14:tracePt t="16271" x="6473825" y="5019675"/>
          <p14:tracePt t="16277" x="6473825" y="5033963"/>
          <p14:tracePt t="16280" x="6486525" y="5033963"/>
          <p14:tracePt t="16288" x="6500813" y="5033963"/>
          <p14:tracePt t="16290" x="6500813" y="5048250"/>
          <p14:tracePt t="16295" x="6513513" y="5048250"/>
          <p14:tracePt t="16302" x="6527800" y="5048250"/>
          <p14:tracePt t="16304" x="6527800" y="5060950"/>
          <p14:tracePt t="16312" x="6542088" y="5060950"/>
          <p14:tracePt t="16805" x="6554788" y="5060950"/>
          <p14:tracePt t="16973" x="6569075" y="5060950"/>
          <p14:tracePt t="16983" x="6583363" y="5060950"/>
          <p14:tracePt t="16991" x="6596063" y="5060950"/>
          <p14:tracePt t="17003" x="6610350" y="5060950"/>
          <p14:tracePt t="17015" x="6624638" y="5060950"/>
          <p14:tracePt t="17026" x="6637338" y="5060950"/>
          <p14:tracePt t="17037" x="6651625" y="5060950"/>
          <p14:tracePt t="17049" x="6665913" y="5060950"/>
          <p14:tracePt t="17053" x="6678613" y="5048250"/>
          <p14:tracePt t="17062" x="6692900" y="5048250"/>
          <p14:tracePt t="17068" x="6705600" y="5048250"/>
          <p14:tracePt t="17072" x="6719888" y="5048250"/>
          <p14:tracePt t="17076" x="6734175" y="5048250"/>
          <p14:tracePt t="17081" x="6746875" y="5048250"/>
          <p14:tracePt t="17084" x="6761163" y="5048250"/>
          <p14:tracePt t="17086" x="6761163" y="5033963"/>
          <p14:tracePt t="17088" x="6775450" y="5033963"/>
          <p14:tracePt t="17092" x="6788150" y="5033963"/>
          <p14:tracePt t="17095" x="6802438" y="5033963"/>
          <p14:tracePt t="17099" x="6816725" y="5033963"/>
          <p14:tracePt t="17102" x="6829425" y="5033963"/>
          <p14:tracePt t="17105" x="6843713" y="5033963"/>
          <p14:tracePt t="17106" x="6856413" y="5033963"/>
          <p14:tracePt t="17109" x="6870700" y="5033963"/>
          <p14:tracePt t="17112" x="6884988" y="5033963"/>
          <p14:tracePt t="17115" x="6897688" y="5033963"/>
          <p14:tracePt t="17117" x="6911975" y="5033963"/>
          <p14:tracePt t="17121" x="6926263" y="5033963"/>
          <p14:tracePt t="17123" x="6938963" y="5019675"/>
          <p14:tracePt t="17125" x="6953250" y="5019675"/>
          <p14:tracePt t="17128" x="6967538" y="5019675"/>
          <p14:tracePt t="17131" x="6980238" y="5019675"/>
          <p14:tracePt t="17134" x="6994525" y="5019675"/>
          <p14:tracePt t="17137" x="7007225" y="5019675"/>
          <p14:tracePt t="17140" x="7021513" y="5019675"/>
          <p14:tracePt t="17143" x="7035800" y="5019675"/>
          <p14:tracePt t="17146" x="7048500" y="5019675"/>
          <p14:tracePt t="17149" x="7062788" y="5019675"/>
          <p14:tracePt t="17153" x="7077075" y="5019675"/>
          <p14:tracePt t="17157" x="7089775" y="5019675"/>
          <p14:tracePt t="17161" x="7104063" y="5019675"/>
          <p14:tracePt t="17164" x="7118350" y="5019675"/>
          <p14:tracePt t="17168" x="7131050" y="5019675"/>
          <p14:tracePt t="17172" x="7145338" y="5019675"/>
          <p14:tracePt t="17176" x="7159625" y="5019675"/>
          <p14:tracePt t="17178" x="7172325" y="5019675"/>
          <p14:tracePt t="17181" x="7186613" y="5019675"/>
          <p14:tracePt t="17183" x="7199313" y="5019675"/>
          <p14:tracePt t="17184" x="7199313" y="5033963"/>
          <p14:tracePt t="17186" x="7213600" y="5033963"/>
          <p14:tracePt t="17188" x="7227888" y="5033963"/>
          <p14:tracePt t="17190" x="7240588" y="5033963"/>
          <p14:tracePt t="17193" x="7254875" y="5033963"/>
          <p14:tracePt t="17195" x="7269163" y="5033963"/>
          <p14:tracePt t="17195" x="7269163" y="5048250"/>
          <p14:tracePt t="17196" x="7281863" y="5048250"/>
          <p14:tracePt t="17199" x="7296150" y="5048250"/>
          <p14:tracePt t="17200" x="7310438" y="5048250"/>
          <p14:tracePt t="17203" x="7323138" y="5048250"/>
          <p14:tracePt t="17204" x="7337425" y="5060950"/>
          <p14:tracePt t="17206" x="7350125" y="5060950"/>
          <p14:tracePt t="17207" x="7364413" y="5060950"/>
          <p14:tracePt t="17210" x="7378700" y="5075238"/>
          <p14:tracePt t="17212" x="7391400" y="5075238"/>
          <p14:tracePt t="17214" x="7405688" y="5075238"/>
          <p14:tracePt t="17215" x="7419975" y="5075238"/>
          <p14:tracePt t="17217" x="7432675" y="5087938"/>
          <p14:tracePt t="17219" x="7446963" y="5087938"/>
          <p14:tracePt t="17221" x="7461250" y="5087938"/>
          <p14:tracePt t="17222" x="7473950" y="5087938"/>
          <p14:tracePt t="17224" x="7488238" y="5102225"/>
          <p14:tracePt t="17225" x="7500938" y="5102225"/>
          <p14:tracePt t="17228" x="7515225" y="5102225"/>
          <p14:tracePt t="17229" x="7529513" y="5116513"/>
          <p14:tracePt t="17231" x="7542213" y="5116513"/>
          <p14:tracePt t="17231" x="7556500" y="5116513"/>
          <p14:tracePt t="17234" x="7570788" y="5116513"/>
          <p14:tracePt t="17236" x="7583488" y="5116513"/>
          <p14:tracePt t="17237" x="7597775" y="5129213"/>
          <p14:tracePt t="17238" x="7612063" y="5129213"/>
          <p14:tracePt t="17240" x="7624763" y="5129213"/>
          <p14:tracePt t="17241" x="7639050" y="5129213"/>
          <p14:tracePt t="17243" x="7653338" y="5129213"/>
          <p14:tracePt t="17244" x="7666038" y="5143500"/>
          <p14:tracePt t="17246" x="7680325" y="5143500"/>
          <p14:tracePt t="17246" x="7693025" y="5143500"/>
          <p14:tracePt t="17249" x="7707313" y="5143500"/>
          <p14:tracePt t="17250" x="7721600" y="5157788"/>
          <p14:tracePt t="17252" x="7734300" y="5157788"/>
          <p14:tracePt t="17254" x="7748588" y="5157788"/>
          <p14:tracePt t="17256" x="7762875" y="5157788"/>
          <p14:tracePt t="17256" x="7762875" y="5170488"/>
          <p14:tracePt t="17258" x="7775575" y="5170488"/>
          <p14:tracePt t="17259" x="7789863" y="5170488"/>
          <p14:tracePt t="17261" x="7804150" y="5170488"/>
          <p14:tracePt t="17261" x="7816850" y="5170488"/>
          <p14:tracePt t="17264" x="7831138" y="5170488"/>
          <p14:tracePt t="17264" x="7843838" y="5184775"/>
          <p14:tracePt t="17267" x="7858125" y="5184775"/>
          <p14:tracePt t="17269" x="7872413" y="5184775"/>
          <p14:tracePt t="17271" x="7885113" y="5199063"/>
          <p14:tracePt t="17272" x="7899400" y="5199063"/>
          <p14:tracePt t="17274" x="7913688" y="5199063"/>
          <p14:tracePt t="17276" x="7926388" y="5199063"/>
          <p14:tracePt t="17278" x="7940675" y="5199063"/>
          <p14:tracePt t="17279" x="7940675" y="5211763"/>
          <p14:tracePt t="17280" x="7954963" y="5211763"/>
          <p14:tracePt t="17282" x="7967663" y="5211763"/>
          <p14:tracePt t="17284" x="7981950" y="5211763"/>
          <p14:tracePt t="17286" x="7994650" y="5226050"/>
          <p14:tracePt t="17287" x="8008938" y="5226050"/>
          <p14:tracePt t="17291" x="8023225" y="5226050"/>
          <p14:tracePt t="17293" x="8035925" y="5238750"/>
          <p14:tracePt t="17294" x="8050213" y="5238750"/>
          <p14:tracePt t="17297" x="8064500" y="5238750"/>
          <p14:tracePt t="17299" x="8077200" y="5238750"/>
          <p14:tracePt t="17300" x="8077200" y="5253038"/>
          <p14:tracePt t="17301" x="8091488" y="5253038"/>
          <p14:tracePt t="17304" x="8105775" y="5253038"/>
          <p14:tracePt t="17305" x="8118475" y="5253038"/>
          <p14:tracePt t="17308" x="8118475" y="5267325"/>
          <p14:tracePt t="17309" x="8132763" y="5267325"/>
          <p14:tracePt t="17311" x="8147050" y="5267325"/>
          <p14:tracePt t="17313" x="8159750" y="5267325"/>
          <p14:tracePt t="17315" x="8174038" y="5267325"/>
          <p14:tracePt t="17318" x="8186738" y="5280025"/>
          <p14:tracePt t="17320" x="8201025" y="5280025"/>
          <p14:tracePt t="17323" x="8215313" y="5280025"/>
          <p14:tracePt t="17324" x="8228013" y="5280025"/>
          <p14:tracePt t="17327" x="8242300" y="5280025"/>
          <p14:tracePt t="17329" x="8242300" y="5294313"/>
          <p14:tracePt t="17330" x="8256588" y="5294313"/>
          <p14:tracePt t="17332" x="8269288" y="5294313"/>
          <p14:tracePt t="17336" x="8283575" y="5294313"/>
          <p14:tracePt t="17340" x="8297863" y="5294313"/>
          <p14:tracePt t="17343" x="8310563" y="5294313"/>
          <p14:tracePt t="17344" x="8310563" y="5308600"/>
          <p14:tracePt t="17348" x="8324850" y="5308600"/>
          <p14:tracePt t="17351" x="8337550" y="5308600"/>
          <p14:tracePt t="17355" x="8351838" y="5308600"/>
          <p14:tracePt t="17358" x="8366125" y="5308600"/>
          <p14:tracePt t="17360" x="8366125" y="5321300"/>
          <p14:tracePt t="17363" x="8378825" y="5321300"/>
          <p14:tracePt t="17365" x="8393113" y="5321300"/>
          <p14:tracePt t="17368" x="8407400" y="5321300"/>
          <p14:tracePt t="17370" x="8420100" y="5335588"/>
          <p14:tracePt t="17373" x="8434388" y="5335588"/>
          <p14:tracePt t="17376" x="8448675" y="5335588"/>
          <p14:tracePt t="17378" x="8461375" y="5335588"/>
          <p14:tracePt t="17380" x="8475663" y="5349875"/>
          <p14:tracePt t="17381" x="8488363" y="5349875"/>
          <p14:tracePt t="17385" x="8502650" y="5349875"/>
          <p14:tracePt t="17387" x="8516938" y="5349875"/>
          <p14:tracePt t="17388" x="8516938" y="5362575"/>
          <p14:tracePt t="17389" x="8529638" y="5362575"/>
          <p14:tracePt t="17392" x="8543925" y="5362575"/>
          <p14:tracePt t="17394" x="8558213" y="5362575"/>
          <p14:tracePt t="17396" x="8570913" y="5362575"/>
          <p14:tracePt t="17398" x="8585200" y="5376863"/>
          <p14:tracePt t="17401" x="8599488" y="5376863"/>
          <p14:tracePt t="17403" x="8612188" y="5376863"/>
          <p14:tracePt t="17406" x="8626475" y="5376863"/>
          <p14:tracePt t="17410" x="8640763" y="5391150"/>
          <p14:tracePt t="17412" x="8653463" y="5391150"/>
          <p14:tracePt t="17416" x="8667750" y="5391150"/>
          <p14:tracePt t="17418" x="8680450" y="5391150"/>
          <p14:tracePt t="17422" x="8694738" y="5403850"/>
          <p14:tracePt t="17427" x="8709025" y="5403850"/>
          <p14:tracePt t="17431" x="8721725" y="5403850"/>
          <p14:tracePt t="17436" x="8736013" y="5403850"/>
          <p14:tracePt t="17443" x="8750300" y="5403850"/>
          <p14:tracePt t="17446" x="8750300" y="5418138"/>
          <p14:tracePt t="17456" x="8763000" y="5418138"/>
          <p14:tracePt t="17479" x="8777288" y="5418138"/>
          <p14:tracePt t="17486" x="8791575" y="5418138"/>
          <p14:tracePt t="17491" x="8791575" y="5430838"/>
          <p14:tracePt t="17492" x="8804275" y="5430838"/>
          <p14:tracePt t="17498" x="8818563" y="5430838"/>
          <p14:tracePt t="17504" x="8831263" y="5430838"/>
          <p14:tracePt t="17509" x="8845550" y="5445125"/>
          <p14:tracePt t="17516" x="8859838" y="5445125"/>
          <p14:tracePt t="17522" x="8872538" y="5445125"/>
          <p14:tracePt t="17530" x="8886825" y="5445125"/>
          <p14:tracePt t="17533" x="8886825" y="5459413"/>
          <p14:tracePt t="17538" x="8901113" y="5459413"/>
          <p14:tracePt t="17547" x="8913813" y="5459413"/>
          <p14:tracePt t="17554" x="8928100" y="5459413"/>
          <p14:tracePt t="17565" x="8942388" y="5459413"/>
          <p14:tracePt t="17610" x="8955088" y="5459413"/>
          <p14:tracePt t="17612" x="8955088" y="5445125"/>
          <p14:tracePt t="17624" x="8955088" y="5430838"/>
          <p14:tracePt t="17625" x="8969375" y="5430838"/>
          <p14:tracePt t="17634" x="8969375" y="5418138"/>
          <p14:tracePt t="17638" x="8982075" y="5418138"/>
          <p14:tracePt t="17641" x="8982075" y="5403850"/>
          <p14:tracePt t="17650" x="8996363" y="5391150"/>
          <p14:tracePt t="17659" x="8996363" y="5376863"/>
          <p14:tracePt t="17661" x="9010650" y="5376863"/>
          <p14:tracePt t="17671" x="9010650" y="5362575"/>
          <p14:tracePt t="17675" x="9023350" y="5362575"/>
          <p14:tracePt t="17697" x="9023350" y="5349875"/>
          <p14:tracePt t="17707" x="9037638" y="5349875"/>
          <p14:tracePt t="17716" x="9037638" y="5335588"/>
          <p14:tracePt t="17726" x="9037638" y="5321300"/>
          <p14:tracePt t="17729" x="9051925" y="5321300"/>
          <p14:tracePt t="17734" x="9051925" y="5308600"/>
          <p14:tracePt t="17740" x="9051925" y="5294313"/>
          <p14:tracePt t="17744" x="9064625" y="5294313"/>
          <p14:tracePt t="17746" x="9064625" y="5280025"/>
          <p14:tracePt t="17752" x="9064625" y="5267325"/>
          <p14:tracePt t="17758" x="9064625" y="5253038"/>
          <p14:tracePt t="17761" x="9078913" y="5253038"/>
          <p14:tracePt t="17762" x="9078913" y="5238750"/>
          <p14:tracePt t="17769" x="9078913" y="5226050"/>
          <p14:tracePt t="17774" x="9093200" y="5211763"/>
          <p14:tracePt t="17780" x="9093200" y="5199063"/>
          <p14:tracePt t="17788" x="9093200" y="5184775"/>
          <p14:tracePt t="17790" x="9105900" y="5184775"/>
          <p14:tracePt t="17796" x="9105900" y="5170488"/>
          <p14:tracePt t="17804" x="9105900" y="5157788"/>
          <p14:tracePt t="17815" x="9120188" y="5143500"/>
          <p14:tracePt t="17825" x="9120188" y="5129213"/>
          <p14:tracePt t="17833" x="9120188" y="5116513"/>
          <p14:tracePt t="17840" x="9134475" y="5102225"/>
          <p14:tracePt t="17850" x="9134475" y="5087938"/>
          <p14:tracePt t="17859" x="9134475" y="5075238"/>
          <p14:tracePt t="17865" x="9147175" y="5060950"/>
          <p14:tracePt t="17874" x="9147175" y="5048250"/>
          <p14:tracePt t="17879" x="9147175" y="5033963"/>
          <p14:tracePt t="17884" x="9147175" y="5019675"/>
          <p14:tracePt t="17890" x="9161463" y="5006975"/>
          <p14:tracePt t="17894" x="9161463" y="4992688"/>
          <p14:tracePt t="17897" x="9161463" y="4978400"/>
          <p14:tracePt t="17900" x="9161463" y="4965700"/>
          <p14:tracePt t="17903" x="9161463" y="4951413"/>
          <p14:tracePt t="17906" x="9161463" y="4937125"/>
          <p14:tracePt t="17910" x="9161463" y="4924425"/>
          <p14:tracePt t="17913" x="9161463" y="4910138"/>
          <p14:tracePt t="17916" x="9161463" y="4895850"/>
          <p14:tracePt t="17920" x="9161463" y="4883150"/>
          <p14:tracePt t="17922" x="9161463" y="4868863"/>
          <p14:tracePt t="17927" x="9161463" y="4856163"/>
          <p14:tracePt t="17929" x="9147175" y="4841875"/>
          <p14:tracePt t="17932" x="9147175" y="4827588"/>
          <p14:tracePt t="17938" x="9147175" y="4814888"/>
          <p14:tracePt t="17943" x="9147175" y="4800600"/>
          <p14:tracePt t="17951" x="9147175" y="4786313"/>
          <p14:tracePt t="17958" x="9147175" y="4773613"/>
          <p14:tracePt t="17967" x="9147175" y="4759325"/>
          <p14:tracePt t="17976" x="9147175" y="4745038"/>
          <p14:tracePt t="17981" x="9134475" y="4745038"/>
          <p14:tracePt t="18006" x="9134475" y="4732338"/>
          <p14:tracePt t="18224" x="9134475" y="4745038"/>
          <p14:tracePt t="18239" x="9134475" y="4759325"/>
          <p14:tracePt t="18250" x="9134475" y="4773613"/>
          <p14:tracePt t="18255" x="9134475" y="4786313"/>
          <p14:tracePt t="18257" x="9147175" y="4786313"/>
          <p14:tracePt t="18260" x="9147175" y="4800600"/>
          <p14:tracePt t="18265" x="9147175" y="4814888"/>
          <p14:tracePt t="18270" x="9147175" y="4827588"/>
          <p14:tracePt t="18275" x="9147175" y="4841875"/>
          <p14:tracePt t="18279" x="9161463" y="4856163"/>
          <p14:tracePt t="18284" x="9161463" y="4868863"/>
          <p14:tracePt t="18289" x="9161463" y="4883150"/>
          <p14:tracePt t="18293" x="9161463" y="4895850"/>
          <p14:tracePt t="18296" x="9161463" y="4910138"/>
          <p14:tracePt t="18300" x="9161463" y="4924425"/>
          <p14:tracePt t="18303" x="9161463" y="4937125"/>
          <p14:tracePt t="18308" x="9161463" y="4951413"/>
          <p14:tracePt t="18310" x="9161463" y="4965700"/>
          <p14:tracePt t="18312" x="9161463" y="4978400"/>
          <p14:tracePt t="18313" x="9174163" y="4978400"/>
          <p14:tracePt t="18314" x="9174163" y="4992688"/>
          <p14:tracePt t="18318" x="9174163" y="5006975"/>
          <p14:tracePt t="18323" x="9174163" y="5019675"/>
          <p14:tracePt t="18327" x="9174163" y="5033963"/>
          <p14:tracePt t="18329" x="9174163" y="5048250"/>
          <p14:tracePt t="18332" x="9174163" y="5060950"/>
          <p14:tracePt t="18336" x="9174163" y="5075238"/>
          <p14:tracePt t="18340" x="9174163" y="5087938"/>
          <p14:tracePt t="18343" x="9174163" y="5102225"/>
          <p14:tracePt t="18348" x="9174163" y="5116513"/>
          <p14:tracePt t="18350" x="9174163" y="5129213"/>
          <p14:tracePt t="18352" x="9188450" y="5129213"/>
          <p14:tracePt t="18353" x="9188450" y="5143500"/>
          <p14:tracePt t="18357" x="9188450" y="5157788"/>
          <p14:tracePt t="18360" x="9188450" y="5170488"/>
          <p14:tracePt t="18363" x="9188450" y="5184775"/>
          <p14:tracePt t="18366" x="9188450" y="5199063"/>
          <p14:tracePt t="18371" x="9188450" y="5211763"/>
          <p14:tracePt t="18374" x="9188450" y="5226050"/>
          <p14:tracePt t="18378" x="9188450" y="5238750"/>
          <p14:tracePt t="18383" x="9188450" y="5253038"/>
          <p14:tracePt t="18389" x="9188450" y="5267325"/>
          <p14:tracePt t="18394" x="9188450" y="5280025"/>
          <p14:tracePt t="18401" x="9188450" y="5294313"/>
          <p14:tracePt t="18403" x="9202738" y="5294313"/>
          <p14:tracePt t="18406" x="9202738" y="5308600"/>
          <p14:tracePt t="18411" x="9202738" y="5321300"/>
          <p14:tracePt t="18416" x="9215438" y="5335588"/>
          <p14:tracePt t="18421" x="9215438" y="5349875"/>
          <p14:tracePt t="18422" x="9229725" y="5349875"/>
          <p14:tracePt t="18425" x="9229725" y="5362575"/>
          <p14:tracePt t="18428" x="9244013" y="5376863"/>
          <p14:tracePt t="18431" x="9256713" y="5376863"/>
          <p14:tracePt t="18432" x="9256713" y="5391150"/>
          <p14:tracePt t="18434" x="9271000" y="5391150"/>
          <p14:tracePt t="18436" x="9271000" y="5403850"/>
          <p14:tracePt t="18437" x="9285288" y="5403850"/>
          <p14:tracePt t="18439" x="9297988" y="5418138"/>
          <p14:tracePt t="18442" x="9312275" y="5418138"/>
          <p14:tracePt t="18443" x="9312275" y="5430838"/>
          <p14:tracePt t="18444" x="9324975" y="5430838"/>
          <p14:tracePt t="18446" x="9339263" y="5430838"/>
          <p14:tracePt t="18447" x="9339263" y="5445125"/>
          <p14:tracePt t="18448" x="9353550" y="5445125"/>
          <p14:tracePt t="18450" x="9366250" y="5459413"/>
          <p14:tracePt t="18453" x="9380538" y="5459413"/>
          <p14:tracePt t="18455" x="9394825" y="5472113"/>
          <p14:tracePt t="18457" x="9407525" y="5472113"/>
          <p14:tracePt t="18459" x="9421813" y="5486400"/>
          <p14:tracePt t="18461" x="9436100" y="5486400"/>
          <p14:tracePt t="18463" x="9448800" y="5486400"/>
          <p14:tracePt t="18464" x="9448800" y="5500688"/>
          <p14:tracePt t="18466" x="9463088" y="5500688"/>
          <p14:tracePt t="18468" x="9475788" y="5500688"/>
          <p14:tracePt t="18476" x="9517063" y="5513388"/>
          <p14:tracePt t="18477" x="9531350" y="5513388"/>
          <p14:tracePt t="18479" x="9545638" y="5527675"/>
          <p14:tracePt t="18482" x="9558338" y="5527675"/>
          <p14:tracePt t="18485" x="9572625" y="5527675"/>
          <p14:tracePt t="18487" x="9586913" y="5527675"/>
          <p14:tracePt t="18490" x="9599613" y="5527675"/>
          <p14:tracePt t="18495" x="9613900" y="5527675"/>
          <p14:tracePt t="18497" x="9628188" y="5527675"/>
          <p14:tracePt t="18502" x="9640888" y="5527675"/>
          <p14:tracePt t="18506" x="9655175" y="5527675"/>
          <p14:tracePt t="18511" x="9667875" y="5527675"/>
          <p14:tracePt t="18516" x="9667875" y="5513388"/>
          <p14:tracePt t="18519" x="9682163" y="5513388"/>
          <p14:tracePt t="18522" x="9682163" y="5500688"/>
          <p14:tracePt t="18528" x="9682163" y="5486400"/>
          <p14:tracePt t="18529" x="9696450" y="5486400"/>
          <p14:tracePt t="18532" x="9696450" y="5472113"/>
          <p14:tracePt t="18535" x="9696450" y="5459413"/>
          <p14:tracePt t="18539" x="9709150" y="5445125"/>
          <p14:tracePt t="18543" x="9709150" y="5430838"/>
          <p14:tracePt t="18546" x="9709150" y="5418138"/>
          <p14:tracePt t="18551" x="9709150" y="5403850"/>
          <p14:tracePt t="18553" x="9709150" y="5391150"/>
          <p14:tracePt t="18556" x="9723438" y="5376863"/>
          <p14:tracePt t="18559" x="9723438" y="5362575"/>
          <p14:tracePt t="18561" x="9723438" y="5349875"/>
          <p14:tracePt t="18564" x="9723438" y="5335588"/>
          <p14:tracePt t="18567" x="9723438" y="5321300"/>
          <p14:tracePt t="18570" x="9737725" y="5308600"/>
          <p14:tracePt t="18573" x="9737725" y="5294313"/>
          <p14:tracePt t="18576" x="9737725" y="5280025"/>
          <p14:tracePt t="18578" x="9737725" y="5267325"/>
          <p14:tracePt t="18581" x="9737725" y="5253038"/>
          <p14:tracePt t="18584" x="9737725" y="5238750"/>
          <p14:tracePt t="18586" x="9750425" y="5238750"/>
          <p14:tracePt t="18586" x="9750425" y="5226050"/>
          <p14:tracePt t="18590" x="9750425" y="5211763"/>
          <p14:tracePt t="18593" x="9750425" y="5199063"/>
          <p14:tracePt t="18596" x="9750425" y="5184775"/>
          <p14:tracePt t="18599" x="9750425" y="5170488"/>
          <p14:tracePt t="18602" x="9750425" y="5157788"/>
          <p14:tracePt t="18605" x="9750425" y="5143500"/>
          <p14:tracePt t="18608" x="9750425" y="5129213"/>
          <p14:tracePt t="18612" x="9750425" y="5116513"/>
          <p14:tracePt t="18615" x="9764713" y="5116513"/>
          <p14:tracePt t="18616" x="9764713" y="5102225"/>
          <p14:tracePt t="18620" x="9764713" y="5087938"/>
          <p14:tracePt t="18624" x="9764713" y="5075238"/>
          <p14:tracePt t="18628" x="9764713" y="5060950"/>
          <p14:tracePt t="18632" x="9764713" y="5048250"/>
          <p14:tracePt t="18637" x="9764713" y="5033963"/>
          <p14:tracePt t="18640" x="9764713" y="5019675"/>
          <p14:tracePt t="18644" x="9764713" y="5006975"/>
          <p14:tracePt t="18648" x="9764713" y="4992688"/>
          <p14:tracePt t="18651" x="9764713" y="4978400"/>
          <p14:tracePt t="18655" x="9764713" y="4965700"/>
          <p14:tracePt t="18658" x="9764713" y="4951413"/>
          <p14:tracePt t="18662" x="9764713" y="4937125"/>
          <p14:tracePt t="18665" x="9764713" y="4924425"/>
          <p14:tracePt t="18668" x="9764713" y="4910138"/>
          <p14:tracePt t="18671" x="9764713" y="4895850"/>
          <p14:tracePt t="18674" x="9764713" y="4883150"/>
          <p14:tracePt t="18677" x="9764713" y="4868863"/>
          <p14:tracePt t="18682" x="9764713" y="4856163"/>
          <p14:tracePt t="18684" x="9764713" y="4841875"/>
          <p14:tracePt t="18688" x="9764713" y="4827588"/>
          <p14:tracePt t="18691" x="9764713" y="4814888"/>
          <p14:tracePt t="18694" x="9764713" y="4800600"/>
          <p14:tracePt t="18697" x="9764713" y="4786313"/>
          <p14:tracePt t="18700" x="9764713" y="4773613"/>
          <p14:tracePt t="18703" x="9764713" y="4759325"/>
          <p14:tracePt t="18705" x="9750425" y="4759325"/>
          <p14:tracePt t="18706" x="9750425" y="4745038"/>
          <p14:tracePt t="18709" x="9750425" y="4732338"/>
          <p14:tracePt t="18713" x="9750425" y="4718050"/>
          <p14:tracePt t="18716" x="9750425" y="4705350"/>
          <p14:tracePt t="18719" x="9750425" y="4691063"/>
          <p14:tracePt t="18720" x="9737725" y="4691063"/>
          <p14:tracePt t="18722" x="9737725" y="4676775"/>
          <p14:tracePt t="18726" x="9737725" y="4664075"/>
          <p14:tracePt t="18737" x="9737725" y="4649788"/>
          <p14:tracePt t="18974" x="9723438" y="4649788"/>
          <p14:tracePt t="18976" x="9723438" y="4664075"/>
          <p14:tracePt t="18985" x="9723438" y="4676775"/>
          <p14:tracePt t="18993" x="9723438" y="4691063"/>
          <p14:tracePt t="19000" x="9723438" y="4705350"/>
          <p14:tracePt t="19006" x="9723438" y="4718050"/>
          <p14:tracePt t="19013" x="9723438" y="4732338"/>
          <p14:tracePt t="19018" x="9723438" y="4745038"/>
          <p14:tracePt t="19023" x="9723438" y="4759325"/>
          <p14:tracePt t="19027" x="9723438" y="4773613"/>
          <p14:tracePt t="19031" x="9723438" y="4786313"/>
          <p14:tracePt t="19035" x="9723438" y="4800600"/>
          <p14:tracePt t="19039" x="9723438" y="4814888"/>
          <p14:tracePt t="19043" x="9723438" y="4827588"/>
          <p14:tracePt t="19046" x="9723438" y="4841875"/>
          <p14:tracePt t="19051" x="9723438" y="4856163"/>
          <p14:tracePt t="19053" x="9723438" y="4868863"/>
          <p14:tracePt t="19058" x="9723438" y="4883150"/>
          <p14:tracePt t="19061" x="9723438" y="4895850"/>
          <p14:tracePt t="19068" x="9737725" y="4910138"/>
          <p14:tracePt t="19071" x="9737725" y="4924425"/>
          <p14:tracePt t="19076" x="9737725" y="4937125"/>
          <p14:tracePt t="19081" x="9737725" y="4951413"/>
          <p14:tracePt t="19086" x="9737725" y="4965700"/>
          <p14:tracePt t="19091" x="9737725" y="4978400"/>
          <p14:tracePt t="19094" x="9750425" y="4978400"/>
          <p14:tracePt t="19097" x="9750425" y="4992688"/>
          <p14:tracePt t="19103" x="9750425" y="5006975"/>
          <p14:tracePt t="19109" x="9750425" y="5019675"/>
          <p14:tracePt t="19116" x="9750425" y="5033963"/>
          <p14:tracePt t="19119" x="9764713" y="5033963"/>
          <p14:tracePt t="19124" x="9764713" y="5048250"/>
          <p14:tracePt t="19134" x="9764713" y="5060950"/>
          <p14:tracePt t="19143" x="9764713" y="5075238"/>
          <p14:tracePt t="19147" x="9779000" y="5075238"/>
          <p14:tracePt t="19153" x="9779000" y="5087938"/>
          <p14:tracePt t="19162" x="9779000" y="5102225"/>
          <p14:tracePt t="19167" x="9791700" y="5102225"/>
          <p14:tracePt t="19170" x="9791700" y="5116513"/>
          <p14:tracePt t="19178" x="9791700" y="5129213"/>
          <p14:tracePt t="19181" x="9805988" y="5129213"/>
          <p14:tracePt t="19184" x="9805988" y="5143500"/>
          <p14:tracePt t="19191" x="9805988" y="5157788"/>
          <p14:tracePt t="19193" x="9818688" y="5157788"/>
          <p14:tracePt t="19197" x="9818688" y="5170488"/>
          <p14:tracePt t="19202" x="9832975" y="5170488"/>
          <p14:tracePt t="19204" x="9832975" y="5184775"/>
          <p14:tracePt t="19210" x="9847263" y="5184775"/>
          <p14:tracePt t="19212" x="9847263" y="5199063"/>
          <p14:tracePt t="19218" x="9859963" y="5211763"/>
          <p14:tracePt t="19224" x="9874250" y="5211763"/>
          <p14:tracePt t="19225" x="9874250" y="5226050"/>
          <p14:tracePt t="19229" x="9888538" y="5226050"/>
          <p14:tracePt t="19232" x="9888538" y="5238750"/>
          <p14:tracePt t="19234" x="9901238" y="5238750"/>
          <p14:tracePt t="19240" x="9915525" y="5253038"/>
          <p14:tracePt t="19245" x="9929813" y="5267325"/>
          <p14:tracePt t="19249" x="9942513" y="5267325"/>
          <p14:tracePt t="19253" x="9942513" y="5280025"/>
          <p14:tracePt t="19255" x="9956800" y="5280025"/>
          <p14:tracePt t="19261" x="9969500" y="5280025"/>
          <p14:tracePt t="19263" x="9969500" y="5294313"/>
          <p14:tracePt t="19269" x="9983788" y="5294313"/>
          <p14:tracePt t="19273" x="9983788" y="5308600"/>
          <p14:tracePt t="19277" x="9998075" y="5308600"/>
          <p14:tracePt t="19285" x="9998075" y="5321300"/>
          <p14:tracePt t="19289" x="10010775" y="5321300"/>
          <p14:tracePt t="19311" x="10025063" y="5321300"/>
          <p14:tracePt t="19333" x="10039350" y="5321300"/>
          <p14:tracePt t="19346" x="10052050" y="5321300"/>
          <p14:tracePt t="19357" x="10066338" y="5321300"/>
          <p14:tracePt t="19367" x="10080625" y="5321300"/>
          <p14:tracePt t="19379" x="10093325" y="5321300"/>
          <p14:tracePt t="19389" x="10107613" y="5321300"/>
          <p14:tracePt t="19400" x="10121900" y="5321300"/>
          <p14:tracePt t="19412" x="10121900" y="5308600"/>
          <p14:tracePt t="19421" x="10134600" y="5308600"/>
          <p14:tracePt t="19437" x="10148888" y="5294313"/>
          <p14:tracePt t="19451" x="10148888" y="5280025"/>
          <p14:tracePt t="19454" x="10161588" y="5280025"/>
          <p14:tracePt t="19476" x="10161588" y="5267325"/>
          <p14:tracePt t="19673" x="10175875" y="5267325"/>
          <p14:tracePt t="19691" x="10175875" y="5280025"/>
          <p14:tracePt t="19709" x="10175875" y="5294313"/>
          <p14:tracePt t="19711" x="10190163" y="5294313"/>
          <p14:tracePt t="19725" x="10190163" y="5308600"/>
          <p14:tracePt t="19739" x="10202863" y="5308600"/>
          <p14:tracePt t="19740" x="10202863" y="5321300"/>
          <p14:tracePt t="19758" x="10202863" y="5335588"/>
          <p14:tracePt t="19762" x="10217150" y="5335588"/>
          <p14:tracePt t="19775" x="10217150" y="5349875"/>
          <p14:tracePt t="19781" x="10231438" y="5349875"/>
          <p14:tracePt t="19793" x="10231438" y="5362575"/>
          <p14:tracePt t="19796" x="10244138" y="5362575"/>
          <p14:tracePt t="19811" x="10244138" y="5376863"/>
          <p14:tracePt t="19813" x="10258425" y="5376863"/>
          <p14:tracePt t="19837" x="10272713" y="5376863"/>
          <p14:tracePt t="19840" x="10272713" y="5391150"/>
          <p14:tracePt t="19858" x="10285413" y="5391150"/>
          <p14:tracePt t="19864" x="10285413" y="5403850"/>
          <p14:tracePt t="19875" x="10299700" y="5403850"/>
          <p14:tracePt t="19881" x="10299700" y="5418138"/>
          <p14:tracePt t="19885" x="10312400" y="5418138"/>
          <p14:tracePt t="19894" x="10312400" y="5430838"/>
          <p14:tracePt t="19895" x="10326688" y="5430838"/>
          <p14:tracePt t="19908" x="10340975" y="5445125"/>
          <p14:tracePt t="19925" x="10353675" y="5459413"/>
          <p14:tracePt t="19958" x="10367963" y="5459413"/>
          <p14:tracePt t="20021" x="10382250" y="5459413"/>
          <p14:tracePt t="20046" x="10382250" y="5472113"/>
          <p14:tracePt t="20053" x="10394950" y="5472113"/>
          <p14:tracePt t="20844" x="10394950" y="5486400"/>
          <p14:tracePt t="20847" x="10409238" y="5486400"/>
          <p14:tracePt t="20868" x="10409238" y="5500688"/>
          <p14:tracePt t="20874" x="10423525" y="5500688"/>
          <p14:tracePt t="20899" x="10423525" y="5513388"/>
          <p14:tracePt t="20901" x="10436225" y="5513388"/>
          <p14:tracePt t="20916" x="10450513" y="5513388"/>
          <p14:tracePt t="20927" x="10450513" y="5527675"/>
          <p14:tracePt t="20929" x="10463213" y="5527675"/>
          <p14:tracePt t="20938" x="10477500" y="5527675"/>
          <p14:tracePt t="20942" x="10477500" y="5541963"/>
          <p14:tracePt t="20946" x="10491788" y="5541963"/>
          <p14:tracePt t="20953" x="10504488" y="5554663"/>
          <p14:tracePt t="20956" x="10518775" y="5554663"/>
          <p14:tracePt t="20962" x="10533063" y="5568950"/>
          <p14:tracePt t="20966" x="10545763" y="5568950"/>
          <p14:tracePt t="20970" x="10560050" y="5581650"/>
          <p14:tracePt t="20975" x="10574338" y="5581650"/>
          <p14:tracePt t="20977" x="10587038" y="5595938"/>
          <p14:tracePt t="20980" x="10601325" y="5595938"/>
          <p14:tracePt t="20983" x="10615613" y="5610225"/>
          <p14:tracePt t="20985" x="10628313" y="5610225"/>
          <p14:tracePt t="20989" x="10642600" y="5610225"/>
          <p14:tracePt t="20990" x="10655300" y="5622925"/>
          <p14:tracePt t="20993" x="10669588" y="5622925"/>
          <p14:tracePt t="20995" x="10683875" y="5622925"/>
          <p14:tracePt t="20998" x="10696575" y="5622925"/>
          <p14:tracePt t="21000" x="10710863" y="5637213"/>
          <p14:tracePt t="21002" x="10725150" y="5637213"/>
          <p14:tracePt t="21004" x="10737850" y="5637213"/>
          <p14:tracePt t="21005" x="10752138" y="5637213"/>
          <p14:tracePt t="21006" x="10766425" y="5637213"/>
          <p14:tracePt t="21008" x="10766425" y="5651500"/>
          <p14:tracePt t="21009" x="10779125" y="5651500"/>
          <p14:tracePt t="21011" x="10793413" y="5651500"/>
          <p14:tracePt t="21012" x="10806113" y="5651500"/>
          <p14:tracePt t="21015" x="10820400" y="5651500"/>
          <p14:tracePt t="21016" x="10834688" y="5664200"/>
          <p14:tracePt t="21018" x="10847388" y="5664200"/>
          <p14:tracePt t="21020" x="10861675" y="5664200"/>
          <p14:tracePt t="21022" x="10875963" y="5664200"/>
          <p14:tracePt t="21024" x="10888663" y="5664200"/>
          <p14:tracePt t="21026" x="10902950" y="5664200"/>
          <p14:tracePt t="21028" x="10917238" y="5664200"/>
          <p14:tracePt t="21029" x="10917238" y="5678488"/>
          <p14:tracePt t="21030" x="10929938" y="5678488"/>
          <p14:tracePt t="21032" x="10944225" y="5678488"/>
          <p14:tracePt t="21035" x="10956925" y="5678488"/>
          <p14:tracePt t="21038" x="10971213" y="5678488"/>
          <p14:tracePt t="21040" x="10985500" y="5678488"/>
          <p14:tracePt t="21043" x="10998200" y="5678488"/>
          <p14:tracePt t="21045" x="11012488" y="5678488"/>
          <p14:tracePt t="21048" x="11026775" y="5678488"/>
          <p14:tracePt t="21051" x="11039475" y="5678488"/>
          <p14:tracePt t="21054" x="11053763" y="5678488"/>
          <p14:tracePt t="21057" x="11068050" y="5678488"/>
          <p14:tracePt t="21061" x="11080750" y="5678488"/>
          <p14:tracePt t="21065" x="11095038" y="5692775"/>
          <p14:tracePt t="21069" x="11109325" y="5692775"/>
          <p14:tracePt t="21073" x="11122025" y="5692775"/>
          <p14:tracePt t="21077" x="11136313" y="5692775"/>
          <p14:tracePt t="21083" x="11149013" y="5692775"/>
          <p14:tracePt t="21085" x="11163300" y="5692775"/>
          <p14:tracePt t="21089" x="11177588" y="5692775"/>
          <p14:tracePt t="21093" x="11190288" y="5692775"/>
          <p14:tracePt t="21096" x="11204575" y="5692775"/>
          <p14:tracePt t="21100" x="11218863" y="5692775"/>
          <p14:tracePt t="21101" x="11218863" y="5705475"/>
          <p14:tracePt t="21103" x="11231563" y="5705475"/>
          <p14:tracePt t="21108" x="11245850" y="5705475"/>
          <p14:tracePt t="21111" x="11260138" y="5705475"/>
          <p14:tracePt t="21115" x="11272838" y="5705475"/>
          <p14:tracePt t="21118" x="11287125" y="5705475"/>
          <p14:tracePt t="21119" x="11287125" y="5719763"/>
          <p14:tracePt t="21122" x="11299825" y="5719763"/>
          <p14:tracePt t="21128" x="11314113" y="5719763"/>
          <p14:tracePt t="21131" x="11328400" y="5719763"/>
          <p14:tracePt t="21135" x="11341100" y="5719763"/>
          <p14:tracePt t="21139" x="11355388" y="5734050"/>
          <p14:tracePt t="21145" x="11369675" y="5734050"/>
          <p14:tracePt t="21148" x="11382375" y="5734050"/>
          <p14:tracePt t="21156" x="11396663" y="5734050"/>
          <p14:tracePt t="21162" x="11410950" y="5734050"/>
          <p14:tracePt t="21167" x="11410950" y="5746750"/>
          <p14:tracePt t="21170" x="11423650" y="5746750"/>
          <p14:tracePt t="21180" x="11437938" y="5746750"/>
          <p14:tracePt t="21189" x="11450638" y="5746750"/>
          <p14:tracePt t="21201" x="11464925" y="5746750"/>
          <p14:tracePt t="21216" x="11464925" y="5761038"/>
          <p14:tracePt t="21219" x="11479213" y="5761038"/>
          <p14:tracePt t="21820" x="11479213" y="5746750"/>
          <p14:tracePt t="21987" x="11479213" y="5734050"/>
          <p14:tracePt t="21989" x="11464925" y="5719763"/>
          <p14:tracePt t="21991" x="11450638" y="5719763"/>
          <p14:tracePt t="21992" x="11450638" y="5705475"/>
          <p14:tracePt t="21993" x="11437938" y="5705475"/>
          <p14:tracePt t="21994" x="11437938" y="5692775"/>
          <p14:tracePt t="21995" x="11423650" y="5678488"/>
          <p14:tracePt t="21996" x="11410950" y="5678488"/>
          <p14:tracePt t="21996" x="11410950" y="5664200"/>
          <p14:tracePt t="21998" x="11396663" y="5651500"/>
          <p14:tracePt t="21999" x="11382375" y="5651500"/>
          <p14:tracePt t="22000" x="11369675" y="5622925"/>
          <p14:tracePt t="22001" x="11355388" y="5622925"/>
          <p14:tracePt t="22002" x="11341100" y="5610225"/>
          <p14:tracePt t="22003" x="11328400" y="5595938"/>
          <p14:tracePt t="22004" x="11314113" y="5581650"/>
          <p14:tracePt t="22004" x="11299825" y="5568950"/>
          <p14:tracePt t="22006" x="11287125" y="5554663"/>
          <p14:tracePt t="22007" x="11272838" y="5541963"/>
          <p14:tracePt t="22008" x="11260138" y="5527675"/>
          <p14:tracePt t="22009" x="11245850" y="5513388"/>
          <p14:tracePt t="22010" x="11231563" y="5500688"/>
          <p14:tracePt t="22011" x="11204575" y="5486400"/>
          <p14:tracePt t="22012" x="11190288" y="5472113"/>
          <p14:tracePt t="22013" x="11177588" y="5445125"/>
          <p14:tracePt t="22014" x="11163300" y="5430838"/>
          <p14:tracePt t="22015" x="11149013" y="5418138"/>
          <p14:tracePt t="22016" x="11136313" y="5403850"/>
          <p14:tracePt t="22017" x="11122025" y="5391150"/>
          <p14:tracePt t="22018" x="11109325" y="5362575"/>
          <p14:tracePt t="22019" x="11095038" y="5349875"/>
          <p14:tracePt t="22020" x="11080750" y="5335588"/>
          <p14:tracePt t="22021" x="11068050" y="5321300"/>
          <p14:tracePt t="22021" x="11039475" y="5294313"/>
          <p14:tracePt t="22023" x="11039475" y="5280025"/>
          <p14:tracePt t="22024" x="11012488" y="5267325"/>
          <p14:tracePt t="22024" x="10998200" y="5238750"/>
          <p14:tracePt t="22025" x="10985500" y="5226050"/>
          <p14:tracePt t="22027" x="10971213" y="5199063"/>
          <p14:tracePt t="22028" x="10956925" y="5170488"/>
          <p14:tracePt t="22029" x="10929938" y="5143500"/>
          <p14:tracePt t="22030" x="10917238" y="5129213"/>
          <p14:tracePt t="22030" x="10902950" y="5102225"/>
          <p14:tracePt t="22032" x="10888663" y="5075238"/>
          <p14:tracePt t="22032" x="10875963" y="5048250"/>
          <p14:tracePt t="22034" x="10861675" y="5033963"/>
          <p14:tracePt t="22035" x="10847388" y="5006975"/>
          <p14:tracePt t="22036" x="10834688" y="4978400"/>
          <p14:tracePt t="22037" x="10806113" y="4951413"/>
          <p14:tracePt t="22038" x="10793413" y="4924425"/>
          <p14:tracePt t="22039" x="10779125" y="4883150"/>
          <p14:tracePt t="22039" x="10766425" y="4856163"/>
          <p14:tracePt t="22040" x="10737850" y="4827588"/>
          <p14:tracePt t="22041" x="10725150" y="4786313"/>
          <p14:tracePt t="22043" x="10696575" y="4732338"/>
          <p14:tracePt t="22044" x="10669588" y="4691063"/>
          <p14:tracePt t="22044" x="10655300" y="4664075"/>
          <p14:tracePt t="22046" x="10642600" y="4635500"/>
          <p14:tracePt t="22046" x="10615613" y="4594225"/>
          <p14:tracePt t="22048" x="10587038" y="4540250"/>
          <p14:tracePt t="22048" x="10560050" y="4498975"/>
          <p14:tracePt t="22050" x="10545763" y="4457700"/>
          <p14:tracePt t="22051" x="10533063" y="4443413"/>
          <p14:tracePt t="22052" x="10504488" y="4402138"/>
          <p14:tracePt t="22052" x="10477500" y="4333875"/>
          <p14:tracePt t="22054" x="10450513" y="4292600"/>
          <p14:tracePt t="22054" x="10436225" y="4251325"/>
          <p14:tracePt t="22056" x="10423525" y="4238625"/>
          <p14:tracePt t="22056" x="10394950" y="4197350"/>
          <p14:tracePt t="22058" x="10353675" y="4129088"/>
          <p14:tracePt t="22059" x="10340975" y="4087813"/>
          <p14:tracePt t="22059" x="10299700" y="4019550"/>
          <p14:tracePt t="22061" x="10285413" y="3990975"/>
          <p14:tracePt t="22062" x="10258425" y="3937000"/>
          <p14:tracePt t="22063" x="10231438" y="3881438"/>
          <p14:tracePt t="22064" x="10202863" y="3840163"/>
          <p14:tracePt t="22065" x="10175875" y="3786188"/>
          <p14:tracePt t="22065" x="10161588" y="3757613"/>
          <p14:tracePt t="22067" x="10134600" y="3703638"/>
          <p14:tracePt t="22067" x="10107613" y="3689350"/>
          <p14:tracePt t="22069" x="10066338" y="3606800"/>
          <p14:tracePt t="22070" x="10039350" y="3552825"/>
          <p14:tracePt t="22071" x="10010775" y="3511550"/>
          <p14:tracePt t="22072" x="9998075" y="3484563"/>
          <p14:tracePt t="22073" x="9969500" y="3429000"/>
          <p14:tracePt t="22074" x="9956800" y="3402013"/>
          <p14:tracePt t="22074" x="9929813" y="3346450"/>
          <p14:tracePt t="22075" x="9888538" y="3278188"/>
          <p14:tracePt t="22077" x="9847263" y="3222625"/>
          <p14:tracePt t="22078" x="9832975" y="3195638"/>
          <p14:tracePt t="22079" x="9805988" y="3154363"/>
          <p14:tracePt t="22079" x="9764713" y="3071813"/>
          <p14:tracePt t="22081" x="9737725" y="3030538"/>
          <p14:tracePt t="22081" x="9709150" y="2990850"/>
          <p14:tracePt t="22082" x="9667875" y="2921000"/>
          <p14:tracePt t="22084" x="9640888" y="2879725"/>
          <p14:tracePt t="22084" x="9628188" y="2838450"/>
          <p14:tracePt t="22085" x="9572625" y="2770188"/>
          <p14:tracePt t="22086" x="9545638" y="2716213"/>
          <p14:tracePt t="22087" x="9531350" y="2687638"/>
          <p14:tracePt t="22089" x="9504363" y="2660650"/>
          <p14:tracePt t="22090" x="9475788" y="2606675"/>
          <p14:tracePt t="22091" x="9448800" y="2565400"/>
          <p14:tracePt t="22091" x="9407525" y="2509838"/>
          <p14:tracePt t="22093" x="9380538" y="2468563"/>
          <p14:tracePt t="22094" x="9353550" y="2414588"/>
          <p14:tracePt t="22095" x="9312275" y="2359025"/>
          <p14:tracePt t="22096" x="9285288" y="2317750"/>
          <p14:tracePt t="22096" x="9256713" y="2276475"/>
          <p14:tracePt t="22098" x="9229725" y="2235200"/>
          <p14:tracePt t="22099" x="9215438" y="2208213"/>
          <p14:tracePt t="22099" x="9188450" y="2166938"/>
          <p14:tracePt t="22100" x="9161463" y="2125663"/>
          <p14:tracePt t="22102" x="9134475" y="2084388"/>
          <p14:tracePt t="22102" x="9120188" y="2057400"/>
          <p14:tracePt t="22104" x="9093200" y="2016125"/>
          <p14:tracePt t="22105" x="9064625" y="1962150"/>
          <p14:tracePt t="22106" x="9037638" y="1920875"/>
          <p14:tracePt t="22107" x="9010650" y="1892300"/>
          <p14:tracePt t="22108" x="8996363" y="1865313"/>
          <p14:tracePt t="22108" x="8982075" y="1824038"/>
          <p14:tracePt t="22109" x="8942388" y="1755775"/>
          <p14:tracePt t="22111" x="8913813" y="1728788"/>
          <p14:tracePt t="22112" x="8901113" y="1687513"/>
          <p14:tracePt t="22113" x="8886825" y="1658938"/>
          <p14:tracePt t="22113" x="8872538" y="1631950"/>
          <p14:tracePt t="22115" x="8845550" y="1590675"/>
          <p14:tracePt t="22116" x="8831263" y="1563688"/>
          <p14:tracePt t="22117" x="8818563" y="1536700"/>
          <p14:tracePt t="22117" x="8804275" y="1495425"/>
          <p14:tracePt t="22119" x="8791575" y="1466850"/>
          <p14:tracePt t="22120" x="8777288" y="1439863"/>
          <p14:tracePt t="22121" x="8750300" y="1412875"/>
          <p14:tracePt t="22121" x="8736013" y="1371600"/>
          <p14:tracePt t="22122" x="8721725" y="1344613"/>
          <p14:tracePt t="22124" x="8721725" y="1330325"/>
          <p14:tracePt t="22125" x="8694738" y="1276350"/>
          <p14:tracePt t="22126" x="8680450" y="1247775"/>
          <p14:tracePt t="22126" x="8667750" y="1220788"/>
          <p14:tracePt t="22128" x="8667750" y="1193800"/>
          <p14:tracePt t="22129" x="8640763" y="1165225"/>
          <p14:tracePt t="22130" x="8640763" y="1152525"/>
          <p14:tracePt t="22131" x="8640763" y="1123950"/>
          <p14:tracePt t="22132" x="8626475" y="1096963"/>
          <p14:tracePt t="22132" x="8612188" y="1055688"/>
          <p14:tracePt t="22134" x="8599488" y="1028700"/>
          <p14:tracePt t="22134" x="8599488" y="1001713"/>
          <p14:tracePt t="22136" x="8585200" y="973138"/>
          <p14:tracePt t="22136" x="8570913" y="933450"/>
          <p14:tracePt t="22138" x="8570913" y="904875"/>
          <p14:tracePt t="22138" x="8558213" y="877888"/>
          <p14:tracePt t="22140" x="8543925" y="850900"/>
          <p14:tracePt t="22141" x="8543925" y="822325"/>
          <p14:tracePt t="22142" x="8529638" y="795338"/>
          <p14:tracePt t="22143" x="8516938" y="754063"/>
          <p14:tracePt t="22144" x="8516938" y="727075"/>
          <p14:tracePt t="22145" x="8502650" y="700088"/>
          <p14:tracePt t="22145" x="8488363" y="671513"/>
          <p14:tracePt t="22147" x="8488363" y="644525"/>
          <p14:tracePt t="22147" x="8475663" y="617538"/>
          <p14:tracePt t="22148" x="8475663" y="576263"/>
          <p14:tracePt t="22150" x="8461375" y="549275"/>
          <p14:tracePt t="22150" x="8461375" y="520700"/>
          <p14:tracePt t="22152" x="8448675" y="493713"/>
          <p14:tracePt t="22152" x="8434388" y="466725"/>
          <p14:tracePt t="22154" x="8434388" y="438150"/>
          <p14:tracePt t="22155" x="8420100" y="411163"/>
          <p14:tracePt t="22156" x="8420100" y="384175"/>
          <p14:tracePt t="22157" x="8407400" y="357188"/>
          <p14:tracePt t="22157" x="8393113" y="328613"/>
          <p14:tracePt t="22159" x="8393113" y="301625"/>
          <p14:tracePt t="22159" x="8378825" y="274638"/>
          <p14:tracePt t="22161" x="8378825" y="233363"/>
          <p14:tracePt t="22162" x="8366125" y="206375"/>
          <p14:tracePt t="22163" x="8351838" y="177800"/>
          <p14:tracePt t="22164" x="8337550" y="150813"/>
          <p14:tracePt t="22165" x="8337550" y="123825"/>
          <p14:tracePt t="22166" x="8324850" y="95250"/>
          <p14:tracePt t="22167" x="8324850" y="68263"/>
          <p14:tracePt t="22167" x="8310563" y="41275"/>
          <p14:tracePt t="22169" x="8297863" y="14288"/>
        </p14:tracePtLst>
      </p14:laserTrace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084A6-0658-A6AE-7E2F-53AABCB24BD1}"/>
              </a:ext>
            </a:extLst>
          </p:cNvPr>
          <p:cNvSpPr>
            <a:spLocks noGrp="1"/>
          </p:cNvSpPr>
          <p:nvPr>
            <p:ph type="title"/>
          </p:nvPr>
        </p:nvSpPr>
        <p:spPr/>
        <p:txBody>
          <a:bodyPr/>
          <a:lstStyle/>
          <a:p>
            <a:r>
              <a:rPr lang="en-GB" dirty="0"/>
              <a:t>Continual Learning</a:t>
            </a:r>
          </a:p>
        </p:txBody>
      </p:sp>
      <p:sp>
        <p:nvSpPr>
          <p:cNvPr id="3" name="Content Placeholder 2">
            <a:extLst>
              <a:ext uri="{FF2B5EF4-FFF2-40B4-BE49-F238E27FC236}">
                <a16:creationId xmlns:a16="http://schemas.microsoft.com/office/drawing/2014/main" id="{3B8D0519-2B8C-53B9-503F-6C4408FE578D}"/>
              </a:ext>
            </a:extLst>
          </p:cNvPr>
          <p:cNvSpPr>
            <a:spLocks noGrp="1"/>
          </p:cNvSpPr>
          <p:nvPr>
            <p:ph idx="1"/>
          </p:nvPr>
        </p:nvSpPr>
        <p:spPr>
          <a:xfrm>
            <a:off x="677334" y="1932609"/>
            <a:ext cx="8596668" cy="3880773"/>
          </a:xfrm>
        </p:spPr>
        <p:txBody>
          <a:bodyPr>
            <a:normAutofit/>
          </a:bodyPr>
          <a:lstStyle/>
          <a:p>
            <a:pPr marL="0" indent="0">
              <a:buNone/>
            </a:pPr>
            <a:r>
              <a:rPr lang="en-GB" sz="2400" b="1" dirty="0">
                <a:solidFill>
                  <a:srgbClr val="52A4C4"/>
                </a:solidFill>
              </a:rPr>
              <a:t>Continual Learning</a:t>
            </a:r>
            <a:r>
              <a:rPr lang="en-GB" sz="2400" dirty="0"/>
              <a:t>: A collection of techniques to overcome Catastrophic Forgetting [3]</a:t>
            </a:r>
          </a:p>
          <a:p>
            <a:pPr marL="0" indent="0">
              <a:buNone/>
            </a:pPr>
            <a:endParaRPr lang="en-GB" sz="2000" dirty="0"/>
          </a:p>
          <a:p>
            <a:r>
              <a:rPr lang="en-GB" sz="2000" dirty="0"/>
              <a:t>Rose to prominence with Elastic Weight Consolidation in 2017 [4] and is actively researched</a:t>
            </a:r>
          </a:p>
          <a:p>
            <a:r>
              <a:rPr lang="en-GB" sz="2000" dirty="0"/>
              <a:t>Primarily focused on alternative methods to Offline Training </a:t>
            </a:r>
          </a:p>
          <a:p>
            <a:r>
              <a:rPr lang="en-GB" sz="2000" dirty="0"/>
              <a:t>Smaller focus on network architecture [5] and dynamic networks</a:t>
            </a:r>
          </a:p>
          <a:p>
            <a:r>
              <a:rPr lang="en-GB" sz="2000" dirty="0"/>
              <a:t>Does not require access to entire dataset </a:t>
            </a:r>
          </a:p>
        </p:txBody>
      </p:sp>
    </p:spTree>
    <p:extLst>
      <p:ext uri="{BB962C8B-B14F-4D97-AF65-F5344CB8AC3E}">
        <p14:creationId xmlns:p14="http://schemas.microsoft.com/office/powerpoint/2010/main" val="4070619495"/>
      </p:ext>
    </p:extLst>
  </p:cSld>
  <p:clrMapOvr>
    <a:masterClrMapping/>
  </p:clrMapOvr>
  <mc:AlternateContent xmlns:mc="http://schemas.openxmlformats.org/markup-compatibility/2006" xmlns:p14="http://schemas.microsoft.com/office/powerpoint/2010/main">
    <mc:Choice Requires="p14">
      <p:transition spd="slow" p14:dur="2000" advTm="29932"/>
    </mc:Choice>
    <mc:Fallback xmlns="">
      <p:transition spd="slow" advTm="2993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72456-0187-AFC1-249C-FB37CA4D79D6}"/>
              </a:ext>
            </a:extLst>
          </p:cNvPr>
          <p:cNvSpPr>
            <a:spLocks noGrp="1"/>
          </p:cNvSpPr>
          <p:nvPr>
            <p:ph type="title"/>
          </p:nvPr>
        </p:nvSpPr>
        <p:spPr/>
        <p:txBody>
          <a:bodyPr/>
          <a:lstStyle/>
          <a:p>
            <a:r>
              <a:rPr lang="en-GB" dirty="0"/>
              <a:t>Properties</a:t>
            </a:r>
          </a:p>
        </p:txBody>
      </p:sp>
      <p:sp>
        <p:nvSpPr>
          <p:cNvPr id="3" name="Content Placeholder 2">
            <a:extLst>
              <a:ext uri="{FF2B5EF4-FFF2-40B4-BE49-F238E27FC236}">
                <a16:creationId xmlns:a16="http://schemas.microsoft.com/office/drawing/2014/main" id="{63C353C6-40D7-B686-ABC4-8EA78442D073}"/>
              </a:ext>
            </a:extLst>
          </p:cNvPr>
          <p:cNvSpPr>
            <a:spLocks noGrp="1"/>
          </p:cNvSpPr>
          <p:nvPr>
            <p:ph idx="1"/>
          </p:nvPr>
        </p:nvSpPr>
        <p:spPr/>
        <p:txBody>
          <a:bodyPr/>
          <a:lstStyle/>
          <a:p>
            <a:r>
              <a:rPr lang="en-GB" dirty="0"/>
              <a:t>Task Formulation:</a:t>
            </a:r>
          </a:p>
          <a:p>
            <a:r>
              <a:rPr lang="en-GB" dirty="0"/>
              <a:t>Disjoint vs Blurry:</a:t>
            </a:r>
          </a:p>
        </p:txBody>
      </p:sp>
    </p:spTree>
    <p:extLst>
      <p:ext uri="{BB962C8B-B14F-4D97-AF65-F5344CB8AC3E}">
        <p14:creationId xmlns:p14="http://schemas.microsoft.com/office/powerpoint/2010/main" val="3348313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83D4F-F937-A1AD-5290-53EFE627AC6B}"/>
              </a:ext>
            </a:extLst>
          </p:cNvPr>
          <p:cNvSpPr>
            <a:spLocks noGrp="1"/>
          </p:cNvSpPr>
          <p:nvPr>
            <p:ph type="title"/>
          </p:nvPr>
        </p:nvSpPr>
        <p:spPr/>
        <p:txBody>
          <a:bodyPr/>
          <a:lstStyle/>
          <a:p>
            <a:r>
              <a:rPr lang="en-GB" dirty="0"/>
              <a:t>Existing Approaches</a:t>
            </a:r>
          </a:p>
        </p:txBody>
      </p:sp>
      <p:sp>
        <p:nvSpPr>
          <p:cNvPr id="3" name="Content Placeholder 2">
            <a:extLst>
              <a:ext uri="{FF2B5EF4-FFF2-40B4-BE49-F238E27FC236}">
                <a16:creationId xmlns:a16="http://schemas.microsoft.com/office/drawing/2014/main" id="{268A3A1F-B99F-0D53-7939-60F8C0DE1C4B}"/>
              </a:ext>
            </a:extLst>
          </p:cNvPr>
          <p:cNvSpPr>
            <a:spLocks noGrp="1"/>
          </p:cNvSpPr>
          <p:nvPr>
            <p:ph idx="1"/>
          </p:nvPr>
        </p:nvSpPr>
        <p:spPr/>
        <p:txBody>
          <a:bodyPr/>
          <a:lstStyle/>
          <a:p>
            <a:r>
              <a:rPr lang="en-GB" dirty="0"/>
              <a:t>Venn Diagram of Regularisation, Memory, Meta-Learning</a:t>
            </a:r>
          </a:p>
          <a:p>
            <a:r>
              <a:rPr lang="en-GB" dirty="0"/>
              <a:t>Why meta-learning isn’t useful in the online context</a:t>
            </a:r>
          </a:p>
          <a:p>
            <a:r>
              <a:rPr lang="en-GB" dirty="0"/>
              <a:t>Highlight those that influence my technique</a:t>
            </a:r>
          </a:p>
        </p:txBody>
      </p:sp>
    </p:spTree>
    <p:extLst>
      <p:ext uri="{BB962C8B-B14F-4D97-AF65-F5344CB8AC3E}">
        <p14:creationId xmlns:p14="http://schemas.microsoft.com/office/powerpoint/2010/main" val="68045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33CF7-6842-40CC-030A-E4237E3E07E8}"/>
              </a:ext>
            </a:extLst>
          </p:cNvPr>
          <p:cNvSpPr>
            <a:spLocks noGrp="1"/>
          </p:cNvSpPr>
          <p:nvPr>
            <p:ph type="title"/>
          </p:nvPr>
        </p:nvSpPr>
        <p:spPr/>
        <p:txBody>
          <a:bodyPr/>
          <a:lstStyle/>
          <a:p>
            <a:r>
              <a:rPr lang="en-GB" dirty="0"/>
              <a:t>Techniques Influencing Design</a:t>
            </a:r>
          </a:p>
        </p:txBody>
      </p:sp>
      <p:sp>
        <p:nvSpPr>
          <p:cNvPr id="3" name="Content Placeholder 2">
            <a:extLst>
              <a:ext uri="{FF2B5EF4-FFF2-40B4-BE49-F238E27FC236}">
                <a16:creationId xmlns:a16="http://schemas.microsoft.com/office/drawing/2014/main" id="{D6F4C9E3-E261-90E4-1BDF-CE7E3E89FD15}"/>
              </a:ext>
            </a:extLst>
          </p:cNvPr>
          <p:cNvSpPr>
            <a:spLocks noGrp="1"/>
          </p:cNvSpPr>
          <p:nvPr>
            <p:ph idx="1"/>
          </p:nvPr>
        </p:nvSpPr>
        <p:spPr/>
        <p:txBody>
          <a:bodyPr/>
          <a:lstStyle/>
          <a:p>
            <a:r>
              <a:rPr lang="en-GB" dirty="0"/>
              <a:t>L2P</a:t>
            </a:r>
          </a:p>
          <a:p>
            <a:r>
              <a:rPr lang="en-GB" dirty="0" err="1"/>
              <a:t>GDumb</a:t>
            </a:r>
            <a:endParaRPr lang="en-GB" dirty="0"/>
          </a:p>
          <a:p>
            <a:r>
              <a:rPr lang="en-GB" dirty="0"/>
              <a:t>Rainbow</a:t>
            </a:r>
          </a:p>
          <a:p>
            <a:r>
              <a:rPr lang="en-GB" dirty="0"/>
              <a:t>SCR</a:t>
            </a:r>
          </a:p>
        </p:txBody>
      </p:sp>
    </p:spTree>
    <p:extLst>
      <p:ext uri="{BB962C8B-B14F-4D97-AF65-F5344CB8AC3E}">
        <p14:creationId xmlns:p14="http://schemas.microsoft.com/office/powerpoint/2010/main" val="1916687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5AC4-86C0-9455-7DC6-CFB1FDCAB8FC}"/>
              </a:ext>
            </a:extLst>
          </p:cNvPr>
          <p:cNvSpPr>
            <a:spLocks noGrp="1"/>
          </p:cNvSpPr>
          <p:nvPr>
            <p:ph type="title"/>
          </p:nvPr>
        </p:nvSpPr>
        <p:spPr/>
        <p:txBody>
          <a:bodyPr/>
          <a:lstStyle/>
          <a:p>
            <a:r>
              <a:rPr lang="en-GB" dirty="0"/>
              <a:t>Pre-trained Vision Transformers</a:t>
            </a:r>
          </a:p>
        </p:txBody>
      </p:sp>
      <p:sp>
        <p:nvSpPr>
          <p:cNvPr id="3" name="Content Placeholder 2">
            <a:extLst>
              <a:ext uri="{FF2B5EF4-FFF2-40B4-BE49-F238E27FC236}">
                <a16:creationId xmlns:a16="http://schemas.microsoft.com/office/drawing/2014/main" id="{80E57AD4-5F69-B471-D154-398644159BB9}"/>
              </a:ext>
            </a:extLst>
          </p:cNvPr>
          <p:cNvSpPr>
            <a:spLocks noGrp="1"/>
          </p:cNvSpPr>
          <p:nvPr>
            <p:ph idx="1"/>
          </p:nvPr>
        </p:nvSpPr>
        <p:spPr/>
        <p:txBody>
          <a:bodyPr/>
          <a:lstStyle/>
          <a:p>
            <a:r>
              <a:rPr lang="en-GB" dirty="0"/>
              <a:t>Why use them?</a:t>
            </a:r>
          </a:p>
          <a:p>
            <a:r>
              <a:rPr lang="en-GB" dirty="0"/>
              <a:t>Do they defeat the point of Continual Learning </a:t>
            </a:r>
            <a:r>
              <a:rPr lang="en-GB" dirty="0">
                <a:sym typeface="Wingdings" panose="05000000000000000000" pitchFamily="2" charset="2"/>
              </a:rPr>
              <a:t> No</a:t>
            </a:r>
          </a:p>
          <a:p>
            <a:r>
              <a:rPr lang="en-GB" dirty="0">
                <a:sym typeface="Wingdings" panose="05000000000000000000" pitchFamily="2" charset="2"/>
              </a:rPr>
              <a:t>How are they used in L2P and how does mine differ?</a:t>
            </a:r>
            <a:endParaRPr lang="en-GB" dirty="0"/>
          </a:p>
        </p:txBody>
      </p:sp>
    </p:spTree>
    <p:extLst>
      <p:ext uri="{BB962C8B-B14F-4D97-AF65-F5344CB8AC3E}">
        <p14:creationId xmlns:p14="http://schemas.microsoft.com/office/powerpoint/2010/main" val="12420918"/>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4056</TotalTime>
  <Words>1205</Words>
  <Application>Microsoft Office PowerPoint</Application>
  <PresentationFormat>Widescreen</PresentationFormat>
  <Paragraphs>135</Paragraphs>
  <Slides>28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Trebuchet MS</vt:lpstr>
      <vt:lpstr>Wingdings 3</vt:lpstr>
      <vt:lpstr>Facet</vt:lpstr>
      <vt:lpstr>Continual Learning Techniques for Image Classification</vt:lpstr>
      <vt:lpstr>Training Machine Learning Models</vt:lpstr>
      <vt:lpstr>Catastrophic Forgetting</vt:lpstr>
      <vt:lpstr>Example of Catastrophic Forgetting</vt:lpstr>
      <vt:lpstr>Continual Learning</vt:lpstr>
      <vt:lpstr>Properties</vt:lpstr>
      <vt:lpstr>Existing Approaches</vt:lpstr>
      <vt:lpstr>Techniques Influencing Design</vt:lpstr>
      <vt:lpstr>Pre-trained Vision Transformers</vt:lpstr>
      <vt:lpstr>Sample Uncertainty</vt:lpstr>
      <vt:lpstr>An Alternative Approach</vt:lpstr>
      <vt:lpstr>Classification and Losses</vt:lpstr>
      <vt:lpstr>Novel Approach</vt:lpstr>
      <vt:lpstr>Experiment Setup</vt:lpstr>
      <vt:lpstr>Results on CIFAR-100</vt:lpstr>
      <vt:lpstr>Comparing Techniques</vt:lpstr>
      <vt:lpstr>Analysis of Forgetting</vt:lpstr>
      <vt:lpstr>Conclusion</vt:lpstr>
      <vt:lpstr>References</vt:lpstr>
      <vt:lpstr>Results on CIFAR-10</vt:lpstr>
      <vt:lpstr>Results with Varied Buffer Sizes</vt:lpstr>
      <vt:lpstr>Analysis of L2P Prompt Saturation</vt:lpstr>
      <vt:lpstr>Analysis of Feature Spaces</vt:lpstr>
      <vt:lpstr>Analysis of Resource Consumption</vt:lpstr>
      <vt:lpstr>Further Justification for Novel-RD</vt:lpstr>
      <vt:lpstr>Full Results from CIFAR-100</vt:lpstr>
      <vt:lpstr>Full Results from CIFAR-10</vt:lpstr>
      <vt:lpstr>Applications of Continual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FINLAY,JOSHUA,PARRISH BOYLE</dc:creator>
  <cp:lastModifiedBy>Finlay Boyle</cp:lastModifiedBy>
  <cp:revision>115</cp:revision>
  <dcterms:created xsi:type="dcterms:W3CDTF">2022-10-26T12:11:24Z</dcterms:created>
  <dcterms:modified xsi:type="dcterms:W3CDTF">2023-03-09T15:01:45Z</dcterms:modified>
</cp:coreProperties>
</file>