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94" d="100"/>
          <a:sy n="94" d="100"/>
        </p:scale>
        <p:origin x="-91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6131B-8865-4131-AF55-87EE824D06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33AC85-FEAF-4871-B877-41B79B7DD740}">
      <dgm:prSet phldrT="[텍스트]"/>
      <dgm:spPr/>
      <dgm:t>
        <a:bodyPr/>
        <a:lstStyle/>
        <a:p>
          <a:pPr latinLnBrk="1"/>
          <a:r>
            <a:rPr lang="ko-KR" altLang="en-US" dirty="0" smtClean="0"/>
            <a:t>아이디어 구상</a:t>
          </a:r>
          <a:endParaRPr lang="ko-KR" altLang="en-US" dirty="0"/>
        </a:p>
      </dgm:t>
    </dgm:pt>
    <dgm:pt modelId="{92ABE4A9-D31E-465C-9770-6D5333241AE4}" type="parTrans" cxnId="{124A061B-A8A6-42AB-996D-B8D03EC8F84C}">
      <dgm:prSet/>
      <dgm:spPr/>
      <dgm:t>
        <a:bodyPr/>
        <a:lstStyle/>
        <a:p>
          <a:pPr latinLnBrk="1"/>
          <a:endParaRPr lang="ko-KR" altLang="en-US"/>
        </a:p>
      </dgm:t>
    </dgm:pt>
    <dgm:pt modelId="{E62FF7FF-5195-4543-96CA-5D10F9B0351B}" type="sibTrans" cxnId="{124A061B-A8A6-42AB-996D-B8D03EC8F84C}">
      <dgm:prSet/>
      <dgm:spPr/>
      <dgm:t>
        <a:bodyPr/>
        <a:lstStyle/>
        <a:p>
          <a:pPr latinLnBrk="1"/>
          <a:endParaRPr lang="ko-KR" altLang="en-US"/>
        </a:p>
      </dgm:t>
    </dgm:pt>
    <dgm:pt modelId="{10F4E1C9-DB3D-46A6-BA1C-9A3C9EB0DE0B}">
      <dgm:prSet phldrT="[텍스트]"/>
      <dgm:spPr/>
      <dgm:t>
        <a:bodyPr/>
        <a:lstStyle/>
        <a:p>
          <a:pPr latinLnBrk="1"/>
          <a:r>
            <a:rPr lang="ko-KR" altLang="en-US" dirty="0" smtClean="0"/>
            <a:t>구현 방법 생각</a:t>
          </a:r>
          <a:endParaRPr lang="ko-KR" altLang="en-US" dirty="0"/>
        </a:p>
      </dgm:t>
    </dgm:pt>
    <dgm:pt modelId="{A161C2D9-01B7-430E-A288-81C3BC29569A}" type="parTrans" cxnId="{0202F9AC-7727-42D6-AAE9-A56C404EA1FA}">
      <dgm:prSet/>
      <dgm:spPr/>
      <dgm:t>
        <a:bodyPr/>
        <a:lstStyle/>
        <a:p>
          <a:pPr latinLnBrk="1"/>
          <a:endParaRPr lang="ko-KR" altLang="en-US"/>
        </a:p>
      </dgm:t>
    </dgm:pt>
    <dgm:pt modelId="{BC6CCCD8-6569-4071-9307-057C397C616A}" type="sibTrans" cxnId="{0202F9AC-7727-42D6-AAE9-A56C404EA1FA}">
      <dgm:prSet/>
      <dgm:spPr/>
      <dgm:t>
        <a:bodyPr/>
        <a:lstStyle/>
        <a:p>
          <a:pPr latinLnBrk="1"/>
          <a:endParaRPr lang="ko-KR" altLang="en-US"/>
        </a:p>
      </dgm:t>
    </dgm:pt>
    <dgm:pt modelId="{DD2CE08A-8074-4BD5-A2BC-02FC8AF8AE1F}">
      <dgm:prSet phldrT="[텍스트]"/>
      <dgm:spPr/>
      <dgm:t>
        <a:bodyPr/>
        <a:lstStyle/>
        <a:p>
          <a:pPr latinLnBrk="1"/>
          <a:r>
            <a:rPr lang="ko-KR" altLang="en-US" dirty="0" smtClean="0"/>
            <a:t>역할 분배</a:t>
          </a:r>
          <a:endParaRPr lang="ko-KR" altLang="en-US" dirty="0"/>
        </a:p>
      </dgm:t>
    </dgm:pt>
    <dgm:pt modelId="{C1BB09B7-84D0-4812-94DC-AE5949DA256D}" type="parTrans" cxnId="{31F0A8DD-C5C0-4615-A77C-76E5F70FED2F}">
      <dgm:prSet/>
      <dgm:spPr/>
      <dgm:t>
        <a:bodyPr/>
        <a:lstStyle/>
        <a:p>
          <a:pPr latinLnBrk="1"/>
          <a:endParaRPr lang="ko-KR" altLang="en-US"/>
        </a:p>
      </dgm:t>
    </dgm:pt>
    <dgm:pt modelId="{6C49F51C-E8DC-4D93-BEEE-BECBCB306A31}" type="sibTrans" cxnId="{31F0A8DD-C5C0-4615-A77C-76E5F70FED2F}">
      <dgm:prSet/>
      <dgm:spPr/>
      <dgm:t>
        <a:bodyPr/>
        <a:lstStyle/>
        <a:p>
          <a:pPr latinLnBrk="1"/>
          <a:endParaRPr lang="ko-KR" altLang="en-US"/>
        </a:p>
      </dgm:t>
    </dgm:pt>
    <dgm:pt modelId="{FACB7BAE-1F1F-40C9-AFD6-1D843DC878E0}">
      <dgm:prSet phldrT="[텍스트]"/>
      <dgm:spPr/>
      <dgm:t>
        <a:bodyPr/>
        <a:lstStyle/>
        <a:p>
          <a:pPr latinLnBrk="1"/>
          <a:r>
            <a:rPr lang="ko-KR" altLang="en-US" dirty="0" smtClean="0"/>
            <a:t>구현</a:t>
          </a:r>
          <a:endParaRPr lang="ko-KR" altLang="en-US" dirty="0"/>
        </a:p>
      </dgm:t>
    </dgm:pt>
    <dgm:pt modelId="{E66A1068-5CB9-4F49-88B4-C3DDE695E65D}" type="parTrans" cxnId="{92B4984B-93C8-48DE-8D08-3DC50B805725}">
      <dgm:prSet/>
      <dgm:spPr/>
      <dgm:t>
        <a:bodyPr/>
        <a:lstStyle/>
        <a:p>
          <a:pPr latinLnBrk="1"/>
          <a:endParaRPr lang="ko-KR" altLang="en-US"/>
        </a:p>
      </dgm:t>
    </dgm:pt>
    <dgm:pt modelId="{02FB6B83-986B-4DD7-9C29-5FE23905CEF0}" type="sibTrans" cxnId="{92B4984B-93C8-48DE-8D08-3DC50B805725}">
      <dgm:prSet/>
      <dgm:spPr/>
      <dgm:t>
        <a:bodyPr/>
        <a:lstStyle/>
        <a:p>
          <a:pPr latinLnBrk="1"/>
          <a:endParaRPr lang="ko-KR" altLang="en-US"/>
        </a:p>
      </dgm:t>
    </dgm:pt>
    <dgm:pt modelId="{929E90A5-13B1-446F-8725-9E5B223C59C3}">
      <dgm:prSet phldrT="[텍스트]"/>
      <dgm:spPr/>
      <dgm:t>
        <a:bodyPr/>
        <a:lstStyle/>
        <a:p>
          <a:pPr latinLnBrk="1"/>
          <a:r>
            <a:rPr lang="ko-KR" altLang="en-US" dirty="0" smtClean="0"/>
            <a:t>완성</a:t>
          </a:r>
          <a:endParaRPr lang="ko-KR" altLang="en-US" dirty="0"/>
        </a:p>
      </dgm:t>
    </dgm:pt>
    <dgm:pt modelId="{AB04AAAD-2F06-4DE3-AE86-52532E6A603D}" type="parTrans" cxnId="{D7B05127-51EE-453A-A6C6-0DA3B97F169C}">
      <dgm:prSet/>
      <dgm:spPr/>
      <dgm:t>
        <a:bodyPr/>
        <a:lstStyle/>
        <a:p>
          <a:pPr latinLnBrk="1"/>
          <a:endParaRPr lang="ko-KR" altLang="en-US"/>
        </a:p>
      </dgm:t>
    </dgm:pt>
    <dgm:pt modelId="{3864F97B-7554-497E-BAC4-165D63E45530}" type="sibTrans" cxnId="{D7B05127-51EE-453A-A6C6-0DA3B97F169C}">
      <dgm:prSet/>
      <dgm:spPr/>
      <dgm:t>
        <a:bodyPr/>
        <a:lstStyle/>
        <a:p>
          <a:pPr latinLnBrk="1"/>
          <a:endParaRPr lang="ko-KR" altLang="en-US"/>
        </a:p>
      </dgm:t>
    </dgm:pt>
    <dgm:pt modelId="{96A5994B-BC51-4934-9053-D0C1817ED069}" type="pres">
      <dgm:prSet presAssocID="{BBB6131B-8865-4131-AF55-87EE824D06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A6989D-67E3-48DB-A6B5-18692A5F3A93}" type="pres">
      <dgm:prSet presAssocID="{9F33AC85-FEAF-4871-B877-41B79B7DD7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C66A32-BD9F-4D98-901D-BB6CDD48FE95}" type="pres">
      <dgm:prSet presAssocID="{E62FF7FF-5195-4543-96CA-5D10F9B0351B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0D9E89E-09B0-4E36-9E45-3E23EE015AE8}" type="pres">
      <dgm:prSet presAssocID="{E62FF7FF-5195-4543-96CA-5D10F9B0351B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325BB1-7B57-4645-8435-A335BB4CE841}" type="pres">
      <dgm:prSet presAssocID="{10F4E1C9-DB3D-46A6-BA1C-9A3C9EB0DE0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B9E4EF-0598-46D2-BCBD-C42308AB2884}" type="pres">
      <dgm:prSet presAssocID="{BC6CCCD8-6569-4071-9307-057C397C616A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E2C85F5-75B8-461A-A22B-AD948F0494E9}" type="pres">
      <dgm:prSet presAssocID="{BC6CCCD8-6569-4071-9307-057C397C616A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9F0911B-2527-4C07-B7DA-16D86362A948}" type="pres">
      <dgm:prSet presAssocID="{DD2CE08A-8074-4BD5-A2BC-02FC8AF8AE1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787898-2E47-44B9-97E8-B38D0238F3ED}" type="pres">
      <dgm:prSet presAssocID="{6C49F51C-E8DC-4D93-BEEE-BECBCB306A31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7A56995-ECEB-418C-8625-B7F7DA3E66A3}" type="pres">
      <dgm:prSet presAssocID="{6C49F51C-E8DC-4D93-BEEE-BECBCB306A31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DCA34D1-DC57-4FCF-A27A-671E12B739BF}" type="pres">
      <dgm:prSet presAssocID="{FACB7BAE-1F1F-40C9-AFD6-1D843DC878E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EEC74-32D0-4581-B5E3-1ADC8206CF56}" type="pres">
      <dgm:prSet presAssocID="{02FB6B83-986B-4DD7-9C29-5FE23905CEF0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B2B4CD6-8B70-4642-9772-F953CE824110}" type="pres">
      <dgm:prSet presAssocID="{02FB6B83-986B-4DD7-9C29-5FE23905CEF0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87EAEA2-E69B-4FA9-944D-79F2A2910A74}" type="pres">
      <dgm:prSet presAssocID="{929E90A5-13B1-446F-8725-9E5B223C59C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0D2A58-90C3-4A6F-8542-1A22899FC248}" type="pres">
      <dgm:prSet presAssocID="{3864F97B-7554-497E-BAC4-165D63E45530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76D7A2-8DE7-467D-9DD4-CFB8EF84AA9D}" type="pres">
      <dgm:prSet presAssocID="{3864F97B-7554-497E-BAC4-165D63E45530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124A061B-A8A6-42AB-996D-B8D03EC8F84C}" srcId="{BBB6131B-8865-4131-AF55-87EE824D06FC}" destId="{9F33AC85-FEAF-4871-B877-41B79B7DD740}" srcOrd="0" destOrd="0" parTransId="{92ABE4A9-D31E-465C-9770-6D5333241AE4}" sibTransId="{E62FF7FF-5195-4543-96CA-5D10F9B0351B}"/>
    <dgm:cxn modelId="{72430206-4EE9-4331-B7EF-15C7ACF463AF}" type="presOf" srcId="{929E90A5-13B1-446F-8725-9E5B223C59C3}" destId="{287EAEA2-E69B-4FA9-944D-79F2A2910A74}" srcOrd="0" destOrd="0" presId="urn:microsoft.com/office/officeart/2005/8/layout/cycle2"/>
    <dgm:cxn modelId="{D3E26434-C3A8-440D-A5F1-0BDC78A994A1}" type="presOf" srcId="{E62FF7FF-5195-4543-96CA-5D10F9B0351B}" destId="{60D9E89E-09B0-4E36-9E45-3E23EE015AE8}" srcOrd="1" destOrd="0" presId="urn:microsoft.com/office/officeart/2005/8/layout/cycle2"/>
    <dgm:cxn modelId="{5EED3536-20CA-4843-B8B7-7A909C265AF6}" type="presOf" srcId="{9F33AC85-FEAF-4871-B877-41B79B7DD740}" destId="{BDA6989D-67E3-48DB-A6B5-18692A5F3A93}" srcOrd="0" destOrd="0" presId="urn:microsoft.com/office/officeart/2005/8/layout/cycle2"/>
    <dgm:cxn modelId="{235DB2CA-FD4B-4BCE-BC9C-4FADBDF32293}" type="presOf" srcId="{BC6CCCD8-6569-4071-9307-057C397C616A}" destId="{7E2C85F5-75B8-461A-A22B-AD948F0494E9}" srcOrd="1" destOrd="0" presId="urn:microsoft.com/office/officeart/2005/8/layout/cycle2"/>
    <dgm:cxn modelId="{467C52BF-A278-4B8D-AA57-65E22FD2FCE9}" type="presOf" srcId="{E62FF7FF-5195-4543-96CA-5D10F9B0351B}" destId="{7FC66A32-BD9F-4D98-901D-BB6CDD48FE95}" srcOrd="0" destOrd="0" presId="urn:microsoft.com/office/officeart/2005/8/layout/cycle2"/>
    <dgm:cxn modelId="{A1CE0AFE-55A7-497B-ACC8-C880ADD202FF}" type="presOf" srcId="{BC6CCCD8-6569-4071-9307-057C397C616A}" destId="{77B9E4EF-0598-46D2-BCBD-C42308AB2884}" srcOrd="0" destOrd="0" presId="urn:microsoft.com/office/officeart/2005/8/layout/cycle2"/>
    <dgm:cxn modelId="{31F0A8DD-C5C0-4615-A77C-76E5F70FED2F}" srcId="{BBB6131B-8865-4131-AF55-87EE824D06FC}" destId="{DD2CE08A-8074-4BD5-A2BC-02FC8AF8AE1F}" srcOrd="2" destOrd="0" parTransId="{C1BB09B7-84D0-4812-94DC-AE5949DA256D}" sibTransId="{6C49F51C-E8DC-4D93-BEEE-BECBCB306A31}"/>
    <dgm:cxn modelId="{0202F9AC-7727-42D6-AAE9-A56C404EA1FA}" srcId="{BBB6131B-8865-4131-AF55-87EE824D06FC}" destId="{10F4E1C9-DB3D-46A6-BA1C-9A3C9EB0DE0B}" srcOrd="1" destOrd="0" parTransId="{A161C2D9-01B7-430E-A288-81C3BC29569A}" sibTransId="{BC6CCCD8-6569-4071-9307-057C397C616A}"/>
    <dgm:cxn modelId="{92B4984B-93C8-48DE-8D08-3DC50B805725}" srcId="{BBB6131B-8865-4131-AF55-87EE824D06FC}" destId="{FACB7BAE-1F1F-40C9-AFD6-1D843DC878E0}" srcOrd="3" destOrd="0" parTransId="{E66A1068-5CB9-4F49-88B4-C3DDE695E65D}" sibTransId="{02FB6B83-986B-4DD7-9C29-5FE23905CEF0}"/>
    <dgm:cxn modelId="{842CBF80-CFF4-4BBB-A868-BDA500CDE140}" type="presOf" srcId="{DD2CE08A-8074-4BD5-A2BC-02FC8AF8AE1F}" destId="{19F0911B-2527-4C07-B7DA-16D86362A948}" srcOrd="0" destOrd="0" presId="urn:microsoft.com/office/officeart/2005/8/layout/cycle2"/>
    <dgm:cxn modelId="{D48BB7E5-EFD0-4982-B652-BCF498DAE351}" type="presOf" srcId="{3864F97B-7554-497E-BAC4-165D63E45530}" destId="{DE0D2A58-90C3-4A6F-8542-1A22899FC248}" srcOrd="0" destOrd="0" presId="urn:microsoft.com/office/officeart/2005/8/layout/cycle2"/>
    <dgm:cxn modelId="{D7B05127-51EE-453A-A6C6-0DA3B97F169C}" srcId="{BBB6131B-8865-4131-AF55-87EE824D06FC}" destId="{929E90A5-13B1-446F-8725-9E5B223C59C3}" srcOrd="4" destOrd="0" parTransId="{AB04AAAD-2F06-4DE3-AE86-52532E6A603D}" sibTransId="{3864F97B-7554-497E-BAC4-165D63E45530}"/>
    <dgm:cxn modelId="{E03841AB-BC7C-4101-8106-D0443758C339}" type="presOf" srcId="{BBB6131B-8865-4131-AF55-87EE824D06FC}" destId="{96A5994B-BC51-4934-9053-D0C1817ED069}" srcOrd="0" destOrd="0" presId="urn:microsoft.com/office/officeart/2005/8/layout/cycle2"/>
    <dgm:cxn modelId="{418204CD-348F-44BA-BD30-9B64413BA500}" type="presOf" srcId="{FACB7BAE-1F1F-40C9-AFD6-1D843DC878E0}" destId="{0DCA34D1-DC57-4FCF-A27A-671E12B739BF}" srcOrd="0" destOrd="0" presId="urn:microsoft.com/office/officeart/2005/8/layout/cycle2"/>
    <dgm:cxn modelId="{674A8D4C-921F-4DF9-8451-697A500A7945}" type="presOf" srcId="{10F4E1C9-DB3D-46A6-BA1C-9A3C9EB0DE0B}" destId="{8C325BB1-7B57-4645-8435-A335BB4CE841}" srcOrd="0" destOrd="0" presId="urn:microsoft.com/office/officeart/2005/8/layout/cycle2"/>
    <dgm:cxn modelId="{BB9E64BB-6397-4867-8349-1E9294AEA415}" type="presOf" srcId="{6C49F51C-E8DC-4D93-BEEE-BECBCB306A31}" destId="{40787898-2E47-44B9-97E8-B38D0238F3ED}" srcOrd="0" destOrd="0" presId="urn:microsoft.com/office/officeart/2005/8/layout/cycle2"/>
    <dgm:cxn modelId="{4069D954-535C-4801-8BF2-72C2FE352B07}" type="presOf" srcId="{3864F97B-7554-497E-BAC4-165D63E45530}" destId="{0F76D7A2-8DE7-467D-9DD4-CFB8EF84AA9D}" srcOrd="1" destOrd="0" presId="urn:microsoft.com/office/officeart/2005/8/layout/cycle2"/>
    <dgm:cxn modelId="{43658C9C-2AAC-4881-B064-A0907149AC76}" type="presOf" srcId="{6C49F51C-E8DC-4D93-BEEE-BECBCB306A31}" destId="{87A56995-ECEB-418C-8625-B7F7DA3E66A3}" srcOrd="1" destOrd="0" presId="urn:microsoft.com/office/officeart/2005/8/layout/cycle2"/>
    <dgm:cxn modelId="{EAAEE3DE-DA6F-4B3A-B151-3919033ACD57}" type="presOf" srcId="{02FB6B83-986B-4DD7-9C29-5FE23905CEF0}" destId="{5EBEEC74-32D0-4581-B5E3-1ADC8206CF56}" srcOrd="0" destOrd="0" presId="urn:microsoft.com/office/officeart/2005/8/layout/cycle2"/>
    <dgm:cxn modelId="{83BCCBD4-1D76-4F75-BA22-C1F20482F5B0}" type="presOf" srcId="{02FB6B83-986B-4DD7-9C29-5FE23905CEF0}" destId="{EB2B4CD6-8B70-4642-9772-F953CE824110}" srcOrd="1" destOrd="0" presId="urn:microsoft.com/office/officeart/2005/8/layout/cycle2"/>
    <dgm:cxn modelId="{DB4C5A36-7D36-437C-BCE9-1BD26F28DEDB}" type="presParOf" srcId="{96A5994B-BC51-4934-9053-D0C1817ED069}" destId="{BDA6989D-67E3-48DB-A6B5-18692A5F3A93}" srcOrd="0" destOrd="0" presId="urn:microsoft.com/office/officeart/2005/8/layout/cycle2"/>
    <dgm:cxn modelId="{E633443D-E400-4D76-976C-8BD67462481F}" type="presParOf" srcId="{96A5994B-BC51-4934-9053-D0C1817ED069}" destId="{7FC66A32-BD9F-4D98-901D-BB6CDD48FE95}" srcOrd="1" destOrd="0" presId="urn:microsoft.com/office/officeart/2005/8/layout/cycle2"/>
    <dgm:cxn modelId="{D5DCDD37-CE4C-4349-B2FD-BFC261A12C9A}" type="presParOf" srcId="{7FC66A32-BD9F-4D98-901D-BB6CDD48FE95}" destId="{60D9E89E-09B0-4E36-9E45-3E23EE015AE8}" srcOrd="0" destOrd="0" presId="urn:microsoft.com/office/officeart/2005/8/layout/cycle2"/>
    <dgm:cxn modelId="{875A5193-39AD-45B2-9246-517965247C1D}" type="presParOf" srcId="{96A5994B-BC51-4934-9053-D0C1817ED069}" destId="{8C325BB1-7B57-4645-8435-A335BB4CE841}" srcOrd="2" destOrd="0" presId="urn:microsoft.com/office/officeart/2005/8/layout/cycle2"/>
    <dgm:cxn modelId="{F0E3DE8F-71E7-469B-8FDA-4FB80D4388F3}" type="presParOf" srcId="{96A5994B-BC51-4934-9053-D0C1817ED069}" destId="{77B9E4EF-0598-46D2-BCBD-C42308AB2884}" srcOrd="3" destOrd="0" presId="urn:microsoft.com/office/officeart/2005/8/layout/cycle2"/>
    <dgm:cxn modelId="{FB5F3184-179F-4A6F-8542-8FFCE2C1A1A8}" type="presParOf" srcId="{77B9E4EF-0598-46D2-BCBD-C42308AB2884}" destId="{7E2C85F5-75B8-461A-A22B-AD948F0494E9}" srcOrd="0" destOrd="0" presId="urn:microsoft.com/office/officeart/2005/8/layout/cycle2"/>
    <dgm:cxn modelId="{0C29006F-5087-4968-9582-91CD550EB436}" type="presParOf" srcId="{96A5994B-BC51-4934-9053-D0C1817ED069}" destId="{19F0911B-2527-4C07-B7DA-16D86362A948}" srcOrd="4" destOrd="0" presId="urn:microsoft.com/office/officeart/2005/8/layout/cycle2"/>
    <dgm:cxn modelId="{CB649813-44C6-47D0-9D8D-B763BCCE11B3}" type="presParOf" srcId="{96A5994B-BC51-4934-9053-D0C1817ED069}" destId="{40787898-2E47-44B9-97E8-B38D0238F3ED}" srcOrd="5" destOrd="0" presId="urn:microsoft.com/office/officeart/2005/8/layout/cycle2"/>
    <dgm:cxn modelId="{82E4039B-CDB1-4499-98DF-453153C652E6}" type="presParOf" srcId="{40787898-2E47-44B9-97E8-B38D0238F3ED}" destId="{87A56995-ECEB-418C-8625-B7F7DA3E66A3}" srcOrd="0" destOrd="0" presId="urn:microsoft.com/office/officeart/2005/8/layout/cycle2"/>
    <dgm:cxn modelId="{1B43A7B0-FBF6-4BAD-AE34-9B5A83B4D046}" type="presParOf" srcId="{96A5994B-BC51-4934-9053-D0C1817ED069}" destId="{0DCA34D1-DC57-4FCF-A27A-671E12B739BF}" srcOrd="6" destOrd="0" presId="urn:microsoft.com/office/officeart/2005/8/layout/cycle2"/>
    <dgm:cxn modelId="{67BC1EA5-3CFF-46EC-9E42-ADC90A723F1A}" type="presParOf" srcId="{96A5994B-BC51-4934-9053-D0C1817ED069}" destId="{5EBEEC74-32D0-4581-B5E3-1ADC8206CF56}" srcOrd="7" destOrd="0" presId="urn:microsoft.com/office/officeart/2005/8/layout/cycle2"/>
    <dgm:cxn modelId="{1E80CD02-D927-4E26-8590-3C9ED0F541A1}" type="presParOf" srcId="{5EBEEC74-32D0-4581-B5E3-1ADC8206CF56}" destId="{EB2B4CD6-8B70-4642-9772-F953CE824110}" srcOrd="0" destOrd="0" presId="urn:microsoft.com/office/officeart/2005/8/layout/cycle2"/>
    <dgm:cxn modelId="{E53CA9BD-DA2E-46CD-8DC6-1D8BBD592D61}" type="presParOf" srcId="{96A5994B-BC51-4934-9053-D0C1817ED069}" destId="{287EAEA2-E69B-4FA9-944D-79F2A2910A74}" srcOrd="8" destOrd="0" presId="urn:microsoft.com/office/officeart/2005/8/layout/cycle2"/>
    <dgm:cxn modelId="{87823737-679C-47E0-99F8-D73BEC23033C}" type="presParOf" srcId="{96A5994B-BC51-4934-9053-D0C1817ED069}" destId="{DE0D2A58-90C3-4A6F-8542-1A22899FC248}" srcOrd="9" destOrd="0" presId="urn:microsoft.com/office/officeart/2005/8/layout/cycle2"/>
    <dgm:cxn modelId="{6FE44505-6358-4405-9A64-F84D850969EA}" type="presParOf" srcId="{DE0D2A58-90C3-4A6F-8542-1A22899FC248}" destId="{0F76D7A2-8DE7-467D-9DD4-CFB8EF84AA9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6989D-67E3-48DB-A6B5-18692A5F3A93}">
      <dsp:nvSpPr>
        <dsp:cNvPr id="0" name=""/>
        <dsp:cNvSpPr/>
      </dsp:nvSpPr>
      <dsp:spPr>
        <a:xfrm>
          <a:off x="4600575" y="231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아이디어 구상</a:t>
          </a:r>
          <a:endParaRPr lang="ko-KR" altLang="en-US" sz="2000" kern="1200" dirty="0"/>
        </a:p>
      </dsp:txBody>
      <dsp:txXfrm>
        <a:off x="4793072" y="192728"/>
        <a:ext cx="929455" cy="929455"/>
      </dsp:txXfrm>
    </dsp:sp>
    <dsp:sp modelId="{7FC66A32-BD9F-4D98-901D-BB6CDD48FE95}">
      <dsp:nvSpPr>
        <dsp:cNvPr id="0" name=""/>
        <dsp:cNvSpPr/>
      </dsp:nvSpPr>
      <dsp:spPr>
        <a:xfrm rot="2160000">
          <a:off x="5873411" y="1009740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5883413" y="1067683"/>
        <a:ext cx="244392" cy="266176"/>
      </dsp:txXfrm>
    </dsp:sp>
    <dsp:sp modelId="{8C325BB1-7B57-4645-8435-A335BB4CE841}">
      <dsp:nvSpPr>
        <dsp:cNvPr id="0" name=""/>
        <dsp:cNvSpPr/>
      </dsp:nvSpPr>
      <dsp:spPr>
        <a:xfrm>
          <a:off x="6196918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구현 방법 생각</a:t>
          </a:r>
          <a:endParaRPr lang="ko-KR" altLang="en-US" sz="2000" kern="1200" dirty="0"/>
        </a:p>
      </dsp:txBody>
      <dsp:txXfrm>
        <a:off x="6389415" y="1352539"/>
        <a:ext cx="929455" cy="929455"/>
      </dsp:txXfrm>
    </dsp:sp>
    <dsp:sp modelId="{77B9E4EF-0598-46D2-BCBD-C42308AB2884}">
      <dsp:nvSpPr>
        <dsp:cNvPr id="0" name=""/>
        <dsp:cNvSpPr/>
      </dsp:nvSpPr>
      <dsp:spPr>
        <a:xfrm rot="6480000">
          <a:off x="6377756" y="2524363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6446309" y="2563282"/>
        <a:ext cx="244392" cy="266176"/>
      </dsp:txXfrm>
    </dsp:sp>
    <dsp:sp modelId="{19F0911B-2527-4C07-B7DA-16D86362A948}">
      <dsp:nvSpPr>
        <dsp:cNvPr id="0" name=""/>
        <dsp:cNvSpPr/>
      </dsp:nvSpPr>
      <dsp:spPr>
        <a:xfrm>
          <a:off x="5587169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역할 분배</a:t>
          </a:r>
          <a:endParaRPr lang="ko-KR" altLang="en-US" sz="2000" kern="1200" dirty="0"/>
        </a:p>
      </dsp:txBody>
      <dsp:txXfrm>
        <a:off x="5779666" y="3229153"/>
        <a:ext cx="929455" cy="929455"/>
      </dsp:txXfrm>
    </dsp:sp>
    <dsp:sp modelId="{40787898-2E47-44B9-97E8-B38D0238F3ED}">
      <dsp:nvSpPr>
        <dsp:cNvPr id="0" name=""/>
        <dsp:cNvSpPr/>
      </dsp:nvSpPr>
      <dsp:spPr>
        <a:xfrm rot="10800000">
          <a:off x="5093115" y="347206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5197854" y="3560793"/>
        <a:ext cx="244392" cy="266176"/>
      </dsp:txXfrm>
    </dsp:sp>
    <dsp:sp modelId="{0DCA34D1-DC57-4FCF-A27A-671E12B739BF}">
      <dsp:nvSpPr>
        <dsp:cNvPr id="0" name=""/>
        <dsp:cNvSpPr/>
      </dsp:nvSpPr>
      <dsp:spPr>
        <a:xfrm>
          <a:off x="3613980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구현</a:t>
          </a:r>
          <a:endParaRPr lang="ko-KR" altLang="en-US" sz="2000" kern="1200" dirty="0"/>
        </a:p>
      </dsp:txBody>
      <dsp:txXfrm>
        <a:off x="3806477" y="3229153"/>
        <a:ext cx="929455" cy="929455"/>
      </dsp:txXfrm>
    </dsp:sp>
    <dsp:sp modelId="{5EBEEC74-32D0-4581-B5E3-1ADC8206CF56}">
      <dsp:nvSpPr>
        <dsp:cNvPr id="0" name=""/>
        <dsp:cNvSpPr/>
      </dsp:nvSpPr>
      <dsp:spPr>
        <a:xfrm rot="15120000">
          <a:off x="3794818" y="254315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3863371" y="2681689"/>
        <a:ext cx="244392" cy="266176"/>
      </dsp:txXfrm>
    </dsp:sp>
    <dsp:sp modelId="{287EAEA2-E69B-4FA9-944D-79F2A2910A74}">
      <dsp:nvSpPr>
        <dsp:cNvPr id="0" name=""/>
        <dsp:cNvSpPr/>
      </dsp:nvSpPr>
      <dsp:spPr>
        <a:xfrm>
          <a:off x="3004231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완성</a:t>
          </a:r>
          <a:endParaRPr lang="ko-KR" altLang="en-US" sz="2000" kern="1200" dirty="0"/>
        </a:p>
      </dsp:txBody>
      <dsp:txXfrm>
        <a:off x="3196728" y="1352539"/>
        <a:ext cx="929455" cy="929455"/>
      </dsp:txXfrm>
    </dsp:sp>
    <dsp:sp modelId="{DE0D2A58-90C3-4A6F-8542-1A22899FC248}">
      <dsp:nvSpPr>
        <dsp:cNvPr id="0" name=""/>
        <dsp:cNvSpPr/>
      </dsp:nvSpPr>
      <dsp:spPr>
        <a:xfrm rot="19440000">
          <a:off x="4277068" y="1021356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4287070" y="1140863"/>
        <a:ext cx="244392" cy="266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5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0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9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6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3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83E6-FC51-47EF-B061-A32A7DB1355C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F84C-19CE-46AE-A52B-B76209374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1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scontent-hkg3-1.xx.fbcdn.net/v/t35.0-12/18362477_458646027805490_353718683_o.jpg?oh=4b5d58040405152b44c2866678818025&amp;oe=59137B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6603" y="2144713"/>
            <a:ext cx="553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chemeClr val="bg1"/>
                </a:solidFill>
              </a:rPr>
              <a:t>사감쌤</a:t>
            </a:r>
            <a:r>
              <a:rPr lang="ko-KR" altLang="en-US" sz="4800" dirty="0" smtClean="0">
                <a:solidFill>
                  <a:schemeClr val="bg1"/>
                </a:solidFill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</a:rPr>
              <a:t>피하기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816" y="3768199"/>
            <a:ext cx="2900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기획   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이지영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정민규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디자인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김동영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정유한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개발   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이창협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유경찬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scontent-hkg3-1.xx.fbcdn.net/v/t35.0-12/18426321_458646031138823_266225528_o.jpg?oh=e25dc7ad24a740fda108f5f0d76d0dc6&amp;oe=59137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양쪽 대괄호 4"/>
          <p:cNvSpPr/>
          <p:nvPr/>
        </p:nvSpPr>
        <p:spPr>
          <a:xfrm>
            <a:off x="2185988" y="2143125"/>
            <a:ext cx="2286000" cy="1304925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재미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양쪽 대괄호 6"/>
          <p:cNvSpPr/>
          <p:nvPr/>
        </p:nvSpPr>
        <p:spPr>
          <a:xfrm>
            <a:off x="7453313" y="2135185"/>
            <a:ext cx="2286000" cy="1304925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소통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양쪽 대괄호 7"/>
          <p:cNvSpPr/>
          <p:nvPr/>
        </p:nvSpPr>
        <p:spPr>
          <a:xfrm>
            <a:off x="7453313" y="2143125"/>
            <a:ext cx="2286000" cy="1304925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>
                <a:solidFill>
                  <a:schemeClr val="bg1"/>
                </a:solidFill>
              </a:rPr>
              <a:t>병맛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5481638" y="2333623"/>
            <a:ext cx="962025" cy="923925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310188" y="3308346"/>
            <a:ext cx="1362075" cy="1123950"/>
          </a:xfrm>
          <a:prstGeom prst="downArrow">
            <a:avLst>
              <a:gd name="adj1" fmla="val 3536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대괄호 11"/>
          <p:cNvSpPr/>
          <p:nvPr/>
        </p:nvSpPr>
        <p:spPr>
          <a:xfrm>
            <a:off x="4195762" y="4740269"/>
            <a:ext cx="3533775" cy="1304925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>
                <a:solidFill>
                  <a:schemeClr val="bg1"/>
                </a:solidFill>
              </a:rPr>
              <a:t>사감쌤</a:t>
            </a:r>
            <a:r>
              <a:rPr lang="ko-KR" altLang="en-US" sz="3600" dirty="0" smtClean="0">
                <a:solidFill>
                  <a:schemeClr val="bg1"/>
                </a:solidFill>
              </a:rPr>
              <a:t> 피하기 게임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8988" y="365125"/>
            <a:ext cx="546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이 게임을 만들게 된 계기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26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1.875E-6 -0.0673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0078 -0.0673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38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00039 -0.0828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1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6" grpId="0" animBg="1"/>
      <p:bldP spid="6" grpId="1" animBg="1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scontent-hkg3-1.xx.fbcdn.net/v/t35.0-12/18426321_458646031138823_266225528_o.jpg?oh=e25dc7ad24a740fda108f5f0d76d0dc6&amp;oe=59137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8988" y="365125"/>
            <a:ext cx="546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이 게임을 만들게 된 계기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6987" y="2253633"/>
            <a:ext cx="150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대상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4748212" y="2416720"/>
            <a:ext cx="428625" cy="504825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5176837" y="2402076"/>
            <a:ext cx="428625" cy="504825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43662" y="2183356"/>
            <a:ext cx="2905126" cy="9715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대소고 학생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633661" y="4017134"/>
            <a:ext cx="1376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</a:rPr>
              <a:t>적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4748212" y="4249787"/>
            <a:ext cx="428625" cy="504825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5176837" y="4235143"/>
            <a:ext cx="428625" cy="504825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43662" y="4096841"/>
            <a:ext cx="2905126" cy="9715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사감 선생님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679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내용 개체 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53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scontent-hkg3-1.xx.fbcdn.net/v/t35.0-12/18426321_458646031138823_266225528_o.jpg?oh=e25dc7ad24a740fda108f5f0d76d0dc6&amp;oe=5913755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4706" y="365125"/>
            <a:ext cx="546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과정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4921149" y="1498819"/>
            <a:ext cx="2349700" cy="1295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아이디어 구상</a:t>
            </a:r>
            <a:endParaRPr lang="ko-KR" altLang="en-US" sz="3200" dirty="0"/>
          </a:p>
        </p:txBody>
      </p:sp>
      <p:sp>
        <p:nvSpPr>
          <p:cNvPr id="23" name="순서도: 대체 처리 22"/>
          <p:cNvSpPr/>
          <p:nvPr/>
        </p:nvSpPr>
        <p:spPr>
          <a:xfrm>
            <a:off x="8934448" y="2794219"/>
            <a:ext cx="2387798" cy="1295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구현 방법 생각</a:t>
            </a:r>
            <a:endParaRPr lang="ko-KR" altLang="en-US" sz="3200" dirty="0"/>
          </a:p>
        </p:txBody>
      </p:sp>
      <p:sp>
        <p:nvSpPr>
          <p:cNvPr id="24" name="순서도: 대체 처리 23"/>
          <p:cNvSpPr/>
          <p:nvPr/>
        </p:nvSpPr>
        <p:spPr>
          <a:xfrm>
            <a:off x="6800250" y="5085336"/>
            <a:ext cx="2334223" cy="1295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역할 분배</a:t>
            </a:r>
            <a:endParaRPr lang="ko-KR" altLang="en-US" sz="3200" dirty="0"/>
          </a:p>
        </p:txBody>
      </p:sp>
      <p:sp>
        <p:nvSpPr>
          <p:cNvPr id="25" name="순서도: 대체 처리 24"/>
          <p:cNvSpPr/>
          <p:nvPr/>
        </p:nvSpPr>
        <p:spPr>
          <a:xfrm>
            <a:off x="3088481" y="5076998"/>
            <a:ext cx="2197894" cy="1295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구현</a:t>
            </a:r>
            <a:endParaRPr lang="ko-KR" altLang="en-US" sz="3200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1119781" y="2794219"/>
            <a:ext cx="2244925" cy="1295400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완성</a:t>
            </a:r>
            <a:endParaRPr lang="ko-KR" altLang="en-US" sz="3200" dirty="0"/>
          </a:p>
        </p:txBody>
      </p:sp>
      <p:sp>
        <p:nvSpPr>
          <p:cNvPr id="29" name="오른쪽 화살표 28"/>
          <p:cNvSpPr/>
          <p:nvPr/>
        </p:nvSpPr>
        <p:spPr>
          <a:xfrm rot="1681518">
            <a:off x="7666402" y="2126982"/>
            <a:ext cx="1116354" cy="695325"/>
          </a:xfrm>
          <a:prstGeom prst="rightArrow">
            <a:avLst>
              <a:gd name="adj1" fmla="val 31472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7493275">
            <a:off x="9212884" y="4509098"/>
            <a:ext cx="946872" cy="695325"/>
          </a:xfrm>
          <a:prstGeom prst="rightArrow">
            <a:avLst>
              <a:gd name="adj1" fmla="val 31472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5681103" y="5377035"/>
            <a:ext cx="828590" cy="695325"/>
          </a:xfrm>
          <a:prstGeom prst="rightArrow">
            <a:avLst>
              <a:gd name="adj1" fmla="val 31472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4125389">
            <a:off x="2204382" y="4321540"/>
            <a:ext cx="946872" cy="695325"/>
          </a:xfrm>
          <a:prstGeom prst="rightArrow">
            <a:avLst>
              <a:gd name="adj1" fmla="val 31472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111011" y="3031328"/>
            <a:ext cx="3403699" cy="1800224"/>
          </a:xfrm>
          <a:prstGeom prst="wedgeRoundRectCallout">
            <a:avLst>
              <a:gd name="adj1" fmla="val 65675"/>
              <a:gd name="adj2" fmla="val 57412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김동영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사기 충전 및 </a:t>
            </a:r>
            <a:r>
              <a:rPr lang="ko-KR" altLang="en-US" dirty="0" err="1" smtClean="0"/>
              <a:t>어시</a:t>
            </a:r>
            <a:endParaRPr lang="en-US" altLang="ko-KR" dirty="0" smtClean="0"/>
          </a:p>
          <a:p>
            <a:r>
              <a:rPr lang="ko-KR" altLang="en-US" dirty="0" smtClean="0"/>
              <a:t>이지영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 및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ko-KR" altLang="en-US" dirty="0" err="1" smtClean="0"/>
              <a:t>이창협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개발</a:t>
            </a:r>
          </a:p>
          <a:p>
            <a:r>
              <a:rPr lang="ko-KR" altLang="en-US" dirty="0" smtClean="0"/>
              <a:t>유경찬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디자인 및 개발</a:t>
            </a:r>
            <a:endParaRPr lang="en-US" altLang="ko-KR" dirty="0" smtClean="0"/>
          </a:p>
          <a:p>
            <a:r>
              <a:rPr lang="ko-KR" altLang="en-US" dirty="0" smtClean="0"/>
              <a:t>정민규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디자인</a:t>
            </a:r>
            <a:endParaRPr lang="en-US" altLang="ko-KR" dirty="0" smtClean="0"/>
          </a:p>
          <a:p>
            <a:r>
              <a:rPr lang="ko-KR" altLang="en-US" dirty="0" err="1" smtClean="0"/>
              <a:t>정유한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 및 발표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5647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scontent-hkg3-1.xx.fbcdn.net/v/t35.0-12/18426321_458646031138823_266225528_o.jpg?oh=e25dc7ad24a740fda108f5f0d76d0dc6&amp;oe=59137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4706" y="365125"/>
            <a:ext cx="546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게임 소개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양쪽 대괄호 6"/>
          <p:cNvSpPr/>
          <p:nvPr/>
        </p:nvSpPr>
        <p:spPr>
          <a:xfrm>
            <a:off x="1843086" y="1825625"/>
            <a:ext cx="8505825" cy="1374775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사감 선생님의 </a:t>
            </a:r>
            <a:r>
              <a:rPr lang="ko-KR" altLang="en-US" sz="2800" dirty="0" smtClean="0">
                <a:solidFill>
                  <a:srgbClr val="FF0000"/>
                </a:solidFill>
              </a:rPr>
              <a:t>눈을 피해 </a:t>
            </a:r>
            <a:r>
              <a:rPr lang="ko-KR" altLang="en-US" sz="2800" dirty="0" smtClean="0">
                <a:solidFill>
                  <a:schemeClr val="bg1"/>
                </a:solidFill>
              </a:rPr>
              <a:t>하고 싶은 행동들을 한다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9910" y="3335337"/>
            <a:ext cx="606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FF0000"/>
                </a:solidFill>
              </a:rPr>
              <a:t>If.</a:t>
            </a:r>
            <a:r>
              <a:rPr lang="en-US" altLang="ko-KR" sz="3600" dirty="0" smtClean="0">
                <a:solidFill>
                  <a:srgbClr val="FF0000"/>
                </a:solidFill>
              </a:rPr>
              <a:t> </a:t>
            </a:r>
            <a:r>
              <a:rPr lang="ko-KR" altLang="en-US" sz="3600" dirty="0" smtClean="0">
                <a:solidFill>
                  <a:srgbClr val="FF0000"/>
                </a:solidFill>
              </a:rPr>
              <a:t>벌점이 </a:t>
            </a:r>
            <a:r>
              <a:rPr lang="en-US" altLang="ko-KR" sz="3600" dirty="0" smtClean="0">
                <a:solidFill>
                  <a:srgbClr val="FF0000"/>
                </a:solidFill>
              </a:rPr>
              <a:t>25</a:t>
            </a:r>
            <a:r>
              <a:rPr lang="ko-KR" altLang="en-US" sz="3600" dirty="0" smtClean="0">
                <a:solidFill>
                  <a:srgbClr val="FF0000"/>
                </a:solidFill>
              </a:rPr>
              <a:t>점 이상이라면</a:t>
            </a:r>
            <a:endParaRPr lang="ko-KR" altLang="en-US" sz="7200" dirty="0">
              <a:solidFill>
                <a:srgbClr val="FF0000"/>
              </a:solidFill>
            </a:endParaRPr>
          </a:p>
        </p:txBody>
      </p:sp>
      <p:sp>
        <p:nvSpPr>
          <p:cNvPr id="9" name="줄무늬가 있는 오른쪽 화살표 8"/>
          <p:cNvSpPr/>
          <p:nvPr/>
        </p:nvSpPr>
        <p:spPr>
          <a:xfrm>
            <a:off x="3236119" y="4879181"/>
            <a:ext cx="1504950" cy="1033463"/>
          </a:xfrm>
          <a:prstGeom prst="stripedRightArrow">
            <a:avLst>
              <a:gd name="adj1" fmla="val 37097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50618" y="5042417"/>
            <a:ext cx="42267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FF0000"/>
                </a:solidFill>
              </a:rPr>
              <a:t>퇴사 </a:t>
            </a:r>
            <a:r>
              <a:rPr lang="en-US" altLang="ko-KR" sz="4400" dirty="0" smtClean="0">
                <a:solidFill>
                  <a:srgbClr val="FF0000"/>
                </a:solidFill>
              </a:rPr>
              <a:t>(</a:t>
            </a:r>
            <a:r>
              <a:rPr lang="ko-KR" altLang="en-US" sz="4400" dirty="0" smtClean="0">
                <a:solidFill>
                  <a:srgbClr val="FF0000"/>
                </a:solidFill>
              </a:rPr>
              <a:t>게임 아웃</a:t>
            </a:r>
            <a:r>
              <a:rPr lang="en-US" altLang="ko-KR" sz="4400" dirty="0" smtClean="0">
                <a:solidFill>
                  <a:srgbClr val="FF0000"/>
                </a:solidFill>
              </a:rPr>
              <a:t>)</a:t>
            </a:r>
            <a:endParaRPr lang="ko-KR" altLang="en-US" sz="44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141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scontent-hkg3-1.xx.fbcdn.net/v/t35.0-12/18426321_458646031138823_266225528_o.jpg?oh=e25dc7ad24a740fda108f5f0d76d0dc6&amp;oe=59137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4706" y="365125"/>
            <a:ext cx="546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고난 및 극복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63442" y="1690688"/>
            <a:ext cx="2903621" cy="254622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게임 개발을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해본 사람이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없어서 막막했다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8412078" y="4043722"/>
            <a:ext cx="2416344" cy="21989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쉬울 것이라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생각했던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기능들이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어려웠다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21242" y="4490771"/>
            <a:ext cx="2085474" cy="18211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체력적으로 힘들었다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3" name="타원 12"/>
          <p:cNvSpPr/>
          <p:nvPr/>
        </p:nvSpPr>
        <p:spPr>
          <a:xfrm>
            <a:off x="6200337" y="1497496"/>
            <a:ext cx="3120189" cy="254622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사감 선생님의 얼굴과 음성을 따는 것이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힘들었다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498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scontent-hkg3-1.xx.fbcdn.net/v/t35.0-12/18426321_458646031138823_266225528_o.jpg?oh=e25dc7ad24a740fda108f5f0d76d0dc6&amp;oe=59137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4706" y="365125"/>
            <a:ext cx="546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결과물 공개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2386" y="2811919"/>
            <a:ext cx="4467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</a:rPr>
              <a:t>짜잔</a:t>
            </a:r>
            <a:r>
              <a:rPr lang="en-US" altLang="ko-KR" sz="8800" dirty="0" smtClean="0">
                <a:solidFill>
                  <a:schemeClr val="bg1"/>
                </a:solidFill>
              </a:rPr>
              <a:t>!!!!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82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143</Words>
  <Application>Microsoft Office PowerPoint</Application>
  <PresentationFormat>사용자 지정</PresentationFormat>
  <Paragraphs>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이지영</dc:creator>
  <cp:lastModifiedBy>Windows 사용자</cp:lastModifiedBy>
  <cp:revision>98</cp:revision>
  <dcterms:created xsi:type="dcterms:W3CDTF">2017-05-08T21:23:31Z</dcterms:created>
  <dcterms:modified xsi:type="dcterms:W3CDTF">2017-05-09T02:14:16Z</dcterms:modified>
</cp:coreProperties>
</file>