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sldIdLst>
    <p:sldId id="256" r:id="rId15"/>
    <p:sldId id="260" r:id="rId16"/>
    <p:sldId id="258" r:id="rId17"/>
    <p:sldId id="261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jpe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5.jpg"></Relationship><Relationship Id="rId2" Type="http://schemas.openxmlformats.org/officeDocument/2006/relationships/image" Target="../media/image4.jpg"></Relationship><Relationship Id="rId4" Type="http://schemas.openxmlformats.org/officeDocument/2006/relationships/image" Target="../media/image6.jpe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20460000">
            <a:off x="-1202055" y="630555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56280" y="33756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Void Painter</a:t>
            </a:r>
            <a:endParaRPr lang="ko-KR" altLang="en-US" sz="6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280" y="5763260"/>
            <a:ext cx="9144000" cy="165544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Tux –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안우진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배수한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김민기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유경찬</a:t>
            </a:r>
            <a:endParaRPr lang="ko-KR" altLang="en-US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66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365760" y="355600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50545" y="374015"/>
            <a:ext cx="3755390" cy="7810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Test Result</a:t>
            </a:r>
            <a:endParaRPr lang="ko-KR" altLang="en-US" sz="50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365760" y="355600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50545" y="374015"/>
            <a:ext cx="3755390" cy="7810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Test Result</a:t>
            </a:r>
            <a:endParaRPr lang="ko-KR" altLang="en-US" sz="50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950595" y="350520"/>
            <a:ext cx="15234285" cy="817308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250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24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80770" y="586740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759200" cy="780415"/>
          </a:xfrm>
        </p:spPr>
        <p:txBody>
          <a:bodyPr>
            <a:noAutofit/>
          </a:bodyPr>
          <a:lstStyle/>
          <a:p>
            <a:r>
              <a:rPr lang="en-US" altLang="ko-KR" sz="55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en-US" altLang="ko-KR" sz="5500" dirty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55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esign</a:t>
            </a:r>
            <a:endParaRPr lang="ko-KR" altLang="en-US" sz="55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0" y="1638300"/>
            <a:ext cx="2094865" cy="2094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4105910"/>
            <a:ext cx="2564765" cy="14427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90" y="2798445"/>
            <a:ext cx="3322320" cy="1868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45990" y="3160395"/>
            <a:ext cx="1841500" cy="13315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317115" y="-1858645"/>
            <a:ext cx="15234920" cy="798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104900"/>
            <a:ext cx="4235450" cy="3176270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60" y="3020695"/>
            <a:ext cx="4691380" cy="3518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4210685"/>
            <a:ext cx="1826895" cy="1027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1415" y="1104900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760" y="1196340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9810" y="5238115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갤러리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125845" y="5329555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574675" y="399415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10839450" cy="7804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545" y="1444625"/>
            <a:ext cx="10839450" cy="468185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5" y="958850"/>
            <a:ext cx="8317865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256665" y="432435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4003675" cy="780415"/>
          </a:xfrm>
        </p:spPr>
        <p:txBody>
          <a:bodyPr>
            <a:normAutofit fontScale="90000"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Starcraft" panose="04020500000000000000" pitchFamily="82" charset="0"/>
                <a:ea typeface="나눔스퀘어 ExtraBold" panose="020B0600000101010101" pitchFamily="50" charset="-127"/>
              </a:rPr>
              <a:t>USA</a:t>
            </a:r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Project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773555" y="748030"/>
            <a:ext cx="1971802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356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9328" r="17036" b="4366"/>
          <a:stretch>
            <a:fillRect/>
          </a:stretch>
        </p:blipFill>
        <p:spPr bwMode="auto">
          <a:xfrm>
            <a:off x="1009650" y="2002790"/>
            <a:ext cx="3446145" cy="30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450465" y="-1769745"/>
            <a:ext cx="15234920" cy="798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408305" y="2760980"/>
            <a:ext cx="5448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23575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" y="2221865"/>
            <a:ext cx="5544185" cy="27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4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03935" y="498475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656965" cy="780415"/>
          </a:xfrm>
        </p:spPr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 Chart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1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36955" y="608330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250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Exception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2901315" y="1506220"/>
            <a:ext cx="9288780" cy="4968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그림을 그리는 도중 시스템이 다운될 경우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저장을 누르면 그림이 저장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 이후에 알 수 없는 에러로 다운이 되면 그 저장을 불러올 수 있습니다.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손가락 말고 다른 것이 인식될 경우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손가락 주변에서 지속적으로 RoI를 생성해 인식함으로 다른 것이 검출될 확률은 낮습니다.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하지만 다른 것이 손가락 주변에서 인식이 될 경우 인식한 물체 중심으로 색을 검색을 하는 단점이 있습니다.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나눔스퀘어라운드 Bold" charset="0"/>
                <a:ea typeface="나눔스퀘어라운드 Bold" charset="0"/>
              </a:rPr>
              <a:t>같은 사진 이름이 저장하려는 경우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중복을 확인 – DB에서 중복을 확인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중복이면 확인 메시지 아니면 그냥 저장 (저장 경로는 로컬에서)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just" fontAlgn="auto" defTabSz="508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 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3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365760" y="355600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754755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Result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47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12</Paragraphs>
  <Words>29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경찬</dc:creator>
  <cp:lastModifiedBy>김민기</cp:lastModifiedBy>
  <dc:title>VoidPrinter</dc:title>
  <dcterms:modified xsi:type="dcterms:W3CDTF">2018-06-27T13:06:28Z</dcterms:modified>
</cp:coreProperties>
</file>