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14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9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3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098B-19D2-4D80-B31E-5F292ED5B2E5}" type="datetimeFigureOut">
              <a:rPr lang="ko-KR" altLang="en-US" smtClean="0"/>
              <a:t>2018-06-27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BCDA8-5526-4D4C-B9C8-290951CF66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5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56231" y="337551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5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Void Painter</a:t>
            </a:r>
            <a:endParaRPr lang="ko-KR" altLang="en-US" sz="65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56231" y="5763116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Tux –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안우진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배수한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김민기</a:t>
            </a:r>
            <a:r>
              <a:rPr lang="en-US" altLang="ko-KR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유경찬</a:t>
            </a:r>
            <a:endParaRPr lang="ko-KR" altLang="en-US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6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6" y="373835"/>
            <a:ext cx="3754854" cy="780262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Result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513" y="11965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835913" y="13489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9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6" y="373835"/>
            <a:ext cx="3754854" cy="780262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Result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513" y="11965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835913" y="13489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4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6" y="373835"/>
            <a:ext cx="3524033" cy="780262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Demo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513" y="11965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835913" y="13489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7" y="373835"/>
            <a:ext cx="3758999" cy="780262"/>
          </a:xfrm>
        </p:spPr>
        <p:txBody>
          <a:bodyPr>
            <a:noAutofit/>
          </a:bodyPr>
          <a:lstStyle/>
          <a:p>
            <a:r>
              <a:rPr lang="en-US" altLang="ko-KR" sz="55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en-US" altLang="ko-KR" sz="5500" dirty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</a:t>
            </a:r>
            <a:r>
              <a:rPr lang="en-US" altLang="ko-KR" sz="55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esign</a:t>
            </a:r>
            <a:endParaRPr lang="ko-KR" altLang="en-US" sz="55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3" y="1638333"/>
            <a:ext cx="2094727" cy="20947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156" y="4106155"/>
            <a:ext cx="2564660" cy="14426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01" y="2798685"/>
            <a:ext cx="3322222" cy="186875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745840" y="3160451"/>
            <a:ext cx="1841651" cy="133165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2317105" y="-1858752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06" y="1105093"/>
            <a:ext cx="4235193" cy="3176395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7" y="3020627"/>
            <a:ext cx="4691354" cy="3518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11" y="4210466"/>
            <a:ext cx="1826827" cy="10275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1495" y="1105093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513" y="11965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9994" y="5238056"/>
            <a:ext cx="14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갤러리 화면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6125863" y="5329506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59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7" y="373835"/>
            <a:ext cx="10839232" cy="7802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0817" y="1444624"/>
            <a:ext cx="10839232" cy="4681855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91" y="958788"/>
            <a:ext cx="8317683" cy="46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0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7" y="373835"/>
            <a:ext cx="4003428" cy="780262"/>
          </a:xfrm>
        </p:spPr>
        <p:txBody>
          <a:bodyPr>
            <a:normAutofit fontScale="90000"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Starcraft" panose="04020500000000000000" pitchFamily="82" charset="0"/>
                <a:ea typeface="나눔스퀘어 ExtraBold" panose="020B0600000101010101" pitchFamily="50" charset="-127"/>
              </a:rPr>
              <a:t>USA</a:t>
            </a:r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Project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773618" y="747895"/>
            <a:ext cx="19718278" cy="72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3561040" descr="EMB00000b885e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0" t="9328" r="17036" b="4366"/>
          <a:stretch>
            <a:fillRect/>
          </a:stretch>
        </p:blipFill>
        <p:spPr bwMode="auto">
          <a:xfrm>
            <a:off x="1009437" y="2002676"/>
            <a:ext cx="3446054" cy="306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2450269" y="-1769976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408373" y="27609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323575152" descr="EMB00000b885e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41" y="2221639"/>
            <a:ext cx="5543967" cy="27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7" y="373835"/>
            <a:ext cx="3657199" cy="780262"/>
          </a:xfrm>
        </p:spPr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 Chart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1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6" y="373835"/>
            <a:ext cx="3524033" cy="780262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Exception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513" y="11965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835913" y="13489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20502044">
            <a:off x="-585960" y="1212921"/>
            <a:ext cx="15235237" cy="798323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0816" y="373835"/>
            <a:ext cx="3754854" cy="780262"/>
          </a:xfrm>
        </p:spPr>
        <p:txBody>
          <a:bodyPr>
            <a:noAutofit/>
          </a:bodyPr>
          <a:lstStyle/>
          <a:p>
            <a:r>
              <a:rPr lang="en-US" altLang="ko-KR" sz="5000" dirty="0" smtClean="0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Test Result</a:t>
            </a:r>
            <a:endParaRPr lang="ko-KR" altLang="en-US" sz="5000" dirty="0">
              <a:solidFill>
                <a:srgbClr val="00B0F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 rot="10800000">
            <a:off x="4683513" y="11965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0800000">
            <a:off x="4835913" y="1348943"/>
            <a:ext cx="292963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 Bold</vt:lpstr>
      <vt:lpstr>나눔스퀘어 ExtraBold</vt:lpstr>
      <vt:lpstr>맑은 고딕</vt:lpstr>
      <vt:lpstr>Arial</vt:lpstr>
      <vt:lpstr>Starcraft</vt:lpstr>
      <vt:lpstr>Office 테마</vt:lpstr>
      <vt:lpstr>Void Painter</vt:lpstr>
      <vt:lpstr>UI Design</vt:lpstr>
      <vt:lpstr>PowerPoint 프레젠테이션</vt:lpstr>
      <vt:lpstr>PowerPoint 프레젠테이션</vt:lpstr>
      <vt:lpstr>USA Project</vt:lpstr>
      <vt:lpstr>PowerPoint 프레젠테이션</vt:lpstr>
      <vt:lpstr>Flow Chart</vt:lpstr>
      <vt:lpstr>Exception</vt:lpstr>
      <vt:lpstr>Test Result</vt:lpstr>
      <vt:lpstr>Test Result</vt:lpstr>
      <vt:lpstr>Test Result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VoidPrinter</dc:title>
  <dc:creator>유 경찬</dc:creator>
  <cp:lastModifiedBy>유 경찬</cp:lastModifiedBy>
  <cp:revision>9</cp:revision>
  <dcterms:created xsi:type="dcterms:W3CDTF">2018-06-27T11:21:51Z</dcterms:created>
  <dcterms:modified xsi:type="dcterms:W3CDTF">2018-06-27T13:06:28Z</dcterms:modified>
</cp:coreProperties>
</file>