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embedTrueTypeFonts="1" saveSubsetFonts="1">
  <p:sldMasterIdLst>
    <p:sldMasterId id="2147483663" r:id="rId20"/>
  </p:sldMasterIdLst>
  <p:sldIdLst>
    <p:sldId id="256" r:id="rId22"/>
    <p:sldId id="260" r:id="rId23"/>
    <p:sldId id="258" r:id="rId24"/>
    <p:sldId id="261" r:id="rId25"/>
    <p:sldId id="267" r:id="rId26"/>
    <p:sldId id="268" r:id="rId27"/>
    <p:sldId id="270" r:id="rId28"/>
    <p:sldId id="272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  <p:embeddedFontLst>
    <p:embeddedFont>
      <p:font typeface="Starcraft" panose="04020500000000000000" pitchFamily="82" charset="0">
        <p:regular r:id="rId17"/>
      </p:font>
    </p:embeddedFont>
    <p:embeddedFont>
      <p:font typeface="맑은 고딕" panose="020B0503020000020004" pitchFamily="50" charset="-127">
        <p:regular r:id="rId18"/>
        <p:bold r:id="rId19"/>
      </p:font>
    </p:embeddedFont>
    <p:embeddedFont>
      <p:font typeface="나눔고딕" panose="020D0604000000000000" pitchFamily="50" charset="-127">
        <p:regular r:id="rId20"/>
        <p:bold r:id="rId21"/>
      </p:font>
    </p:embeddedFont>
    <p:embeddedFont>
      <p:font typeface="나눔바른고딕" panose="020B0603020101020101" pitchFamily="50" charset="-127">
        <p:regular r:id="rId22"/>
        <p:bold r:id="rId23"/>
      </p:font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43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font" Target="fonts/font5.fntdata"></Relationship><Relationship Id="rId2" Type="http://schemas.openxmlformats.org/officeDocument/2006/relationships/font" Target="fonts/font8.fntdata"></Relationship><Relationship Id="rId3" Type="http://schemas.openxmlformats.org/officeDocument/2006/relationships/font" Target="fonts/font4.fntdata"></Relationship><Relationship Id="rId4" Type="http://schemas.openxmlformats.org/officeDocument/2006/relationships/font" Target="fonts/font7.fntdata"></Relationship><Relationship Id="rId5" Type="http://schemas.openxmlformats.org/officeDocument/2006/relationships/font" Target="fonts/font10.fntdata"></Relationship><Relationship Id="rId6" Type="http://schemas.openxmlformats.org/officeDocument/2006/relationships/font" Target="fonts/font6.fntdata"></Relationship><Relationship Id="rId7" Type="http://schemas.openxmlformats.org/officeDocument/2006/relationships/font" Target="fonts/font9.fntdata"></Relationship><Relationship Id="rId8" Type="http://schemas.openxmlformats.org/officeDocument/2006/relationships/tableStyles" Target="tableStyles.xml"></Relationship><Relationship Id="rId20" Type="http://schemas.openxmlformats.org/officeDocument/2006/relationships/slideMaster" Target="slideMasters/slideMaster1.xml"></Relationship><Relationship Id="rId21" Type="http://schemas.openxmlformats.org/officeDocument/2006/relationships/theme" Target="theme/theme1.xml"></Relationship><Relationship Id="rId22" Type="http://schemas.openxmlformats.org/officeDocument/2006/relationships/slide" Target="slides/slide1.xml"></Relationship><Relationship Id="rId23" Type="http://schemas.openxmlformats.org/officeDocument/2006/relationships/slide" Target="slides/slide2.xml"></Relationship><Relationship Id="rId24" Type="http://schemas.openxmlformats.org/officeDocument/2006/relationships/slide" Target="slides/slide3.xml"></Relationship><Relationship Id="rId25" Type="http://schemas.openxmlformats.org/officeDocument/2006/relationships/slide" Target="slides/slide4.xml"></Relationship><Relationship Id="rId26" Type="http://schemas.openxmlformats.org/officeDocument/2006/relationships/slide" Target="slides/slide5.xml"></Relationship><Relationship Id="rId27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29" Type="http://schemas.openxmlformats.org/officeDocument/2006/relationships/slide" Target="slides/slide8.xml"></Relationship><Relationship Id="rId30" Type="http://schemas.openxmlformats.org/officeDocument/2006/relationships/viewProps" Target="viewProps.xml"></Relationship><Relationship Id="rId31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98B-19D2-4D80-B31E-5F292ED5B2E5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DA8-5526-4D4C-B9C8-290951CF6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73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98B-19D2-4D80-B31E-5F292ED5B2E5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DA8-5526-4D4C-B9C8-290951CF6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14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98B-19D2-4D80-B31E-5F292ED5B2E5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DA8-5526-4D4C-B9C8-290951CF6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79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98B-19D2-4D80-B31E-5F292ED5B2E5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DA8-5526-4D4C-B9C8-290951CF6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308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98B-19D2-4D80-B31E-5F292ED5B2E5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DA8-5526-4D4C-B9C8-290951CF6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816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98B-19D2-4D80-B31E-5F292ED5B2E5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DA8-5526-4D4C-B9C8-290951CF6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04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98B-19D2-4D80-B31E-5F292ED5B2E5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DA8-5526-4D4C-B9C8-290951CF6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54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98B-19D2-4D80-B31E-5F292ED5B2E5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DA8-5526-4D4C-B9C8-290951CF6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33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98B-19D2-4D80-B31E-5F292ED5B2E5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DA8-5526-4D4C-B9C8-290951CF6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04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98B-19D2-4D80-B31E-5F292ED5B2E5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DA8-5526-4D4C-B9C8-290951CF6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08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98B-19D2-4D80-B31E-5F292ED5B2E5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DA8-5526-4D4C-B9C8-290951CF6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677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A098B-19D2-4D80-B31E-5F292ED5B2E5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BCDA8-5526-4D4C-B9C8-290951CF6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95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image" Target="../media/image2.jpeg"></Relationship><Relationship Id="rId2" Type="http://schemas.openxmlformats.org/officeDocument/2006/relationships/image" Target="../media/image1.png"></Relationship><Relationship Id="rId4" Type="http://schemas.openxmlformats.org/officeDocument/2006/relationships/image" Target="../media/image3.jpeg"></Relationship><Relationship Id="rId5" Type="http://schemas.openxmlformats.org/officeDocument/2006/relationships/slideLayout" Target="../slideLayouts/slideLayout2.xml"></Relationship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7.jpg"></Relationship><Relationship Id="rId3" Type="http://schemas.openxmlformats.org/officeDocument/2006/relationships/slideLayout" Target="../slideLayouts/slideLayout2.xml"></Relationship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image11.png"></Relationship><Relationship Id="rId3" Type="http://schemas.openxmlformats.org/officeDocument/2006/relationships/slideLayout" Target="../slideLayouts/slideLayout2.xml"></Relationship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 rot="20460000">
            <a:off x="-1202055" y="630555"/>
            <a:ext cx="15235555" cy="7983855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56280" y="337566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65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Void Painter</a:t>
            </a:r>
            <a:endParaRPr lang="ko-KR" altLang="en-US" sz="65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56280" y="5763260"/>
            <a:ext cx="9144000" cy="165544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Tux – </a:t>
            </a:r>
            <a:r>
              <a:rPr lang="ko-KR" altLang="en-US" dirty="0" smtClean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안우진</a:t>
            </a:r>
            <a:r>
              <a:rPr lang="en-US" altLang="ko-KR" dirty="0" smtClean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배수한</a:t>
            </a:r>
            <a:r>
              <a:rPr lang="en-US" altLang="ko-KR" dirty="0" smtClean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김민기</a:t>
            </a:r>
            <a:r>
              <a:rPr lang="en-US" altLang="ko-KR" dirty="0" smtClean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유경찬</a:t>
            </a:r>
            <a:endParaRPr lang="ko-KR" altLang="en-US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566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20460000">
            <a:off x="-1080770" y="586740"/>
            <a:ext cx="15235555" cy="7983855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550545" y="362585"/>
            <a:ext cx="3759835" cy="78105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500" cap="none" dirty="0" smtClean="0" b="0" strike="noStrike">
                <a:solidFill>
                  <a:srgbClr val="00B0F0"/>
                </a:solidFill>
                <a:latin typeface="나눔스퀘어 ExtraBold" charset="0"/>
                <a:ea typeface="나눔스퀘어 ExtraBold" charset="0"/>
              </a:rPr>
              <a:t>UI Design</a:t>
            </a:r>
            <a:endParaRPr lang="ko-KR" altLang="en-US" sz="5500" cap="none" dirty="0" smtClean="0" b="0" strike="noStrike">
              <a:solidFill>
                <a:srgbClr val="00B0F0"/>
              </a:solidFill>
              <a:latin typeface="나눔스퀘어 ExtraBold" charset="0"/>
              <a:ea typeface="나눔스퀘어 ExtraBold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930" y="1638300"/>
            <a:ext cx="2094865" cy="20948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980" y="4105910"/>
            <a:ext cx="2564765" cy="14427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190" y="2798445"/>
            <a:ext cx="3322320" cy="1868805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4745990" y="3160395"/>
            <a:ext cx="1841500" cy="1331595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515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20502044">
            <a:off x="-2317115" y="-1858645"/>
            <a:ext cx="15234920" cy="79832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5" y="1104900"/>
            <a:ext cx="4235450" cy="3176270"/>
          </a:xfr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260" y="3020695"/>
            <a:ext cx="4691380" cy="35185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4210685"/>
            <a:ext cx="1826895" cy="10274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71415" y="1104900"/>
            <a:ext cx="148272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 화면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 rot="10800000">
            <a:off x="4683760" y="1196340"/>
            <a:ext cx="292735" cy="18669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829810" y="5238115"/>
            <a:ext cx="148272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갤러리 화면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6125845" y="5329555"/>
            <a:ext cx="292735" cy="18669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59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20460000">
            <a:off x="-574675" y="399415"/>
            <a:ext cx="15235555" cy="7983855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5" name="그림 4" descr="C:/Users/KMG/AppData/Roaming/PolarisOffice/ETemp/18836_16455400/image7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526155" y="1572260"/>
            <a:ext cx="8318500" cy="4679315"/>
          </a:xfrm>
          <a:prstGeom prst="rect"/>
          <a:noFill/>
        </p:spPr>
      </p:pic>
      <p:sp>
        <p:nvSpPr>
          <p:cNvPr id="6" name="텍스트 개체 틀 5"/>
          <p:cNvSpPr txBox="1">
            <a:spLocks/>
          </p:cNvSpPr>
          <p:nvPr>
            <p:ph type="title" idx="2"/>
          </p:nvPr>
        </p:nvSpPr>
        <p:spPr>
          <a:xfrm rot="0">
            <a:off x="550545" y="362585"/>
            <a:ext cx="3759835" cy="78105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500" cap="none" dirty="0" smtClean="0" b="0" strike="noStrike">
                <a:solidFill>
                  <a:srgbClr val="00B0F0"/>
                </a:solidFill>
                <a:latin typeface="나눔스퀘어 ExtraBold" charset="0"/>
                <a:ea typeface="나눔스퀘어 ExtraBold" charset="0"/>
              </a:rPr>
              <a:t>UI Design</a:t>
            </a:r>
            <a:endParaRPr lang="ko-KR" altLang="en-US" sz="5500" cap="none" dirty="0" smtClean="0" b="0" strike="noStrike">
              <a:solidFill>
                <a:srgbClr val="00B0F0"/>
              </a:solidFill>
              <a:latin typeface="나눔스퀘어 ExtraBold" charset="0"/>
              <a:ea typeface="나눔스퀘어 Extra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608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20460000">
            <a:off x="-1256665" y="432435"/>
            <a:ext cx="15235555" cy="7983855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0545" y="374015"/>
            <a:ext cx="4003675" cy="780415"/>
          </a:xfrm>
        </p:spPr>
        <p:txBody>
          <a:bodyPr>
            <a:normAutofit fontScale="90000"/>
          </a:bodyPr>
          <a:lstStyle/>
          <a:p>
            <a:r>
              <a:rPr lang="en-US" altLang="ko-KR" sz="5000" dirty="0" smtClean="0">
                <a:solidFill>
                  <a:srgbClr val="00B0F0"/>
                </a:solidFill>
                <a:latin typeface="Starcraft" panose="04020500000000000000" pitchFamily="82" charset="0"/>
                <a:ea typeface="나눔스퀘어 ExtraBold" panose="020B0600000101010101" pitchFamily="50" charset="-127"/>
              </a:rPr>
              <a:t>USA</a:t>
            </a:r>
            <a:r>
              <a:rPr lang="en-US" altLang="ko-KR" sz="5000" dirty="0" smtClean="0">
                <a:solidFill>
                  <a:srgbClr val="00B0F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Project</a:t>
            </a:r>
            <a:endParaRPr lang="ko-KR" altLang="en-US" sz="5000" dirty="0">
              <a:solidFill>
                <a:srgbClr val="00B0F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1773555" y="748030"/>
            <a:ext cx="1971802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235610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0" t="9328" r="17036" b="4366"/>
          <a:stretch>
            <a:fillRect/>
          </a:stretch>
        </p:blipFill>
        <p:spPr bwMode="auto">
          <a:xfrm>
            <a:off x="1009650" y="2002790"/>
            <a:ext cx="3446145" cy="306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56772" y="4112759"/>
            <a:ext cx="51747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손가락의 끝과 손가락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 들어간 지점을  구하여 손을 판단하는 프로젝트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처음에 손을 학습시키고 손을 검출하는 방식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손가락 사이와 손 끝의 각도를 계산해서 손 여부를 판단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116" y="716933"/>
            <a:ext cx="5720603" cy="313004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3627" y="1021630"/>
            <a:ext cx="6189580" cy="251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8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20460000">
            <a:off x="-2423795" y="-1769745"/>
            <a:ext cx="15235555" cy="7983855"/>
          </a:xfrm>
          <a:prstGeom prst="rect"/>
          <a:solidFill>
            <a:srgbClr val="00B0F0"/>
          </a:solidFill>
          <a:ln w="12700" cap="flat" cmpd="sng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나눔고딕" charset="0"/>
              <a:ea typeface="나눔고딕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-408305" y="2760980"/>
            <a:ext cx="54483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3" name="_x3235751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05" y="2221865"/>
            <a:ext cx="5544185" cy="275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>
            <a:spLocks/>
          </p:cNvSpPr>
          <p:nvPr/>
        </p:nvSpPr>
        <p:spPr>
          <a:xfrm rot="0">
            <a:off x="6570345" y="2988945"/>
            <a:ext cx="4892040" cy="19361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나눔바른고딕" charset="0"/>
                <a:ea typeface="나눔바른고딕" charset="0"/>
              </a:rPr>
              <a:t>골무의 색을 인식해서 그림을 그리는 프로젝트</a:t>
            </a:r>
            <a:endParaRPr lang="ko-KR" altLang="en-US" sz="2000" cap="none" dirty="0" smtClean="0" b="0" strike="noStrike">
              <a:latin typeface="나눔바른고딕" charset="0"/>
              <a:ea typeface="나눔바른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나눔바른고딕" charset="0"/>
              <a:ea typeface="나눔바른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나눔바른고딕" charset="0"/>
                <a:ea typeface="나눔바른고딕" charset="0"/>
              </a:rPr>
              <a:t>우리 프로젝트와 많이 유사한 프로젝트</a:t>
            </a:r>
            <a:endParaRPr lang="ko-KR" altLang="en-US" sz="2000" cap="none" dirty="0" smtClean="0" b="0" strike="noStrike">
              <a:latin typeface="나눔바른고딕" charset="0"/>
              <a:ea typeface="나눔바른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나눔바른고딕" charset="0"/>
              <a:ea typeface="나눔바른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나눔바른고딕" charset="0"/>
                <a:ea typeface="나눔바른고딕" charset="0"/>
              </a:rPr>
              <a:t>훨씬 매끄러운 드로잉과 사용자의 모습이 보인다는 점에서 차별점이 있음</a:t>
            </a:r>
            <a:endParaRPr lang="ko-KR" altLang="en-US" sz="2000" cap="none" dirty="0" smtClean="0" b="0" strike="noStrike">
              <a:latin typeface="나눔바른고딕" charset="0"/>
              <a:ea typeface="나눔바른고딕" charset="0"/>
            </a:endParaRPr>
          </a:p>
        </p:txBody>
      </p:sp>
      <p:sp>
        <p:nvSpPr>
          <p:cNvPr id="2054" name="텍스트 개체 틀 2053"/>
          <p:cNvSpPr txBox="1">
            <a:spLocks/>
          </p:cNvSpPr>
          <p:nvPr>
            <p:ph type="title" idx="1"/>
          </p:nvPr>
        </p:nvSpPr>
        <p:spPr>
          <a:xfrm rot="0">
            <a:off x="550545" y="374015"/>
            <a:ext cx="4004310" cy="781050"/>
          </a:xfrm>
          <a:prstGeom prst="rect"/>
        </p:spPr>
        <p:txBody>
          <a:bodyPr wrap="square" lIns="91440" tIns="45720" rIns="91440" bIns="45720" vert="horz" anchor="ctr">
            <a:normAutofit fontScale="9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chemeClr val="bg1"/>
                </a:solidFill>
                <a:latin typeface="Starcraft" charset="0"/>
                <a:ea typeface="Starcraft" charset="0"/>
              </a:rPr>
              <a:t>USA</a:t>
            </a:r>
            <a:r>
              <a:rPr lang="en-US" altLang="ko-KR" sz="5000" cap="none" dirty="0" smtClean="0" b="0" strike="noStrike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 Project</a:t>
            </a:r>
            <a:endParaRPr lang="ko-KR" altLang="en-US" sz="5000" cap="none" dirty="0" smtClean="0" b="0" strike="noStrike">
              <a:solidFill>
                <a:schemeClr val="bg1"/>
              </a:solidFill>
              <a:latin typeface="나눔스퀘어 ExtraBold" charset="0"/>
              <a:ea typeface="나눔스퀘어 Extra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242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20460000">
            <a:off x="-1036955" y="608330"/>
            <a:ext cx="15235555" cy="7983855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0545" y="374015"/>
            <a:ext cx="3524250" cy="780415"/>
          </a:xfrm>
        </p:spPr>
        <p:txBody>
          <a:bodyPr>
            <a:noAutofit/>
          </a:bodyPr>
          <a:lstStyle/>
          <a:p>
            <a:r>
              <a:rPr lang="en-US" altLang="ko-KR" sz="5000" dirty="0" smtClean="0">
                <a:solidFill>
                  <a:srgbClr val="00B0F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Exception</a:t>
            </a:r>
            <a:endParaRPr lang="ko-KR" altLang="en-US" sz="5000" dirty="0">
              <a:solidFill>
                <a:srgbClr val="00B0F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>
            <a:off x="2791587" y="1698244"/>
            <a:ext cx="9288780" cy="50180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그림을 그리는 도중 시스템이 다운될 경우</a:t>
            </a:r>
            <a:endParaRPr lang="ko-KR" altLang="en-US" sz="1800" b="1" strike="noStrike" cap="none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 algn="l" defTabSz="508000"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저장을 누르면 그림이 저장</a:t>
            </a:r>
            <a:endParaRPr lang="ko-KR" altLang="en-US" sz="1600" b="0" strike="noStrike" cap="none" dirty="0" smtClean="0">
              <a:solidFill>
                <a:schemeClr val="bg1"/>
              </a:solidFill>
              <a:latin typeface="나눔스퀘어" charset="0"/>
              <a:ea typeface="나눔스퀘어" charset="0"/>
            </a:endParaRPr>
          </a:p>
          <a:p>
            <a:pPr marL="0" indent="0" algn="l" defTabSz="508000"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저장 이후에 알 수 없는 에러로 다운이 되면 그 저장을 불러올 수 </a:t>
            </a:r>
            <a:r>
              <a:rPr lang="en-US" altLang="ko-KR" sz="1600" b="0" strike="noStrike" cap="none" dirty="0" err="1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있습니다</a:t>
            </a:r>
            <a:r>
              <a:rPr lang="en-US" altLang="ko-KR" sz="1600" b="0" strike="noStrike" cap="none" dirty="0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.</a:t>
            </a:r>
          </a:p>
          <a:p>
            <a:pPr marL="0" indent="0" algn="l" defTabSz="508000"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strike="noStrike" cap="none" dirty="0" smtClean="0">
              <a:solidFill>
                <a:schemeClr val="bg1"/>
              </a:solidFill>
              <a:latin typeface="나눔스퀘어" charset="0"/>
              <a:ea typeface="나눔스퀘어" charset="0"/>
            </a:endParaRPr>
          </a:p>
          <a:p>
            <a:pPr marL="0" indent="0" algn="l" defTabSz="508000"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손가락 말고 다른 것이 인식될 경우</a:t>
            </a:r>
            <a:endParaRPr lang="ko-KR" altLang="en-US" sz="1800" b="1" strike="noStrike" cap="none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 algn="l" defTabSz="508000"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err="1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손가락</a:t>
            </a:r>
            <a:r>
              <a:rPr lang="en-US" altLang="ko-KR" sz="1600" b="0" strike="noStrike" cap="none" dirty="0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 </a:t>
            </a:r>
            <a:r>
              <a:rPr lang="en-US" altLang="ko-KR" sz="1600" b="0" strike="noStrike" cap="none" dirty="0" err="1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주변에서</a:t>
            </a:r>
            <a:r>
              <a:rPr lang="en-US" altLang="ko-KR" sz="1600" b="0" strike="noStrike" cap="none" dirty="0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 </a:t>
            </a:r>
            <a:r>
              <a:rPr lang="en-US" altLang="ko-KR" sz="1600" b="0" strike="noStrike" cap="none" dirty="0" err="1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지속적으로</a:t>
            </a:r>
            <a:r>
              <a:rPr lang="en-US" altLang="ko-KR" sz="1600" b="0" strike="noStrike" cap="none" dirty="0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 </a:t>
            </a:r>
            <a:r>
              <a:rPr lang="en-US" altLang="ko-KR" sz="1600" b="0" strike="noStrike" cap="none" dirty="0" err="1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RoI를</a:t>
            </a:r>
            <a:r>
              <a:rPr lang="en-US" altLang="ko-KR" sz="1600" b="0" strike="noStrike" cap="none" dirty="0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 </a:t>
            </a:r>
            <a:r>
              <a:rPr lang="en-US" altLang="ko-KR" sz="1600" b="0" strike="noStrike" cap="none" dirty="0" err="1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생성해</a:t>
            </a:r>
            <a:r>
              <a:rPr lang="en-US" altLang="ko-KR" sz="1600" b="0" strike="noStrike" cap="none" dirty="0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 </a:t>
            </a:r>
            <a:r>
              <a:rPr lang="en-US" altLang="ko-KR" sz="1600" b="0" strike="noStrike" cap="none" dirty="0" err="1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인식함으로</a:t>
            </a:r>
            <a:r>
              <a:rPr lang="en-US" altLang="ko-KR" sz="1600" b="0" strike="noStrike" cap="none" dirty="0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 </a:t>
            </a:r>
            <a:r>
              <a:rPr lang="en-US" altLang="ko-KR" sz="1600" b="0" strike="noStrike" cap="none" dirty="0" err="1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다른</a:t>
            </a:r>
            <a:r>
              <a:rPr lang="en-US" altLang="ko-KR" sz="1600" b="0" strike="noStrike" cap="none" dirty="0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 </a:t>
            </a:r>
            <a:r>
              <a:rPr lang="en-US" altLang="ko-KR" sz="1600" b="0" strike="noStrike" cap="none" dirty="0" err="1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것이</a:t>
            </a:r>
            <a:r>
              <a:rPr lang="en-US" altLang="ko-KR" sz="1600" b="0" strike="noStrike" cap="none" dirty="0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 </a:t>
            </a:r>
            <a:r>
              <a:rPr lang="en-US" altLang="ko-KR" sz="1600" b="0" strike="noStrike" cap="none" dirty="0" err="1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검출될</a:t>
            </a:r>
            <a:r>
              <a:rPr lang="en-US" altLang="ko-KR" sz="1600" b="0" strike="noStrike" cap="none" dirty="0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 </a:t>
            </a:r>
            <a:r>
              <a:rPr lang="en-US" altLang="ko-KR" sz="1600" b="0" strike="noStrike" cap="none" dirty="0" err="1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확률은</a:t>
            </a:r>
            <a:r>
              <a:rPr lang="en-US" altLang="ko-KR" sz="1600" b="0" strike="noStrike" cap="none" dirty="0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 </a:t>
            </a:r>
            <a:r>
              <a:rPr lang="en-US" altLang="ko-KR" sz="1600" b="0" strike="noStrike" cap="none" dirty="0" err="1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낮습니다</a:t>
            </a:r>
            <a:r>
              <a:rPr lang="en-US" altLang="ko-KR" sz="1600" b="0" strike="noStrike" cap="none" dirty="0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.</a:t>
            </a:r>
            <a:endParaRPr lang="ko-KR" altLang="en-US" sz="1600" b="0" strike="noStrike" cap="none" dirty="0" smtClean="0">
              <a:solidFill>
                <a:schemeClr val="bg1"/>
              </a:solidFill>
              <a:latin typeface="나눔스퀘어" charset="0"/>
              <a:ea typeface="나눔스퀘어" charset="0"/>
            </a:endParaRPr>
          </a:p>
          <a:p>
            <a:pPr marL="0" indent="0" algn="l" defTabSz="508000"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err="1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하지만</a:t>
            </a:r>
            <a:r>
              <a:rPr lang="en-US" altLang="ko-KR" sz="1600" b="0" strike="noStrike" cap="none" dirty="0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 </a:t>
            </a:r>
            <a:r>
              <a:rPr lang="en-US" altLang="ko-KR" sz="1600" b="0" strike="noStrike" cap="none" dirty="0" err="1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다른</a:t>
            </a:r>
            <a:r>
              <a:rPr lang="en-US" altLang="ko-KR" sz="1600" b="0" strike="noStrike" cap="none" dirty="0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 </a:t>
            </a:r>
            <a:r>
              <a:rPr lang="en-US" altLang="ko-KR" sz="1600" b="0" strike="noStrike" cap="none" dirty="0" err="1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것이</a:t>
            </a:r>
            <a:r>
              <a:rPr lang="en-US" altLang="ko-KR" sz="1600" b="0" strike="noStrike" cap="none" dirty="0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 </a:t>
            </a:r>
            <a:r>
              <a:rPr lang="en-US" altLang="ko-KR" sz="1600" b="0" strike="noStrike" cap="none" dirty="0" err="1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손가락</a:t>
            </a:r>
            <a:r>
              <a:rPr lang="en-US" altLang="ko-KR" sz="1600" b="0" strike="noStrike" cap="none" dirty="0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 </a:t>
            </a:r>
            <a:r>
              <a:rPr lang="en-US" altLang="ko-KR" sz="1600" b="0" strike="noStrike" cap="none" dirty="0" err="1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주변에서</a:t>
            </a:r>
            <a:r>
              <a:rPr lang="en-US" altLang="ko-KR" sz="1600" b="0" strike="noStrike" cap="none" dirty="0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 </a:t>
            </a:r>
            <a:r>
              <a:rPr lang="en-US" altLang="ko-KR" sz="1600" b="0" strike="noStrike" cap="none" dirty="0" err="1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인식이</a:t>
            </a:r>
            <a:r>
              <a:rPr lang="en-US" altLang="ko-KR" sz="1600" b="0" strike="noStrike" cap="none" dirty="0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 될 </a:t>
            </a:r>
            <a:r>
              <a:rPr lang="en-US" altLang="ko-KR" sz="1600" b="0" strike="noStrike" cap="none" dirty="0" err="1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경우</a:t>
            </a:r>
            <a:r>
              <a:rPr lang="en-US" altLang="ko-KR" sz="1600" b="0" strike="noStrike" cap="none" dirty="0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 </a:t>
            </a:r>
            <a:r>
              <a:rPr lang="en-US" altLang="ko-KR" sz="1600" b="0" strike="noStrike" cap="none" dirty="0" err="1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인식한</a:t>
            </a:r>
            <a:r>
              <a:rPr lang="en-US" altLang="ko-KR" sz="1600" b="0" strike="noStrike" cap="none" dirty="0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 </a:t>
            </a:r>
            <a:r>
              <a:rPr lang="en-US" altLang="ko-KR" sz="1600" b="0" strike="noStrike" cap="none" dirty="0" err="1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물체</a:t>
            </a:r>
            <a:r>
              <a:rPr lang="en-US" altLang="ko-KR" sz="1600" b="0" strike="noStrike" cap="none" dirty="0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 </a:t>
            </a:r>
            <a:r>
              <a:rPr lang="en-US" altLang="ko-KR" sz="1600" b="0" strike="noStrike" cap="none" dirty="0" err="1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중심으로</a:t>
            </a:r>
            <a:r>
              <a:rPr lang="en-US" altLang="ko-KR" sz="1600" b="0" strike="noStrike" cap="none" dirty="0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 </a:t>
            </a:r>
            <a:r>
              <a:rPr lang="en-US" altLang="ko-KR" sz="1600" b="0" strike="noStrike" cap="none" dirty="0" err="1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색을</a:t>
            </a:r>
            <a:r>
              <a:rPr lang="en-US" altLang="ko-KR" sz="1600" b="0" strike="noStrike" cap="none" dirty="0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 </a:t>
            </a:r>
            <a:r>
              <a:rPr lang="en-US" altLang="ko-KR" sz="1600" b="0" strike="noStrike" cap="none" dirty="0" err="1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검색을</a:t>
            </a:r>
            <a:r>
              <a:rPr lang="en-US" altLang="ko-KR" sz="1600" b="0" strike="noStrike" cap="none" dirty="0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 </a:t>
            </a:r>
            <a:r>
              <a:rPr lang="en-US" altLang="ko-KR" sz="1600" b="0" strike="noStrike" cap="none" dirty="0" err="1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하는</a:t>
            </a:r>
            <a:r>
              <a:rPr lang="en-US" altLang="ko-KR" sz="1600" b="0" strike="noStrike" cap="none" dirty="0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 </a:t>
            </a:r>
            <a:r>
              <a:rPr lang="en-US" altLang="ko-KR" sz="1600" b="0" strike="noStrike" cap="none" dirty="0" err="1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단점이</a:t>
            </a:r>
            <a:r>
              <a:rPr lang="en-US" altLang="ko-KR" sz="1600" b="0" strike="noStrike" cap="none" dirty="0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 </a:t>
            </a:r>
            <a:r>
              <a:rPr lang="en-US" altLang="ko-KR" sz="1600" b="0" strike="noStrike" cap="none" dirty="0" err="1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있습니다</a:t>
            </a:r>
            <a:r>
              <a:rPr lang="en-US" altLang="ko-KR" sz="1600" b="0" strike="noStrike" cap="none" dirty="0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.</a:t>
            </a:r>
          </a:p>
          <a:p>
            <a:pPr marL="0" indent="0" algn="l" defTabSz="508000"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strike="noStrike" cap="none" dirty="0" smtClean="0">
              <a:solidFill>
                <a:schemeClr val="bg1"/>
              </a:solidFill>
              <a:latin typeface="나눔스퀘어" charset="0"/>
              <a:ea typeface="나눔스퀘어" charset="0"/>
            </a:endParaRPr>
          </a:p>
          <a:p>
            <a:pPr marL="0" indent="0" algn="l" defTabSz="508000"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같은</a:t>
            </a:r>
            <a:r>
              <a:rPr lang="en-US" altLang="ko-KR" sz="1800" b="1" strike="noStrike" cap="none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800" b="1" strike="noStrike" cap="none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사진 이름이 저장하려는 경우</a:t>
            </a:r>
            <a:endParaRPr lang="ko-KR" altLang="en-US" sz="1800" b="1" strike="noStrike" cap="none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 algn="l" defTabSz="508000"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중복을 확인 – DB에서 중복을 확인</a:t>
            </a:r>
            <a:endParaRPr lang="ko-KR" altLang="en-US" sz="1600" b="0" strike="noStrike" cap="none" dirty="0" smtClean="0">
              <a:solidFill>
                <a:schemeClr val="bg1"/>
              </a:solidFill>
              <a:latin typeface="나눔스퀘어" charset="0"/>
              <a:ea typeface="나눔스퀘어" charset="0"/>
            </a:endParaRPr>
          </a:p>
          <a:p>
            <a:pPr marL="0" indent="0" algn="l" defTabSz="508000"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중복이면 확인 메시지 아니면 그냥 저장 (저장 경로는 로컬에서) </a:t>
            </a:r>
            <a:endParaRPr lang="ko-KR" altLang="en-US" sz="1600" b="0" strike="noStrike" cap="none" dirty="0" smtClean="0">
              <a:solidFill>
                <a:schemeClr val="bg1"/>
              </a:solidFill>
              <a:latin typeface="나눔스퀘어" charset="0"/>
              <a:ea typeface="나눔스퀘어" charset="0"/>
            </a:endParaRPr>
          </a:p>
          <a:p>
            <a:pPr marL="0" indent="0" algn="just" defTabSz="508000"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bg1"/>
                </a:solidFill>
                <a:latin typeface="나눔스퀘어" charset="0"/>
                <a:ea typeface="나눔스퀘어" charset="0"/>
              </a:rPr>
              <a:t>  </a:t>
            </a:r>
            <a:endParaRPr lang="ko-KR" altLang="en-US" sz="1800" b="0" strike="noStrike" cap="none" dirty="0" smtClean="0">
              <a:solidFill>
                <a:schemeClr val="bg1"/>
              </a:solidFill>
              <a:latin typeface="나눔스퀘어" charset="0"/>
              <a:ea typeface="나눔스퀘어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53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20460000">
            <a:off x="-950595" y="350520"/>
            <a:ext cx="15234920" cy="8173720"/>
          </a:xfrm>
          <a:prstGeom prst="rect"/>
          <a:solidFill>
            <a:srgbClr val="00B0F0"/>
          </a:solidFill>
          <a:ln w="12700" cap="flat" cmpd="sng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0545" y="374015"/>
            <a:ext cx="3524885" cy="78105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rgbClr val="00B0F0"/>
                </a:solidFill>
                <a:latin typeface="나눔스퀘어 ExtraBold" charset="0"/>
                <a:ea typeface="나눔스퀘어 ExtraBold" charset="0"/>
              </a:rPr>
              <a:t>Demo</a:t>
            </a:r>
            <a:endParaRPr lang="ko-KR" altLang="en-US" sz="5000" cap="none" dirty="0" smtClean="0" b="0" strike="noStrike">
              <a:solidFill>
                <a:srgbClr val="00B0F0"/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4796790" y="2652395"/>
            <a:ext cx="2572385" cy="15697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600" cap="none" dirty="0" smtClean="0" b="0" strike="noStrike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시연</a:t>
            </a:r>
            <a:endParaRPr lang="ko-KR" altLang="en-US" sz="9600" cap="none" dirty="0" smtClean="0" b="0" strike="noStrike">
              <a:solidFill>
                <a:schemeClr val="bg1"/>
              </a:solidFill>
              <a:latin typeface="나눔스퀘어 ExtraBold" charset="0"/>
              <a:ea typeface="나눔스퀘어 Extra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249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8</Pages>
  <Paragraphs>34</Paragraphs>
  <Words>164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유 경찬</dc:creator>
  <cp:lastModifiedBy>김민기</cp:lastModifiedBy>
  <dc:title>VoidPrinter</dc:title>
  <dcterms:modified xsi:type="dcterms:W3CDTF">2018-06-27T14:37:23Z</dcterms:modified>
</cp:coreProperties>
</file>