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2" r:id="rId1"/>
  </p:sldMasterIdLst>
  <p:sldIdLst>
    <p:sldId id="256" r:id="rId2"/>
    <p:sldId id="260" r:id="rId3"/>
    <p:sldId id="258" r:id="rId4"/>
    <p:sldId id="261" r:id="rId5"/>
    <p:sldId id="267" r:id="rId6"/>
    <p:sldId id="268" r:id="rId7"/>
    <p:sldId id="269" r:id="rId8"/>
    <p:sldId id="270" r:id="rId9"/>
    <p:sldId id="271" r:id="rId10"/>
    <p:sldId id="273" r:id="rId11"/>
    <p:sldId id="274" r:id="rId12"/>
    <p:sldId id="272" r:id="rId13"/>
  </p:sldIdLst>
  <p:sldSz cx="12192000" cy="6858000"/>
  <p:notesSz cx="6858000" cy="9144000"/>
  <p:embeddedFontLst>
    <p:embeddedFont>
      <p:font typeface="나눔스퀘어 ExtraBold" panose="020B0600000101010101" pitchFamily="50" charset="-127"/>
      <p:bold r:id="rId14"/>
    </p:embeddedFont>
    <p:embeddedFont>
      <p:font typeface="나눔스퀘어 Bold" panose="020B0600000101010101" pitchFamily="50" charset="-127"/>
      <p:bold r:id="rId15"/>
    </p:embeddedFont>
    <p:embeddedFont>
      <p:font typeface="나눔스퀘어" panose="020B0600000101010101" pitchFamily="50" charset="-127"/>
      <p:regular r:id="rId16"/>
    </p:embeddedFont>
    <p:embeddedFont>
      <p:font typeface="Starcraft" panose="04020500000000000000" pitchFamily="82" charset="0"/>
      <p:regular r:id="rId17"/>
    </p:embeddedFont>
    <p:embeddedFont>
      <p:font typeface="맑은 고딕" panose="020B0503020000020004" pitchFamily="50" charset="-127"/>
      <p:regular r:id="rId18"/>
      <p:bold r:id="rId19"/>
    </p:embeddedFont>
    <p:embeddedFont>
      <p:font typeface="나눔고딕" panose="020D0604000000000000" pitchFamily="50" charset="-127"/>
      <p:regular r:id="rId20"/>
      <p:bold r:id="rId21"/>
    </p:embeddedFont>
    <p:embeddedFont>
      <p:font typeface="나눔바른고딕" panose="020B0603020101020101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43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098B-19D2-4D80-B31E-5F292ED5B2E5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DA8-5526-4D4C-B9C8-290951CF6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73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098B-19D2-4D80-B31E-5F292ED5B2E5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DA8-5526-4D4C-B9C8-290951CF6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140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098B-19D2-4D80-B31E-5F292ED5B2E5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DA8-5526-4D4C-B9C8-290951CF6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79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098B-19D2-4D80-B31E-5F292ED5B2E5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DA8-5526-4D4C-B9C8-290951CF6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308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098B-19D2-4D80-B31E-5F292ED5B2E5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DA8-5526-4D4C-B9C8-290951CF6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816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098B-19D2-4D80-B31E-5F292ED5B2E5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DA8-5526-4D4C-B9C8-290951CF6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04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098B-19D2-4D80-B31E-5F292ED5B2E5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DA8-5526-4D4C-B9C8-290951CF6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545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098B-19D2-4D80-B31E-5F292ED5B2E5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DA8-5526-4D4C-B9C8-290951CF6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33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098B-19D2-4D80-B31E-5F292ED5B2E5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DA8-5526-4D4C-B9C8-290951CF6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04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098B-19D2-4D80-B31E-5F292ED5B2E5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DA8-5526-4D4C-B9C8-290951CF6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089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098B-19D2-4D80-B31E-5F292ED5B2E5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DA8-5526-4D4C-B9C8-290951CF6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677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A098B-19D2-4D80-B31E-5F292ED5B2E5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BCDA8-5526-4D4C-B9C8-290951CF6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95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 rot="20460000">
            <a:off x="-1202055" y="630555"/>
            <a:ext cx="15235555" cy="7983855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00B0F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56280" y="337566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65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Void Painter</a:t>
            </a:r>
            <a:endParaRPr lang="ko-KR" altLang="en-US" sz="65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56280" y="5763260"/>
            <a:ext cx="9144000" cy="165544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Tux – </a:t>
            </a:r>
            <a:r>
              <a:rPr lang="ko-KR" altLang="en-US" dirty="0" smtClean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안우진</a:t>
            </a:r>
            <a:r>
              <a:rPr lang="en-US" altLang="ko-KR" dirty="0" smtClean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배수한</a:t>
            </a:r>
            <a:r>
              <a:rPr lang="en-US" altLang="ko-KR" dirty="0" smtClean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김민기</a:t>
            </a:r>
            <a:r>
              <a:rPr lang="en-US" altLang="ko-KR" dirty="0" smtClean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유경찬</a:t>
            </a:r>
            <a:endParaRPr lang="ko-KR" altLang="en-US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566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20460000">
            <a:off x="-365760" y="355600"/>
            <a:ext cx="15235555" cy="7983855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00B0F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550545" y="374015"/>
            <a:ext cx="3755390" cy="78105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b="0" strike="noStrike" cap="none" dirty="0" smtClean="0">
                <a:solidFill>
                  <a:srgbClr val="00B0F0"/>
                </a:solidFill>
                <a:latin typeface="나눔스퀘어 ExtraBold" charset="0"/>
                <a:ea typeface="나눔스퀘어 ExtraBold" charset="0"/>
              </a:rPr>
              <a:t>Test Result</a:t>
            </a:r>
            <a:endParaRPr lang="ko-KR" altLang="en-US" sz="5000" b="0" strike="noStrike" cap="none" dirty="0" smtClean="0">
              <a:solidFill>
                <a:srgbClr val="00B0F0"/>
              </a:solidFill>
              <a:latin typeface="나눔스퀘어 ExtraBold" charset="0"/>
              <a:ea typeface="나눔스퀘어 ExtraBold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20460000">
            <a:off x="-365760" y="355600"/>
            <a:ext cx="15235555" cy="7983855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00B0F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550545" y="374015"/>
            <a:ext cx="3755390" cy="78105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b="0" strike="noStrike" cap="none" dirty="0" smtClean="0">
                <a:solidFill>
                  <a:srgbClr val="00B0F0"/>
                </a:solidFill>
                <a:latin typeface="나눔스퀘어 ExtraBold" charset="0"/>
                <a:ea typeface="나눔스퀘어 ExtraBold" charset="0"/>
              </a:rPr>
              <a:t>Test Result</a:t>
            </a:r>
            <a:endParaRPr lang="ko-KR" altLang="en-US" sz="5000" b="0" strike="noStrike" cap="none" dirty="0" smtClean="0">
              <a:solidFill>
                <a:srgbClr val="00B0F0"/>
              </a:solidFill>
              <a:latin typeface="나눔스퀘어 ExtraBold" charset="0"/>
              <a:ea typeface="나눔스퀘어 ExtraBold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20460000">
            <a:off x="-950595" y="350520"/>
            <a:ext cx="15234285" cy="8173085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00B0F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0545" y="374015"/>
            <a:ext cx="3524250" cy="780415"/>
          </a:xfrm>
        </p:spPr>
        <p:txBody>
          <a:bodyPr>
            <a:noAutofit/>
          </a:bodyPr>
          <a:lstStyle/>
          <a:p>
            <a:r>
              <a:rPr lang="en-US" altLang="ko-KR" sz="5000" dirty="0" smtClean="0">
                <a:solidFill>
                  <a:srgbClr val="00B0F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Demo</a:t>
            </a:r>
            <a:endParaRPr lang="ko-KR" altLang="en-US" sz="5000" dirty="0">
              <a:solidFill>
                <a:srgbClr val="00B0F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024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20460000">
            <a:off x="-1080770" y="586740"/>
            <a:ext cx="15235555" cy="7983855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00B0F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0545" y="374015"/>
            <a:ext cx="3759200" cy="780415"/>
          </a:xfrm>
        </p:spPr>
        <p:txBody>
          <a:bodyPr>
            <a:noAutofit/>
          </a:bodyPr>
          <a:lstStyle/>
          <a:p>
            <a:r>
              <a:rPr lang="en-US" altLang="ko-KR" sz="5500" dirty="0" smtClean="0">
                <a:solidFill>
                  <a:srgbClr val="00B0F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 </a:t>
            </a:r>
            <a:r>
              <a:rPr lang="en-US" altLang="ko-KR" sz="5500" dirty="0">
                <a:solidFill>
                  <a:srgbClr val="00B0F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</a:t>
            </a:r>
            <a:r>
              <a:rPr lang="en-US" altLang="ko-KR" sz="5500" dirty="0" smtClean="0">
                <a:solidFill>
                  <a:srgbClr val="00B0F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esign</a:t>
            </a:r>
            <a:endParaRPr lang="ko-KR" altLang="en-US" sz="5500" dirty="0">
              <a:solidFill>
                <a:srgbClr val="00B0F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930" y="1638300"/>
            <a:ext cx="2094865" cy="209486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980" y="4105910"/>
            <a:ext cx="2564765" cy="14427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190" y="2798445"/>
            <a:ext cx="3322320" cy="1868805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4745990" y="3160395"/>
            <a:ext cx="1841500" cy="1331595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51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20502044">
            <a:off x="-2317115" y="-1858645"/>
            <a:ext cx="15234920" cy="798322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5" y="1104900"/>
            <a:ext cx="4235450" cy="3176270"/>
          </a:xfr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260" y="3020695"/>
            <a:ext cx="4691380" cy="35185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0" y="4210685"/>
            <a:ext cx="1826895" cy="10274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71415" y="1104900"/>
            <a:ext cx="148272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메인 화면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오른쪽 화살표 8"/>
          <p:cNvSpPr/>
          <p:nvPr/>
        </p:nvSpPr>
        <p:spPr>
          <a:xfrm rot="10800000">
            <a:off x="4683760" y="1196340"/>
            <a:ext cx="292735" cy="18669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829810" y="5238115"/>
            <a:ext cx="148272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갤러리 화면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6125845" y="5329555"/>
            <a:ext cx="292735" cy="18669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59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20460000">
            <a:off x="-574675" y="399415"/>
            <a:ext cx="15235555" cy="7983855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00B0F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0545" y="374015"/>
            <a:ext cx="10839450" cy="78041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0545" y="1444625"/>
            <a:ext cx="10839450" cy="4681855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655" y="958850"/>
            <a:ext cx="8317865" cy="467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0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20460000">
            <a:off x="-1256665" y="432435"/>
            <a:ext cx="15235555" cy="7983855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00B0F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0545" y="374015"/>
            <a:ext cx="4003675" cy="780415"/>
          </a:xfrm>
        </p:spPr>
        <p:txBody>
          <a:bodyPr>
            <a:normAutofit fontScale="90000"/>
          </a:bodyPr>
          <a:lstStyle/>
          <a:p>
            <a:r>
              <a:rPr lang="en-US" altLang="ko-KR" sz="5000" dirty="0" smtClean="0">
                <a:solidFill>
                  <a:srgbClr val="00B0F0"/>
                </a:solidFill>
                <a:latin typeface="Starcraft" panose="04020500000000000000" pitchFamily="82" charset="0"/>
                <a:ea typeface="나눔스퀘어 ExtraBold" panose="020B0600000101010101" pitchFamily="50" charset="-127"/>
              </a:rPr>
              <a:t>USA</a:t>
            </a:r>
            <a:r>
              <a:rPr lang="en-US" altLang="ko-KR" sz="5000" dirty="0" smtClean="0">
                <a:solidFill>
                  <a:srgbClr val="00B0F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Project</a:t>
            </a:r>
            <a:endParaRPr lang="ko-KR" altLang="en-US" sz="5000" dirty="0">
              <a:solidFill>
                <a:srgbClr val="00B0F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1773555" y="748030"/>
            <a:ext cx="1971802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235610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0" t="9328" r="17036" b="4366"/>
          <a:stretch>
            <a:fillRect/>
          </a:stretch>
        </p:blipFill>
        <p:spPr bwMode="auto">
          <a:xfrm>
            <a:off x="1009650" y="2002790"/>
            <a:ext cx="3446145" cy="306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56772" y="4112759"/>
            <a:ext cx="51747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손가락의 끝과 손가락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사이 들어간 지점을  구하여 손을 판단하는 프로젝트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처음에 손을 학습시키고 손을 검출하는 방식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손가락 사이와 손 끝의 각도를 계산해서 손 여부를 판단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116" y="716933"/>
            <a:ext cx="5720603" cy="313004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3627" y="1021630"/>
            <a:ext cx="6189580" cy="251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8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20502044">
            <a:off x="-2331594" y="-1769744"/>
            <a:ext cx="15234920" cy="798322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-408305" y="2760980"/>
            <a:ext cx="54483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3" name="_x3235751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05" y="2221865"/>
            <a:ext cx="5544185" cy="275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767292" y="2571849"/>
            <a:ext cx="48913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골무의 색을 인식해서 그림을 그리는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우리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프로젝트와 많이 유사한 프로젝트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우리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프로젝트는 손을 사용하고 줌인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줌 아웃을 할 수 있는 것에서 차별성을 두고 있음 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324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20460000">
            <a:off x="-1003935" y="498475"/>
            <a:ext cx="15235555" cy="7983855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00B0F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0545" y="374015"/>
            <a:ext cx="3656965" cy="780415"/>
          </a:xfrm>
        </p:spPr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rgbClr val="00B0F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Flow Chart</a:t>
            </a:r>
            <a:endParaRPr lang="ko-KR" altLang="en-US" sz="5000" dirty="0">
              <a:solidFill>
                <a:srgbClr val="00B0F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411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20460000">
            <a:off x="-1036955" y="608330"/>
            <a:ext cx="15235555" cy="7983855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00B0F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0545" y="374015"/>
            <a:ext cx="3524250" cy="780415"/>
          </a:xfrm>
        </p:spPr>
        <p:txBody>
          <a:bodyPr>
            <a:noAutofit/>
          </a:bodyPr>
          <a:lstStyle/>
          <a:p>
            <a:r>
              <a:rPr lang="en-US" altLang="ko-KR" sz="5000" dirty="0" smtClean="0">
                <a:solidFill>
                  <a:srgbClr val="00B0F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Exception</a:t>
            </a:r>
            <a:endParaRPr lang="ko-KR" altLang="en-US" sz="5000" dirty="0">
              <a:solidFill>
                <a:srgbClr val="00B0F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>
            <a:off x="2791587" y="1698244"/>
            <a:ext cx="9288780" cy="50180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그림을 그리는 도중 시스템이 다운될 경우</a:t>
            </a:r>
            <a:endParaRPr lang="ko-KR" altLang="en-US" sz="1800" b="1" strike="noStrike" cap="none" dirty="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indent="0" algn="l" defTabSz="508000"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저장을 누르면 그림이 저장</a:t>
            </a:r>
            <a:endParaRPr lang="ko-KR" altLang="en-US" sz="1600" b="0" strike="noStrike" cap="none" dirty="0" smtClean="0">
              <a:solidFill>
                <a:schemeClr val="bg1"/>
              </a:solidFill>
              <a:latin typeface="나눔스퀘어" charset="0"/>
              <a:ea typeface="나눔스퀘어" charset="0"/>
            </a:endParaRPr>
          </a:p>
          <a:p>
            <a:pPr marL="0" indent="0" algn="l" defTabSz="508000"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저장 이후에 알 수 없는 에러로 다운이 되면 그 저장을 불러올 수 </a:t>
            </a:r>
            <a:r>
              <a:rPr lang="en-US" altLang="ko-KR" sz="1600" b="0" strike="noStrike" cap="none" dirty="0" err="1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있습니다</a:t>
            </a:r>
            <a:r>
              <a:rPr lang="en-US" altLang="ko-KR" sz="1600" b="0" strike="noStrike" cap="none" dirty="0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.</a:t>
            </a:r>
          </a:p>
          <a:p>
            <a:pPr marL="0" indent="0" algn="l" defTabSz="508000"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strike="noStrike" cap="none" dirty="0" smtClean="0">
              <a:solidFill>
                <a:schemeClr val="bg1"/>
              </a:solidFill>
              <a:latin typeface="나눔스퀘어" charset="0"/>
              <a:ea typeface="나눔스퀘어" charset="0"/>
            </a:endParaRPr>
          </a:p>
          <a:p>
            <a:pPr marL="0" indent="0" algn="l" defTabSz="508000"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손가락 말고 다른 것이 인식될 경우</a:t>
            </a:r>
            <a:endParaRPr lang="ko-KR" altLang="en-US" sz="1800" b="1" strike="noStrike" cap="none" dirty="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indent="0" algn="l" defTabSz="508000"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err="1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손가락</a:t>
            </a:r>
            <a:r>
              <a:rPr lang="en-US" altLang="ko-KR" sz="1600" b="0" strike="noStrike" cap="none" dirty="0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 </a:t>
            </a:r>
            <a:r>
              <a:rPr lang="en-US" altLang="ko-KR" sz="1600" b="0" strike="noStrike" cap="none" dirty="0" err="1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주변에서</a:t>
            </a:r>
            <a:r>
              <a:rPr lang="en-US" altLang="ko-KR" sz="1600" b="0" strike="noStrike" cap="none" dirty="0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 </a:t>
            </a:r>
            <a:r>
              <a:rPr lang="en-US" altLang="ko-KR" sz="1600" b="0" strike="noStrike" cap="none" dirty="0" err="1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지속적으로</a:t>
            </a:r>
            <a:r>
              <a:rPr lang="en-US" altLang="ko-KR" sz="1600" b="0" strike="noStrike" cap="none" dirty="0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 </a:t>
            </a:r>
            <a:r>
              <a:rPr lang="en-US" altLang="ko-KR" sz="1600" b="0" strike="noStrike" cap="none" dirty="0" err="1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RoI를</a:t>
            </a:r>
            <a:r>
              <a:rPr lang="en-US" altLang="ko-KR" sz="1600" b="0" strike="noStrike" cap="none" dirty="0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 </a:t>
            </a:r>
            <a:r>
              <a:rPr lang="en-US" altLang="ko-KR" sz="1600" b="0" strike="noStrike" cap="none" dirty="0" err="1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생성해</a:t>
            </a:r>
            <a:r>
              <a:rPr lang="en-US" altLang="ko-KR" sz="1600" b="0" strike="noStrike" cap="none" dirty="0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 </a:t>
            </a:r>
            <a:r>
              <a:rPr lang="en-US" altLang="ko-KR" sz="1600" b="0" strike="noStrike" cap="none" dirty="0" err="1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인식함으로</a:t>
            </a:r>
            <a:r>
              <a:rPr lang="en-US" altLang="ko-KR" sz="1600" b="0" strike="noStrike" cap="none" dirty="0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 </a:t>
            </a:r>
            <a:r>
              <a:rPr lang="en-US" altLang="ko-KR" sz="1600" b="0" strike="noStrike" cap="none" dirty="0" err="1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다른</a:t>
            </a:r>
            <a:r>
              <a:rPr lang="en-US" altLang="ko-KR" sz="1600" b="0" strike="noStrike" cap="none" dirty="0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 </a:t>
            </a:r>
            <a:r>
              <a:rPr lang="en-US" altLang="ko-KR" sz="1600" b="0" strike="noStrike" cap="none" dirty="0" err="1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것이</a:t>
            </a:r>
            <a:r>
              <a:rPr lang="en-US" altLang="ko-KR" sz="1600" b="0" strike="noStrike" cap="none" dirty="0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 </a:t>
            </a:r>
            <a:r>
              <a:rPr lang="en-US" altLang="ko-KR" sz="1600" b="0" strike="noStrike" cap="none" dirty="0" err="1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검출될</a:t>
            </a:r>
            <a:r>
              <a:rPr lang="en-US" altLang="ko-KR" sz="1600" b="0" strike="noStrike" cap="none" dirty="0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 </a:t>
            </a:r>
            <a:r>
              <a:rPr lang="en-US" altLang="ko-KR" sz="1600" b="0" strike="noStrike" cap="none" dirty="0" err="1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확률은</a:t>
            </a:r>
            <a:r>
              <a:rPr lang="en-US" altLang="ko-KR" sz="1600" b="0" strike="noStrike" cap="none" dirty="0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 </a:t>
            </a:r>
            <a:r>
              <a:rPr lang="en-US" altLang="ko-KR" sz="1600" b="0" strike="noStrike" cap="none" dirty="0" err="1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낮습니다</a:t>
            </a:r>
            <a:r>
              <a:rPr lang="en-US" altLang="ko-KR" sz="1600" b="0" strike="noStrike" cap="none" dirty="0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.</a:t>
            </a:r>
            <a:endParaRPr lang="ko-KR" altLang="en-US" sz="1600" b="0" strike="noStrike" cap="none" dirty="0" smtClean="0">
              <a:solidFill>
                <a:schemeClr val="bg1"/>
              </a:solidFill>
              <a:latin typeface="나눔스퀘어" charset="0"/>
              <a:ea typeface="나눔스퀘어" charset="0"/>
            </a:endParaRPr>
          </a:p>
          <a:p>
            <a:pPr marL="0" indent="0" algn="l" defTabSz="508000"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err="1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하지만</a:t>
            </a:r>
            <a:r>
              <a:rPr lang="en-US" altLang="ko-KR" sz="1600" b="0" strike="noStrike" cap="none" dirty="0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 </a:t>
            </a:r>
            <a:r>
              <a:rPr lang="en-US" altLang="ko-KR" sz="1600" b="0" strike="noStrike" cap="none" dirty="0" err="1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다른</a:t>
            </a:r>
            <a:r>
              <a:rPr lang="en-US" altLang="ko-KR" sz="1600" b="0" strike="noStrike" cap="none" dirty="0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 </a:t>
            </a:r>
            <a:r>
              <a:rPr lang="en-US" altLang="ko-KR" sz="1600" b="0" strike="noStrike" cap="none" dirty="0" err="1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것이</a:t>
            </a:r>
            <a:r>
              <a:rPr lang="en-US" altLang="ko-KR" sz="1600" b="0" strike="noStrike" cap="none" dirty="0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 </a:t>
            </a:r>
            <a:r>
              <a:rPr lang="en-US" altLang="ko-KR" sz="1600" b="0" strike="noStrike" cap="none" dirty="0" err="1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손가락</a:t>
            </a:r>
            <a:r>
              <a:rPr lang="en-US" altLang="ko-KR" sz="1600" b="0" strike="noStrike" cap="none" dirty="0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 </a:t>
            </a:r>
            <a:r>
              <a:rPr lang="en-US" altLang="ko-KR" sz="1600" b="0" strike="noStrike" cap="none" dirty="0" err="1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주변에서</a:t>
            </a:r>
            <a:r>
              <a:rPr lang="en-US" altLang="ko-KR" sz="1600" b="0" strike="noStrike" cap="none" dirty="0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 </a:t>
            </a:r>
            <a:r>
              <a:rPr lang="en-US" altLang="ko-KR" sz="1600" b="0" strike="noStrike" cap="none" dirty="0" err="1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인식이</a:t>
            </a:r>
            <a:r>
              <a:rPr lang="en-US" altLang="ko-KR" sz="1600" b="0" strike="noStrike" cap="none" dirty="0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 될 </a:t>
            </a:r>
            <a:r>
              <a:rPr lang="en-US" altLang="ko-KR" sz="1600" b="0" strike="noStrike" cap="none" dirty="0" err="1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경우</a:t>
            </a:r>
            <a:r>
              <a:rPr lang="en-US" altLang="ko-KR" sz="1600" b="0" strike="noStrike" cap="none" dirty="0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 </a:t>
            </a:r>
            <a:r>
              <a:rPr lang="en-US" altLang="ko-KR" sz="1600" b="0" strike="noStrike" cap="none" dirty="0" err="1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인식한</a:t>
            </a:r>
            <a:r>
              <a:rPr lang="en-US" altLang="ko-KR" sz="1600" b="0" strike="noStrike" cap="none" dirty="0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 </a:t>
            </a:r>
            <a:r>
              <a:rPr lang="en-US" altLang="ko-KR" sz="1600" b="0" strike="noStrike" cap="none" dirty="0" err="1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물체</a:t>
            </a:r>
            <a:r>
              <a:rPr lang="en-US" altLang="ko-KR" sz="1600" b="0" strike="noStrike" cap="none" dirty="0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 </a:t>
            </a:r>
            <a:r>
              <a:rPr lang="en-US" altLang="ko-KR" sz="1600" b="0" strike="noStrike" cap="none" dirty="0" err="1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중심으로</a:t>
            </a:r>
            <a:r>
              <a:rPr lang="en-US" altLang="ko-KR" sz="1600" b="0" strike="noStrike" cap="none" dirty="0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 </a:t>
            </a:r>
            <a:r>
              <a:rPr lang="en-US" altLang="ko-KR" sz="1600" b="0" strike="noStrike" cap="none" dirty="0" err="1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색을</a:t>
            </a:r>
            <a:r>
              <a:rPr lang="en-US" altLang="ko-KR" sz="1600" b="0" strike="noStrike" cap="none" dirty="0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 </a:t>
            </a:r>
            <a:r>
              <a:rPr lang="en-US" altLang="ko-KR" sz="1600" b="0" strike="noStrike" cap="none" dirty="0" err="1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검색을</a:t>
            </a:r>
            <a:r>
              <a:rPr lang="en-US" altLang="ko-KR" sz="1600" b="0" strike="noStrike" cap="none" dirty="0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 </a:t>
            </a:r>
            <a:r>
              <a:rPr lang="en-US" altLang="ko-KR" sz="1600" b="0" strike="noStrike" cap="none" dirty="0" err="1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하는</a:t>
            </a:r>
            <a:r>
              <a:rPr lang="en-US" altLang="ko-KR" sz="1600" b="0" strike="noStrike" cap="none" dirty="0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 </a:t>
            </a:r>
            <a:r>
              <a:rPr lang="en-US" altLang="ko-KR" sz="1600" b="0" strike="noStrike" cap="none" dirty="0" err="1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단점이</a:t>
            </a:r>
            <a:r>
              <a:rPr lang="en-US" altLang="ko-KR" sz="1600" b="0" strike="noStrike" cap="none" dirty="0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 </a:t>
            </a:r>
            <a:r>
              <a:rPr lang="en-US" altLang="ko-KR" sz="1600" b="0" strike="noStrike" cap="none" dirty="0" err="1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있습니다</a:t>
            </a:r>
            <a:r>
              <a:rPr lang="en-US" altLang="ko-KR" sz="1600" b="0" strike="noStrike" cap="none" dirty="0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.</a:t>
            </a:r>
          </a:p>
          <a:p>
            <a:pPr marL="0" indent="0" algn="l" defTabSz="508000"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strike="noStrike" cap="none" dirty="0" smtClean="0">
              <a:solidFill>
                <a:schemeClr val="bg1"/>
              </a:solidFill>
              <a:latin typeface="나눔스퀘어" charset="0"/>
              <a:ea typeface="나눔스퀘어" charset="0"/>
            </a:endParaRPr>
          </a:p>
          <a:p>
            <a:pPr marL="0" indent="0" algn="l" defTabSz="508000"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 err="1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같은</a:t>
            </a:r>
            <a:r>
              <a:rPr lang="en-US" altLang="ko-KR" sz="1800" b="1" strike="noStrike" cap="none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800" b="1" strike="noStrike" cap="none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사진 이름이 저장하려는 경우</a:t>
            </a:r>
            <a:endParaRPr lang="ko-KR" altLang="en-US" sz="1800" b="1" strike="noStrike" cap="none" dirty="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indent="0" algn="l" defTabSz="508000"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중복을 확인 – DB에서 중복을 확인</a:t>
            </a:r>
            <a:endParaRPr lang="ko-KR" altLang="en-US" sz="1600" b="0" strike="noStrike" cap="none" dirty="0" smtClean="0">
              <a:solidFill>
                <a:schemeClr val="bg1"/>
              </a:solidFill>
              <a:latin typeface="나눔스퀘어" charset="0"/>
              <a:ea typeface="나눔스퀘어" charset="0"/>
            </a:endParaRPr>
          </a:p>
          <a:p>
            <a:pPr marL="0" indent="0" algn="l" defTabSz="508000"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중복이면 확인 메시지 아니면 그냥 저장 (저장 경로는 로컬에서) </a:t>
            </a:r>
            <a:endParaRPr lang="ko-KR" altLang="en-US" sz="1600" b="0" strike="noStrike" cap="none" dirty="0" smtClean="0">
              <a:solidFill>
                <a:schemeClr val="bg1"/>
              </a:solidFill>
              <a:latin typeface="나눔스퀘어" charset="0"/>
              <a:ea typeface="나눔스퀘어" charset="0"/>
            </a:endParaRPr>
          </a:p>
          <a:p>
            <a:pPr marL="0" indent="0" algn="just" defTabSz="508000"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  </a:t>
            </a:r>
            <a:endParaRPr lang="ko-KR" altLang="en-US" sz="1800" b="0" strike="noStrike" cap="none" dirty="0" smtClean="0">
              <a:solidFill>
                <a:schemeClr val="bg1"/>
              </a:solidFill>
              <a:latin typeface="나눔스퀘어" charset="0"/>
              <a:ea typeface="나눔스퀘어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53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20460000">
            <a:off x="-365760" y="355600"/>
            <a:ext cx="15235555" cy="7983855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00B0F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0545" y="374015"/>
            <a:ext cx="3754755" cy="780415"/>
          </a:xfrm>
        </p:spPr>
        <p:txBody>
          <a:bodyPr>
            <a:noAutofit/>
          </a:bodyPr>
          <a:lstStyle/>
          <a:p>
            <a:r>
              <a:rPr lang="en-US" altLang="ko-KR" sz="5000" dirty="0" smtClean="0">
                <a:solidFill>
                  <a:srgbClr val="00B0F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Test Result</a:t>
            </a:r>
            <a:endParaRPr lang="ko-KR" altLang="en-US" sz="5000" dirty="0">
              <a:solidFill>
                <a:srgbClr val="00B0F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747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Pages>12</Pages>
  <Words>164</Words>
  <Characters>0</Characters>
  <Application>Microsoft Office PowerPoint</Application>
  <DocSecurity>0</DocSecurity>
  <PresentationFormat>와이드스크린</PresentationFormat>
  <Lines>0</Lines>
  <Paragraphs>34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나눔스퀘어 ExtraBold</vt:lpstr>
      <vt:lpstr>나눔스퀘어 Bold</vt:lpstr>
      <vt:lpstr>나눔스퀘어</vt:lpstr>
      <vt:lpstr>Starcraft</vt:lpstr>
      <vt:lpstr>맑은 고딕</vt:lpstr>
      <vt:lpstr>나눔고딕</vt:lpstr>
      <vt:lpstr>Arial</vt:lpstr>
      <vt:lpstr>나눔바른고딕</vt:lpstr>
      <vt:lpstr>Office 테마</vt:lpstr>
      <vt:lpstr>Void Painter</vt:lpstr>
      <vt:lpstr>UI Design</vt:lpstr>
      <vt:lpstr>PowerPoint 프레젠테이션</vt:lpstr>
      <vt:lpstr>PowerPoint 프레젠테이션</vt:lpstr>
      <vt:lpstr>USA Project</vt:lpstr>
      <vt:lpstr>PowerPoint 프레젠테이션</vt:lpstr>
      <vt:lpstr>Flow Chart</vt:lpstr>
      <vt:lpstr>Exception</vt:lpstr>
      <vt:lpstr>Test Result</vt:lpstr>
      <vt:lpstr>Test Result</vt:lpstr>
      <vt:lpstr>Test Result</vt:lpstr>
      <vt:lpstr>Demo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VoidPrinter</dc:title>
  <dc:creator>유 경찬</dc:creator>
  <cp:lastModifiedBy>유 경찬</cp:lastModifiedBy>
  <cp:revision>8</cp:revision>
  <dcterms:modified xsi:type="dcterms:W3CDTF">2018-06-27T14:37:23Z</dcterms:modified>
</cp:coreProperties>
</file>