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slideLayouts/slideLayout5.xml" ContentType="application/vnd.openxmlformats-officedocument.presentationml.slideLayout+xml"/>
  <Override PartName="/ppt/theme/theme2.xml" ContentType="application/vnd.openxmlformats-officedocument.them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33.xml" ContentType="application/vnd.openxmlformats-officedocument.presentationml.tags+xml"/>
  <Override PartName="/ppt/tags/tag3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5.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4"/>
    <p:sldMasterId id="2147484005" r:id="rId5"/>
  </p:sldMasterIdLst>
  <p:notesMasterIdLst>
    <p:notesMasterId r:id="rId30"/>
  </p:notesMasterIdLst>
  <p:handoutMasterIdLst>
    <p:handoutMasterId r:id="rId31"/>
  </p:handoutMasterIdLst>
  <p:sldIdLst>
    <p:sldId id="393" r:id="rId6"/>
    <p:sldId id="569" r:id="rId7"/>
    <p:sldId id="542" r:id="rId8"/>
    <p:sldId id="544" r:id="rId9"/>
    <p:sldId id="549" r:id="rId10"/>
    <p:sldId id="551" r:id="rId11"/>
    <p:sldId id="552" r:id="rId12"/>
    <p:sldId id="528" r:id="rId13"/>
    <p:sldId id="530" r:id="rId14"/>
    <p:sldId id="531" r:id="rId15"/>
    <p:sldId id="554" r:id="rId16"/>
    <p:sldId id="555" r:id="rId17"/>
    <p:sldId id="556" r:id="rId18"/>
    <p:sldId id="557" r:id="rId19"/>
    <p:sldId id="558" r:id="rId20"/>
    <p:sldId id="559" r:id="rId21"/>
    <p:sldId id="560" r:id="rId22"/>
    <p:sldId id="562" r:id="rId23"/>
    <p:sldId id="563" r:id="rId24"/>
    <p:sldId id="564" r:id="rId25"/>
    <p:sldId id="565" r:id="rId26"/>
    <p:sldId id="567" r:id="rId27"/>
    <p:sldId id="568" r:id="rId28"/>
    <p:sldId id="329" r:id="rId29"/>
  </p:sldIdLst>
  <p:sldSz cx="9144000" cy="6858000" type="screen4x3"/>
  <p:notesSz cx="6797675" cy="9874250"/>
  <p:custDataLst>
    <p:tags r:id="rId32"/>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48">
          <p15:clr>
            <a:srgbClr val="A4A3A4"/>
          </p15:clr>
        </p15:guide>
        <p15:guide id="2" orient="horz" pos="942">
          <p15:clr>
            <a:srgbClr val="A4A3A4"/>
          </p15:clr>
        </p15:guide>
        <p15:guide id="3" orient="horz" pos="1062">
          <p15:clr>
            <a:srgbClr val="A4A3A4"/>
          </p15:clr>
        </p15:guide>
        <p15:guide id="4" orient="horz" pos="3576" userDrawn="1">
          <p15:clr>
            <a:srgbClr val="A4A3A4"/>
          </p15:clr>
        </p15:guide>
        <p15:guide id="5" orient="horz" pos="2374">
          <p15:clr>
            <a:srgbClr val="A4A3A4"/>
          </p15:clr>
        </p15:guide>
        <p15:guide id="6" pos="2880">
          <p15:clr>
            <a:srgbClr val="A4A3A4"/>
          </p15:clr>
        </p15:guide>
        <p15:guide id="7" pos="5592">
          <p15:clr>
            <a:srgbClr val="A4A3A4"/>
          </p15:clr>
        </p15:guide>
        <p15:guide id="8" pos="2808">
          <p15:clr>
            <a:srgbClr val="A4A3A4"/>
          </p15:clr>
        </p15:guide>
        <p15:guide id="9" pos="2952">
          <p15:clr>
            <a:srgbClr val="A4A3A4"/>
          </p15:clr>
        </p15:guide>
        <p15:guide id="10" pos="168">
          <p15:clr>
            <a:srgbClr val="A4A3A4"/>
          </p15:clr>
        </p15:guide>
        <p15:guide id="11" pos="395">
          <p15:clr>
            <a:srgbClr val="A4A3A4"/>
          </p15:clr>
        </p15:guide>
        <p15:guide id="12" pos="5380">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BC1D"/>
    <a:srgbClr val="805924"/>
    <a:srgbClr val="FBE4D1"/>
    <a:srgbClr val="F7F7F7"/>
    <a:srgbClr val="FFFFFF"/>
    <a:srgbClr val="D03833"/>
    <a:srgbClr val="726334"/>
    <a:srgbClr val="3A579F"/>
    <a:srgbClr val="0365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88" autoAdjust="0"/>
    <p:restoredTop sz="89493" autoAdjust="0"/>
  </p:normalViewPr>
  <p:slideViewPr>
    <p:cSldViewPr snapToGrid="0" snapToObjects="1">
      <p:cViewPr varScale="1">
        <p:scale>
          <a:sx n="79" d="100"/>
          <a:sy n="79" d="100"/>
        </p:scale>
        <p:origin x="1795" y="62"/>
      </p:cViewPr>
      <p:guideLst>
        <p:guide orient="horz" pos="3948"/>
        <p:guide orient="horz" pos="942"/>
        <p:guide orient="horz" pos="1062"/>
        <p:guide orient="horz" pos="3576"/>
        <p:guide orient="horz" pos="2374"/>
        <p:guide pos="2880"/>
        <p:guide pos="5592"/>
        <p:guide pos="2808"/>
        <p:guide pos="2952"/>
        <p:guide pos="168"/>
        <p:guide pos="395"/>
        <p:guide pos="5380"/>
      </p:guideLst>
    </p:cSldViewPr>
  </p:slideViewPr>
  <p:notesTextViewPr>
    <p:cViewPr>
      <p:scale>
        <a:sx n="100" d="100"/>
        <a:sy n="100" d="100"/>
      </p:scale>
      <p:origin x="0" y="0"/>
    </p:cViewPr>
  </p:notesTextViewPr>
  <p:sorterViewPr>
    <p:cViewPr varScale="1">
      <p:scale>
        <a:sx n="1" d="1"/>
        <a:sy n="1" d="1"/>
      </p:scale>
      <p:origin x="0" y="-150"/>
    </p:cViewPr>
  </p:sorterViewPr>
  <p:notesViewPr>
    <p:cSldViewPr snapToGrid="0" snapToObjects="1">
      <p:cViewPr varScale="1">
        <p:scale>
          <a:sx n="72" d="100"/>
          <a:sy n="72" d="100"/>
        </p:scale>
        <p:origin x="-3246" y="-102"/>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28888956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7/26/2018</a:t>
            </a:fld>
            <a:endParaRPr lang="en-US" dirty="0"/>
          </a:p>
        </p:txBody>
      </p:sp>
      <p:sp>
        <p:nvSpPr>
          <p:cNvPr id="4" name="Slide Image Placeholder 3"/>
          <p:cNvSpPr>
            <a:spLocks noGrp="1" noRot="1" noChangeAspect="1"/>
          </p:cNvSpPr>
          <p:nvPr>
            <p:ph type="sldImg" idx="2"/>
          </p:nvPr>
        </p:nvSpPr>
        <p:spPr>
          <a:xfrm>
            <a:off x="930275" y="741363"/>
            <a:ext cx="4937125"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2515922727"/>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741363"/>
            <a:ext cx="4937125"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extLst>
      <p:ext uri="{BB962C8B-B14F-4D97-AF65-F5344CB8AC3E}">
        <p14:creationId xmlns:p14="http://schemas.microsoft.com/office/powerpoint/2010/main" val="1046083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dirty="0"/>
          </a:p>
        </p:txBody>
      </p:sp>
    </p:spTree>
    <p:extLst>
      <p:ext uri="{BB962C8B-B14F-4D97-AF65-F5344CB8AC3E}">
        <p14:creationId xmlns:p14="http://schemas.microsoft.com/office/powerpoint/2010/main" val="2832563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933BE96-965B-4A05-BFB8-7C6FF45C7B6D}" type="slidenum">
              <a:rPr lang="en-US" smtClean="0"/>
              <a:pPr>
                <a:defRPr/>
              </a:pPr>
              <a:t>3</a:t>
            </a:fld>
            <a:endParaRPr lang="en-US" dirty="0"/>
          </a:p>
        </p:txBody>
      </p:sp>
    </p:spTree>
    <p:extLst>
      <p:ext uri="{BB962C8B-B14F-4D97-AF65-F5344CB8AC3E}">
        <p14:creationId xmlns:p14="http://schemas.microsoft.com/office/powerpoint/2010/main" val="4109075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4</a:t>
            </a:fld>
            <a:endParaRPr lang="en-US" dirty="0"/>
          </a:p>
        </p:txBody>
      </p:sp>
    </p:spTree>
    <p:extLst>
      <p:ext uri="{BB962C8B-B14F-4D97-AF65-F5344CB8AC3E}">
        <p14:creationId xmlns:p14="http://schemas.microsoft.com/office/powerpoint/2010/main" val="344348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lvl="0" indent="-228600" algn="l" defTabSz="914342" rtl="0" eaLnBrk="1" fontAlgn="auto" latinLnBrk="0" hangingPunct="1">
              <a:lnSpc>
                <a:spcPct val="100000"/>
              </a:lnSpc>
              <a:spcBef>
                <a:spcPts val="0"/>
              </a:spcBef>
              <a:spcAft>
                <a:spcPts val="600"/>
              </a:spcAft>
              <a:buClr>
                <a:schemeClr val="accent3"/>
              </a:buClr>
              <a:buSzTx/>
              <a:buFont typeface="Arial" charset="0"/>
              <a:buNone/>
              <a:tabLst/>
              <a:defRPr/>
            </a:pPr>
            <a:r>
              <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rPr>
              <a:t>For example :-</a:t>
            </a:r>
          </a:p>
          <a:p>
            <a:pPr marL="457200" marR="0" lvl="1" indent="-228600" algn="l" defTabSz="914342" rtl="0" eaLnBrk="1" fontAlgn="auto" latinLnBrk="0" hangingPunct="1">
              <a:lnSpc>
                <a:spcPct val="100000"/>
              </a:lnSpc>
              <a:spcBef>
                <a:spcPts val="0"/>
              </a:spcBef>
              <a:spcAft>
                <a:spcPts val="600"/>
              </a:spcAft>
              <a:buClr>
                <a:schemeClr val="accent3"/>
              </a:buClr>
              <a:buSzTx/>
              <a:buFont typeface="Arial" charset="0"/>
              <a:buNone/>
              <a:tabLst/>
              <a:defRPr/>
            </a:pPr>
            <a:r>
              <a:rPr kumimoji="0" lang="en-US" sz="1400" b="0" i="0" u="none" strike="noStrike" kern="1200" cap="none" spc="0" normalizeH="0" baseline="0" noProof="0" dirty="0" smtClean="0">
                <a:ln>
                  <a:noFill/>
                </a:ln>
                <a:solidFill>
                  <a:schemeClr val="bg2">
                    <a:lumMod val="50000"/>
                  </a:schemeClr>
                </a:solidFill>
                <a:effectLst/>
                <a:uLnTx/>
                <a:uFillTx/>
                <a:latin typeface="+mn-lt"/>
                <a:ea typeface="+mn-ea"/>
                <a:cs typeface="+mn-cs"/>
              </a:rPr>
              <a:t>#!/</a:t>
            </a:r>
            <a:r>
              <a:rPr kumimoji="0" lang="en-US" sz="1400" b="0" i="0" u="none" strike="noStrike" kern="1200" cap="none" spc="0" normalizeH="0" baseline="0" noProof="0" dirty="0" err="1" smtClean="0">
                <a:ln>
                  <a:noFill/>
                </a:ln>
                <a:solidFill>
                  <a:schemeClr val="bg2">
                    <a:lumMod val="50000"/>
                  </a:schemeClr>
                </a:solidFill>
                <a:effectLst/>
                <a:uLnTx/>
                <a:uFillTx/>
                <a:latin typeface="+mn-lt"/>
                <a:ea typeface="+mn-ea"/>
                <a:cs typeface="+mn-cs"/>
              </a:rPr>
              <a:t>usr</a:t>
            </a:r>
            <a:r>
              <a:rPr kumimoji="0" lang="en-US" sz="1400" b="0" i="0" u="none" strike="noStrike" kern="1200" cap="none" spc="0" normalizeH="0" baseline="0" noProof="0" dirty="0" smtClean="0">
                <a:ln>
                  <a:noFill/>
                </a:ln>
                <a:solidFill>
                  <a:schemeClr val="bg2">
                    <a:lumMod val="50000"/>
                  </a:schemeClr>
                </a:solidFill>
                <a:effectLst/>
                <a:uLnTx/>
                <a:uFillTx/>
                <a:latin typeface="+mn-lt"/>
                <a:ea typeface="+mn-ea"/>
                <a:cs typeface="+mn-cs"/>
              </a:rPr>
              <a:t>/bin/python</a:t>
            </a:r>
          </a:p>
          <a:p>
            <a:pPr marL="457200" marR="0" lvl="1" indent="-228600" algn="l" defTabSz="914342" rtl="0" eaLnBrk="1" fontAlgn="auto" latinLnBrk="0" hangingPunct="1">
              <a:lnSpc>
                <a:spcPct val="100000"/>
              </a:lnSpc>
              <a:spcBef>
                <a:spcPts val="0"/>
              </a:spcBef>
              <a:spcAft>
                <a:spcPts val="600"/>
              </a:spcAft>
              <a:buClr>
                <a:schemeClr val="accent3"/>
              </a:buClr>
              <a:buSzTx/>
              <a:buFont typeface="Arial" charset="0"/>
              <a:buNone/>
              <a:tabLst/>
              <a:defRPr/>
            </a:pPr>
            <a:r>
              <a:rPr kumimoji="0" lang="en-US" sz="1400" b="0" i="0" u="none" strike="noStrike" kern="1200" cap="none" spc="0" normalizeH="0" baseline="0" noProof="0" dirty="0" smtClean="0">
                <a:ln>
                  <a:noFill/>
                </a:ln>
                <a:solidFill>
                  <a:schemeClr val="bg2">
                    <a:lumMod val="50000"/>
                  </a:schemeClr>
                </a:solidFill>
                <a:effectLst/>
                <a:uLnTx/>
                <a:uFillTx/>
                <a:latin typeface="+mn-lt"/>
                <a:ea typeface="+mn-ea"/>
                <a:cs typeface="+mn-cs"/>
              </a:rPr>
              <a:t> counter = 100 # An integer assignment</a:t>
            </a:r>
          </a:p>
          <a:p>
            <a:pPr marL="457200" marR="0" lvl="1" indent="-228600" algn="l" defTabSz="914342" rtl="0" eaLnBrk="1" fontAlgn="auto" latinLnBrk="0" hangingPunct="1">
              <a:lnSpc>
                <a:spcPct val="100000"/>
              </a:lnSpc>
              <a:spcBef>
                <a:spcPts val="0"/>
              </a:spcBef>
              <a:spcAft>
                <a:spcPts val="600"/>
              </a:spcAft>
              <a:buClr>
                <a:schemeClr val="accent3"/>
              </a:buClr>
              <a:buSzTx/>
              <a:buFont typeface="Arial" charset="0"/>
              <a:buNone/>
              <a:tabLst/>
              <a:defRPr/>
            </a:pPr>
            <a:r>
              <a:rPr kumimoji="0" lang="en-US" sz="1400" b="0" i="0" u="none" strike="noStrike" kern="1200" cap="none" spc="0" normalizeH="0" baseline="0" noProof="0" dirty="0" smtClean="0">
                <a:ln>
                  <a:noFill/>
                </a:ln>
                <a:solidFill>
                  <a:schemeClr val="bg2">
                    <a:lumMod val="50000"/>
                  </a:schemeClr>
                </a:solidFill>
                <a:effectLst/>
                <a:uLnTx/>
                <a:uFillTx/>
                <a:latin typeface="+mn-lt"/>
                <a:ea typeface="+mn-ea"/>
                <a:cs typeface="+mn-cs"/>
              </a:rPr>
              <a:t> miles = 1000.0 # A floating point </a:t>
            </a:r>
          </a:p>
          <a:p>
            <a:pPr marL="457200" marR="0" lvl="1" indent="-228600" algn="l" defTabSz="914342" rtl="0" eaLnBrk="1" fontAlgn="auto" latinLnBrk="0" hangingPunct="1">
              <a:lnSpc>
                <a:spcPct val="100000"/>
              </a:lnSpc>
              <a:spcBef>
                <a:spcPts val="0"/>
              </a:spcBef>
              <a:spcAft>
                <a:spcPts val="600"/>
              </a:spcAft>
              <a:buClr>
                <a:schemeClr val="accent3"/>
              </a:buClr>
              <a:buSzTx/>
              <a:buFont typeface="Arial" charset="0"/>
              <a:buNone/>
              <a:tabLst/>
              <a:defRPr/>
            </a:pPr>
            <a:r>
              <a:rPr kumimoji="0" lang="en-US" sz="1400" b="0" i="0" u="none" strike="noStrike" kern="1200" cap="none" spc="0" normalizeH="0" baseline="0" noProof="0" dirty="0" smtClean="0">
                <a:ln>
                  <a:noFill/>
                </a:ln>
                <a:solidFill>
                  <a:schemeClr val="bg2">
                    <a:lumMod val="50000"/>
                  </a:schemeClr>
                </a:solidFill>
                <a:effectLst/>
                <a:uLnTx/>
                <a:uFillTx/>
                <a:latin typeface="+mn-lt"/>
                <a:ea typeface="+mn-ea"/>
                <a:cs typeface="+mn-cs"/>
              </a:rPr>
              <a:t> name = "John" # A string</a:t>
            </a:r>
          </a:p>
          <a:p>
            <a:pPr marL="457200" marR="0" lvl="1" indent="-228600" algn="l" defTabSz="914342" rtl="0" eaLnBrk="1" fontAlgn="auto" latinLnBrk="0" hangingPunct="1">
              <a:lnSpc>
                <a:spcPct val="100000"/>
              </a:lnSpc>
              <a:spcBef>
                <a:spcPts val="0"/>
              </a:spcBef>
              <a:spcAft>
                <a:spcPts val="600"/>
              </a:spcAft>
              <a:buClr>
                <a:schemeClr val="accent3"/>
              </a:buClr>
              <a:buSzTx/>
              <a:buFont typeface="Arial" charset="0"/>
              <a:buNone/>
              <a:tabLst/>
              <a:defRPr/>
            </a:pPr>
            <a:r>
              <a:rPr kumimoji="0" lang="en-US" sz="1400" b="0" i="0" u="none" strike="noStrike" kern="1200" cap="none" spc="0" normalizeH="0" baseline="0" noProof="0" dirty="0" smtClean="0">
                <a:ln>
                  <a:noFill/>
                </a:ln>
                <a:solidFill>
                  <a:schemeClr val="bg2">
                    <a:lumMod val="50000"/>
                  </a:schemeClr>
                </a:solidFill>
                <a:effectLst/>
                <a:uLnTx/>
                <a:uFillTx/>
                <a:latin typeface="+mn-lt"/>
                <a:ea typeface="+mn-ea"/>
                <a:cs typeface="+mn-cs"/>
              </a:rPr>
              <a:t> print counter </a:t>
            </a:r>
          </a:p>
          <a:p>
            <a:pPr marL="457200" marR="0" lvl="1" indent="-228600" algn="l" defTabSz="914342" rtl="0" eaLnBrk="1" fontAlgn="auto" latinLnBrk="0" hangingPunct="1">
              <a:lnSpc>
                <a:spcPct val="100000"/>
              </a:lnSpc>
              <a:spcBef>
                <a:spcPts val="0"/>
              </a:spcBef>
              <a:spcAft>
                <a:spcPts val="600"/>
              </a:spcAft>
              <a:buClr>
                <a:schemeClr val="accent3"/>
              </a:buClr>
              <a:buSzTx/>
              <a:buFont typeface="Arial" charset="0"/>
              <a:buNone/>
              <a:tabLst/>
              <a:defRPr/>
            </a:pPr>
            <a:r>
              <a:rPr kumimoji="0" lang="en-US" sz="1400" b="0" i="0" u="none" strike="noStrike" kern="1200" cap="none" spc="0" normalizeH="0" baseline="0" noProof="0" dirty="0" smtClean="0">
                <a:ln>
                  <a:noFill/>
                </a:ln>
                <a:solidFill>
                  <a:schemeClr val="bg2">
                    <a:lumMod val="50000"/>
                  </a:schemeClr>
                </a:solidFill>
                <a:effectLst/>
                <a:uLnTx/>
                <a:uFillTx/>
                <a:latin typeface="+mn-lt"/>
                <a:ea typeface="+mn-ea"/>
                <a:cs typeface="+mn-cs"/>
              </a:rPr>
              <a:t> print miles </a:t>
            </a:r>
          </a:p>
          <a:p>
            <a:pPr marL="457200" marR="0" lvl="1" indent="-228600" algn="l" defTabSz="914342" rtl="0" eaLnBrk="1" fontAlgn="auto" latinLnBrk="0" hangingPunct="1">
              <a:lnSpc>
                <a:spcPct val="100000"/>
              </a:lnSpc>
              <a:spcBef>
                <a:spcPts val="0"/>
              </a:spcBef>
              <a:spcAft>
                <a:spcPts val="600"/>
              </a:spcAft>
              <a:buClr>
                <a:schemeClr val="accent3"/>
              </a:buClr>
              <a:buSzTx/>
              <a:buFont typeface="Arial" charset="0"/>
              <a:buNone/>
              <a:tabLst/>
              <a:defRPr/>
            </a:pPr>
            <a:r>
              <a:rPr kumimoji="0" lang="en-US" sz="1400" b="0" i="0" u="none" strike="noStrike" kern="1200" cap="none" spc="0" normalizeH="0" baseline="0" noProof="0" dirty="0" smtClean="0">
                <a:ln>
                  <a:noFill/>
                </a:ln>
                <a:solidFill>
                  <a:schemeClr val="bg2">
                    <a:lumMod val="50000"/>
                  </a:schemeClr>
                </a:solidFill>
                <a:effectLst/>
                <a:uLnTx/>
                <a:uFillTx/>
                <a:latin typeface="+mn-lt"/>
                <a:ea typeface="+mn-ea"/>
                <a:cs typeface="+mn-cs"/>
              </a:rPr>
              <a:t> print name</a:t>
            </a:r>
          </a:p>
        </p:txBody>
      </p:sp>
      <p:sp>
        <p:nvSpPr>
          <p:cNvPr id="4" name="Slide Number Placeholder 3"/>
          <p:cNvSpPr>
            <a:spLocks noGrp="1"/>
          </p:cNvSpPr>
          <p:nvPr>
            <p:ph type="sldNum" sz="quarter" idx="10"/>
          </p:nvPr>
        </p:nvSpPr>
        <p:spPr/>
        <p:txBody>
          <a:bodyPr/>
          <a:lstStyle/>
          <a:p>
            <a:fld id="{71E7D22E-2FCF-4181-8686-08BDCDF94062}" type="slidenum">
              <a:rPr lang="en-US" smtClean="0"/>
              <a:pPr/>
              <a:t>10</a:t>
            </a:fld>
            <a:endParaRPr lang="en-US" dirty="0"/>
          </a:p>
        </p:txBody>
      </p:sp>
    </p:spTree>
    <p:extLst>
      <p:ext uri="{BB962C8B-B14F-4D97-AF65-F5344CB8AC3E}">
        <p14:creationId xmlns:p14="http://schemas.microsoft.com/office/powerpoint/2010/main" val="3106633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0275" y="741363"/>
            <a:ext cx="493712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24</a:t>
            </a:fld>
            <a:endParaRPr lang="en-US" dirty="0"/>
          </a:p>
        </p:txBody>
      </p:sp>
    </p:spTree>
    <p:extLst>
      <p:ext uri="{BB962C8B-B14F-4D97-AF65-F5344CB8AC3E}">
        <p14:creationId xmlns:p14="http://schemas.microsoft.com/office/powerpoint/2010/main" val="270503209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image" Target="../media/image2.png"/><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tags" Target="../tags/tag15.xml"/><Relationship Id="rId11" Type="http://schemas.openxmlformats.org/officeDocument/2006/relationships/oleObject" Target="../embeddings/oleObject2.bin"/><Relationship Id="rId5" Type="http://schemas.openxmlformats.org/officeDocument/2006/relationships/tags" Target="../tags/tag14.xml"/><Relationship Id="rId15" Type="http://schemas.openxmlformats.org/officeDocument/2006/relationships/image" Target="../media/image5.png"/><Relationship Id="rId10" Type="http://schemas.openxmlformats.org/officeDocument/2006/relationships/image" Target="../media/image3.jpeg"/><Relationship Id="rId4" Type="http://schemas.openxmlformats.org/officeDocument/2006/relationships/tags" Target="../tags/tag13.xml"/><Relationship Id="rId9" Type="http://schemas.openxmlformats.org/officeDocument/2006/relationships/slideMaster" Target="../slideMasters/slideMaster1.xml"/><Relationship Id="rId14"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www.capgemini.com/about/how-we-work/the-collaborative-business-experiencetm" TargetMode="External"/><Relationship Id="rId3" Type="http://schemas.openxmlformats.org/officeDocument/2006/relationships/tags" Target="../tags/tag32.xml"/><Relationship Id="rId7" Type="http://schemas.openxmlformats.org/officeDocument/2006/relationships/image" Target="../media/image12.png"/><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10" Type="http://schemas.openxmlformats.org/officeDocument/2006/relationships/hyperlink" Target="http://www.capgemini.com/" TargetMode="External"/><Relationship Id="rId4" Type="http://schemas.openxmlformats.org/officeDocument/2006/relationships/slideMaster" Target="../slideMasters/slideMaster2.xml"/><Relationship Id="rId9" Type="http://schemas.openxmlformats.org/officeDocument/2006/relationships/hyperlink" Target="http://www.capgemini.com/about/how-we-work/rightshore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1" name="Picture 17" descr="D:\My Work\ODS\TEMPLATES\Business Cloud\12-08\Cover1.jpg"/>
          <p:cNvPicPr>
            <a:picLocks noChangeAspect="1" noChangeArrowheads="1"/>
          </p:cNvPicPr>
          <p:nvPr userDrawn="1"/>
        </p:nvPicPr>
        <p:blipFill>
          <a:blip r:embed="rId10" cstate="print"/>
          <a:stretch>
            <a:fillRect/>
          </a:stretch>
        </p:blipFill>
        <p:spPr bwMode="auto">
          <a:xfrm>
            <a:off x="0" y="523702"/>
            <a:ext cx="9144000" cy="6334298"/>
          </a:xfrm>
          <a:prstGeom prst="rect">
            <a:avLst/>
          </a:prstGeom>
          <a:noFill/>
          <a:ln>
            <a:noFill/>
          </a:ln>
        </p:spPr>
      </p:pic>
      <p:sp>
        <p:nvSpPr>
          <p:cNvPr id="10" name="Rectangle 7"/>
          <p:cNvSpPr>
            <a:spLocks noChangeAspect="1"/>
          </p:cNvSpPr>
          <p:nvPr userDrawn="1">
            <p:custDataLst>
              <p:tags r:id="rId2"/>
            </p:custDataLst>
          </p:nvPr>
        </p:nvSpPr>
        <p:spPr bwMode="auto">
          <a:xfrm>
            <a:off x="-2052" y="2"/>
            <a:ext cx="9144000" cy="247601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a:outerShdw blurRad="50800" dist="25400" dir="5400000" algn="t" rotWithShape="0">
              <a:schemeClr val="tx1">
                <a:lumMod val="75000"/>
                <a:lumOff val="25000"/>
                <a:alpha val="40000"/>
              </a:schemeClr>
            </a:outerShdw>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custDataLst>
              <p:tags r:id="rId3"/>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41535" name="think-cell Slide" r:id="rId11" imgW="360" imgH="360" progId="">
                  <p:embed/>
                </p:oleObj>
              </mc:Choice>
              <mc:Fallback>
                <p:oleObj name="think-cell Slide" r:id="rId11" imgW="360" imgH="360" progId="">
                  <p:embed/>
                  <p:pic>
                    <p:nvPicPr>
                      <p:cNvPr id="0" name="Picture 2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p:custDataLst>
              <p:tags r:id="rId4"/>
            </p:custDataLst>
          </p:nvPr>
        </p:nvSpPr>
        <p:spPr>
          <a:xfrm>
            <a:off x="615461" y="4480084"/>
            <a:ext cx="5483498" cy="1188720"/>
          </a:xfrm>
          <a:effectLst>
            <a:outerShdw blurRad="12700" dist="12700" dir="2700000" sx="133000" sy="133000" algn="tl" rotWithShape="0">
              <a:schemeClr val="bg1">
                <a:alpha val="80000"/>
              </a:schemeClr>
            </a:outerShdw>
          </a:effectLst>
        </p:spPr>
        <p:txBody>
          <a:bodyPr vert="horz" lIns="0" tIns="33059" rIns="33059" bIns="33059" rtlCol="0" anchor="ctr">
            <a:noAutofit/>
          </a:bodyPr>
          <a:lstStyle>
            <a:lvl1pPr algn="l" defTabSz="914342" rtl="0" eaLnBrk="1" latinLnBrk="0" hangingPunct="1">
              <a:lnSpc>
                <a:spcPct val="100000"/>
              </a:lnSpc>
              <a:spcBef>
                <a:spcPct val="0"/>
              </a:spcBef>
              <a:buNone/>
              <a:defRPr lang="en-US" sz="3300" b="0" kern="1200" dirty="0">
                <a:solidFill>
                  <a:schemeClr val="bg1"/>
                </a:solidFill>
                <a:effectLst/>
                <a:latin typeface="+mj-lt"/>
                <a:ea typeface="+mj-ea"/>
                <a:cs typeface="+mj-cs"/>
              </a:defRPr>
            </a:lvl1pPr>
          </a:lstStyle>
          <a:p>
            <a:r>
              <a:rPr lang="en-US" smtClean="0"/>
              <a:t>Click to edit Master title style</a:t>
            </a:r>
            <a:endParaRPr lang="en-US" dirty="0"/>
          </a:p>
        </p:txBody>
      </p:sp>
      <p:sp>
        <p:nvSpPr>
          <p:cNvPr id="3" name="Subtitle 2"/>
          <p:cNvSpPr>
            <a:spLocks noGrp="1"/>
          </p:cNvSpPr>
          <p:nvPr>
            <p:ph type="subTitle" idx="1" hasCustomPrompt="1"/>
            <p:custDataLst>
              <p:tags r:id="rId5"/>
            </p:custDataLst>
          </p:nvPr>
        </p:nvSpPr>
        <p:spPr>
          <a:xfrm>
            <a:off x="615463" y="5681714"/>
            <a:ext cx="5117123" cy="674517"/>
          </a:xfrm>
          <a:effectLst>
            <a:outerShdw blurRad="12700" dist="12700" dir="2700000" sx="133000" sy="133000" algn="tl" rotWithShape="0">
              <a:schemeClr val="bg1">
                <a:alpha val="80000"/>
              </a:schemeClr>
            </a:outerShdw>
          </a:effectLst>
        </p:spPr>
        <p:txBody>
          <a:bodyPr vert="horz" lIns="0" tIns="33059" rIns="33059" bIns="33059" rtlCol="0" anchor="ctr">
            <a:noAutofit/>
          </a:bodyPr>
          <a:lstStyle>
            <a:lvl1pPr marL="0" indent="0" algn="l" defTabSz="914342" rtl="0" eaLnBrk="1" latinLnBrk="0" hangingPunct="1">
              <a:lnSpc>
                <a:spcPct val="100000"/>
              </a:lnSpc>
              <a:spcBef>
                <a:spcPts val="0"/>
              </a:spcBef>
              <a:spcAft>
                <a:spcPts val="600"/>
              </a:spcAft>
              <a:buClr>
                <a:schemeClr val="accent3"/>
              </a:buClr>
              <a:buFont typeface="Wingdings" pitchFamily="2" charset="2"/>
              <a:buNone/>
              <a:defRPr lang="fr-FR" sz="2200" b="0" kern="1200" dirty="0" smtClean="0">
                <a:solidFill>
                  <a:schemeClr val="bg1"/>
                </a:solidFill>
                <a:effectLst/>
                <a:latin typeface="+mn-lt"/>
                <a:ea typeface="+mn-ea"/>
                <a:cs typeface="+mn-cs"/>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5" name="Picture 103" descr="C:\Users\UserSim\Desktop\Capgemini\Capgemini_logo_cmyk.png"/>
          <p:cNvPicPr>
            <a:picLocks noChangeAspect="1" noChangeArrowheads="1"/>
          </p:cNvPicPr>
          <p:nvPr userDrawn="1">
            <p:custDataLst>
              <p:tags r:id="rId6"/>
            </p:custDataLst>
          </p:nvPr>
        </p:nvPicPr>
        <p:blipFill>
          <a:blip r:embed="rId13" cstate="email"/>
          <a:stretch>
            <a:fillRect/>
          </a:stretch>
        </p:blipFill>
        <p:spPr bwMode="auto">
          <a:xfrm>
            <a:off x="603739" y="622668"/>
            <a:ext cx="2377440" cy="559400"/>
          </a:xfrm>
          <a:prstGeom prst="rect">
            <a:avLst/>
          </a:prstGeom>
          <a:noFill/>
          <a:ln>
            <a:noFill/>
          </a:ln>
        </p:spPr>
      </p:pic>
      <p:sp>
        <p:nvSpPr>
          <p:cNvPr id="12" name="Rectangle 11"/>
          <p:cNvSpPr/>
          <p:nvPr userDrawn="1">
            <p:custDataLst>
              <p:tags r:id="rId7"/>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3" name="Picture 104" descr="C:\Users\UserSim\Desktop\Capgemini\moto.emf"/>
          <p:cNvPicPr>
            <a:picLocks noChangeAspect="1" noChangeArrowheads="1"/>
          </p:cNvPicPr>
          <p:nvPr userDrawn="1">
            <p:custDataLst>
              <p:tags r:id="rId8"/>
            </p:custDataLst>
          </p:nvPr>
        </p:nvPicPr>
        <p:blipFill>
          <a:blip r:embed="rId14" cstate="email"/>
          <a:stretch>
            <a:fillRect/>
          </a:stretch>
        </p:blipFill>
        <p:spPr bwMode="auto">
          <a:xfrm>
            <a:off x="6163310" y="6530752"/>
            <a:ext cx="2377440" cy="197372"/>
          </a:xfrm>
          <a:prstGeom prst="rect">
            <a:avLst/>
          </a:prstGeom>
          <a:noFill/>
          <a:ln>
            <a:noFill/>
          </a:ln>
        </p:spPr>
      </p:pic>
      <p:pic>
        <p:nvPicPr>
          <p:cNvPr id="14" name="Picture 16" descr="D:\My Work\ODS\TEMPLATES\Business Cloud\12-08\Logo.png"/>
          <p:cNvPicPr>
            <a:picLocks noChangeAspect="1" noChangeArrowheads="1"/>
          </p:cNvPicPr>
          <p:nvPr userDrawn="1"/>
        </p:nvPicPr>
        <p:blipFill>
          <a:blip r:embed="rId15" cstate="print"/>
          <a:srcRect/>
          <a:stretch>
            <a:fillRect/>
          </a:stretch>
        </p:blipFill>
        <p:spPr bwMode="auto">
          <a:xfrm>
            <a:off x="603739" y="2806967"/>
            <a:ext cx="3394880" cy="1596363"/>
          </a:xfrm>
          <a:prstGeom prst="rect">
            <a:avLst/>
          </a:prstGeom>
          <a:noFill/>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2078" name="think-cell Slide" r:id="rId5" imgW="360" imgH="360" progId="">
                  <p:embed/>
                </p:oleObj>
              </mc:Choice>
              <mc:Fallback>
                <p:oleObj name="think-cell Slide" r:id="rId5" imgW="360" imgH="360" progId="">
                  <p:embed/>
                  <p:pic>
                    <p:nvPicPr>
                      <p:cNvPr id="0" name="Picture 2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a:xfrm>
            <a:off x="266700" y="2"/>
            <a:ext cx="8877300" cy="1002135"/>
          </a:xfrm>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marR="0" indent="0" defTabSz="777698" rtl="0" eaLnBrk="1" fontAlgn="auto" latinLnBrk="0" hangingPunct="1">
              <a:lnSpc>
                <a:spcPct val="85000"/>
              </a:lnSpc>
              <a:spcBef>
                <a:spcPct val="0"/>
              </a:spcBef>
              <a:spcAft>
                <a:spcPts val="0"/>
              </a:spcAft>
              <a:tabLst/>
              <a:defRPr baseline="0"/>
            </a:lvl1pPr>
          </a:lstStyle>
          <a:p>
            <a:pPr lvl="0"/>
            <a:r>
              <a:rPr lang="en-US" noProof="0" smtClean="0"/>
              <a:t>Click to edit Master title style</a:t>
            </a:r>
            <a:endParaRPr lang="en-US" noProof="0" dirty="0"/>
          </a:p>
        </p:txBody>
      </p:sp>
    </p:spTree>
    <p:extLst>
      <p:ext uri="{BB962C8B-B14F-4D97-AF65-F5344CB8AC3E}">
        <p14:creationId xmlns:p14="http://schemas.microsoft.com/office/powerpoint/2010/main" val="1722738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89857" y="1452562"/>
            <a:ext cx="4064000" cy="2454504"/>
          </a:xfrm>
        </p:spPr>
        <p:txBody>
          <a:bodyPr/>
          <a:lstStyle>
            <a:lvl1pPr>
              <a:defRPr sz="26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9000" y="1452562"/>
            <a:ext cx="4064000" cy="2454504"/>
          </a:xfrm>
        </p:spPr>
        <p:txBody>
          <a:bodyPr/>
          <a:lstStyle>
            <a:lvl1pPr>
              <a:defRPr sz="26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5"/>
          <p:cNvSpPr>
            <a:spLocks noGrp="1" noChangeArrowheads="1"/>
          </p:cNvSpPr>
          <p:nvPr>
            <p:ph type="ftr" sz="quarter" idx="10"/>
          </p:nvPr>
        </p:nvSpPr>
        <p:spPr>
          <a:xfrm>
            <a:off x="352274" y="6436819"/>
            <a:ext cx="5563810" cy="303609"/>
          </a:xfrm>
          <a:prstGeom prst="rect">
            <a:avLst/>
          </a:prstGeom>
          <a:ln/>
        </p:spPr>
        <p:txBody>
          <a:bodyPr/>
          <a:lstStyle>
            <a:lvl1pPr>
              <a:defRPr/>
            </a:lvl1pPr>
          </a:lstStyle>
          <a:p>
            <a:pPr>
              <a:defRPr/>
            </a:pPr>
            <a:r>
              <a:rPr lang="en-US" dirty="0"/>
              <a:t>Add Confidentiality Label</a:t>
            </a:r>
          </a:p>
        </p:txBody>
      </p:sp>
    </p:spTree>
    <p:extLst>
      <p:ext uri="{BB962C8B-B14F-4D97-AF65-F5344CB8AC3E}">
        <p14:creationId xmlns:p14="http://schemas.microsoft.com/office/powerpoint/2010/main" val="1034949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2" y="3"/>
          <a:ext cx="135749" cy="143985"/>
        </p:xfrm>
        <a:graphic>
          <a:graphicData uri="http://schemas.openxmlformats.org/presentationml/2006/ole">
            <mc:AlternateContent xmlns:mc="http://schemas.openxmlformats.org/markup-compatibility/2006">
              <mc:Choice xmlns:v="urn:schemas-microsoft-com:vml" Requires="v">
                <p:oleObj spid="_x0000_s721120" name="think-cell Slide" r:id="rId5" imgW="360" imgH="360" progId="">
                  <p:embed/>
                </p:oleObj>
              </mc:Choice>
              <mc:Fallback>
                <p:oleObj name="think-cell Slide" r:id="rId5" imgW="360" imgH="360" progId="">
                  <p:embed/>
                  <p:pic>
                    <p:nvPicPr>
                      <p:cNvPr id="0" name="Picture 2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 name="Rectangle 9"/>
          <p:cNvSpPr>
            <a:spLocks noChangeArrowheads="1"/>
          </p:cNvSpPr>
          <p:nvPr userDrawn="1">
            <p:custDataLst>
              <p:tags r:id="rId3"/>
            </p:custDataLst>
          </p:nvPr>
        </p:nvSpPr>
        <p:spPr bwMode="gray">
          <a:xfrm>
            <a:off x="1031966" y="3432669"/>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rnd" cmpd="sng" algn="ctr">
            <a:solidFill>
              <a:schemeClr val="bg1"/>
            </a:solidFill>
            <a:prstDash val="solid"/>
            <a:round/>
          </a:ln>
          <a:effectLst/>
        </p:spPr>
        <p:txBody>
          <a:bodyPr wrap="square" lIns="360000" tIns="50951" rIns="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marR="0" indent="0" algn="just" defTabSz="892803" rtl="0" eaLnBrk="1" fontAlgn="auto" latinLnBrk="0" hangingPunct="1">
              <a:lnSpc>
                <a:spcPct val="100000"/>
              </a:lnSpc>
              <a:spcBef>
                <a:spcPts val="600"/>
              </a:spcBef>
              <a:spcAft>
                <a:spcPts val="0"/>
              </a:spcAft>
              <a:buClrTx/>
              <a:buSzTx/>
              <a:buFontTx/>
              <a:buNone/>
              <a:tabLst/>
              <a:defRPr/>
            </a:pPr>
            <a:r>
              <a:rPr lang="en-US" sz="1000" dirty="0" smtClean="0">
                <a:solidFill>
                  <a:schemeClr val="bg1"/>
                </a:solidFill>
                <a:latin typeface="Arial" pitchFamily="34" charset="0"/>
                <a:cs typeface="Arial" pitchFamily="34" charset="0"/>
              </a:rPr>
              <a:t>With more than 180,000 people in over 40 countries, Capgemini is one of With more than 180,000 people in over 40 countries, Capgemini is one of the world's foremost providers of consulting, technology and outsourcing services. The Group reported 2015 global revenues of EUR 11.9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1000" u="sng" dirty="0" smtClean="0">
                <a:solidFill>
                  <a:schemeClr val="bg1"/>
                </a:solidFill>
                <a:latin typeface="Arial" pitchFamily="34" charset="0"/>
                <a:cs typeface="Arial" pitchFamily="34" charset="0"/>
              </a:rPr>
              <a:t>the Collaborative Business Experience</a:t>
            </a:r>
            <a:r>
              <a:rPr lang="en-US" sz="1000" dirty="0" smtClean="0">
                <a:solidFill>
                  <a:schemeClr val="bg1"/>
                </a:solidFill>
                <a:latin typeface="Arial" pitchFamily="34" charset="0"/>
                <a:cs typeface="Arial" pitchFamily="34" charset="0"/>
              </a:rPr>
              <a:t>™, and draws on </a:t>
            </a:r>
            <a:r>
              <a:rPr lang="en-US" sz="1000" u="sng" dirty="0" smtClean="0">
                <a:solidFill>
                  <a:schemeClr val="bg1"/>
                </a:solidFill>
                <a:latin typeface="Arial" pitchFamily="34" charset="0"/>
                <a:cs typeface="Arial" pitchFamily="34" charset="0"/>
              </a:rPr>
              <a:t>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p>
          <a:p>
            <a:pPr marL="0" indent="0" algn="just">
              <a:spcBef>
                <a:spcPts val="600"/>
              </a:spcBef>
            </a:pPr>
            <a:r>
              <a:rPr lang="en-US" sz="1000" dirty="0" smtClean="0">
                <a:solidFill>
                  <a:schemeClr val="bg1"/>
                </a:solidFill>
                <a:latin typeface="Arial" pitchFamily="34" charset="0"/>
                <a:cs typeface="Arial" pitchFamily="34" charset="0"/>
              </a:rPr>
              <a:t>Learn more about us at </a:t>
            </a:r>
            <a:r>
              <a:rPr lang="en-US" sz="1000" b="1" u="sng" dirty="0" smtClean="0">
                <a:solidFill>
                  <a:schemeClr val="bg1"/>
                </a:solidFill>
                <a:latin typeface="Arial" pitchFamily="34" charset="0"/>
                <a:cs typeface="Arial" pitchFamily="34" charset="0"/>
              </a:rPr>
              <a:t>www.capgemini.com</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p:txBody>
      </p:sp>
      <p:pic>
        <p:nvPicPr>
          <p:cNvPr id="144" name="Image 337" descr="CBE_Label_ppt.png"/>
          <p:cNvPicPr>
            <a:picLocks noChangeAspect="1"/>
          </p:cNvPicPr>
          <p:nvPr userDrawn="1"/>
        </p:nvPicPr>
        <p:blipFill>
          <a:blip r:embed="rId7" cstate="screen"/>
          <a:stretch>
            <a:fillRect/>
          </a:stretch>
        </p:blipFill>
        <p:spPr>
          <a:xfrm>
            <a:off x="800979" y="3219197"/>
            <a:ext cx="479605" cy="522508"/>
          </a:xfrm>
          <a:prstGeom prst="rect">
            <a:avLst/>
          </a:prstGeom>
        </p:spPr>
      </p:pic>
      <p:sp>
        <p:nvSpPr>
          <p:cNvPr id="145" name="Rectangle 144">
            <a:hlinkClick r:id="rId8"/>
          </p:cNvPr>
          <p:cNvSpPr/>
          <p:nvPr userDrawn="1"/>
        </p:nvSpPr>
        <p:spPr>
          <a:xfrm>
            <a:off x="2341880" y="5149853"/>
            <a:ext cx="2344420" cy="128296"/>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7" name="Rectangle 146">
            <a:hlinkClick r:id="rId9"/>
          </p:cNvPr>
          <p:cNvSpPr/>
          <p:nvPr userDrawn="1"/>
        </p:nvSpPr>
        <p:spPr>
          <a:xfrm>
            <a:off x="1928058" y="5300460"/>
            <a:ext cx="700842" cy="150380"/>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8" name="Rectangle 147">
            <a:hlinkClick r:id="rId10"/>
          </p:cNvPr>
          <p:cNvSpPr/>
          <p:nvPr userDrawn="1"/>
        </p:nvSpPr>
        <p:spPr>
          <a:xfrm>
            <a:off x="2712720" y="5539740"/>
            <a:ext cx="1328420" cy="142812"/>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23" name="Group 122"/>
          <p:cNvGrpSpPr/>
          <p:nvPr userDrawn="1"/>
        </p:nvGrpSpPr>
        <p:grpSpPr>
          <a:xfrm>
            <a:off x="5282199" y="3575705"/>
            <a:ext cx="3526230" cy="1825276"/>
            <a:chOff x="5282199" y="3575705"/>
            <a:chExt cx="3526230" cy="1825276"/>
          </a:xfrm>
        </p:grpSpPr>
        <p:grpSp>
          <p:nvGrpSpPr>
            <p:cNvPr id="76" name="Group 75"/>
            <p:cNvGrpSpPr/>
            <p:nvPr userDrawn="1"/>
          </p:nvGrpSpPr>
          <p:grpSpPr>
            <a:xfrm>
              <a:off x="5282199" y="3575705"/>
              <a:ext cx="3526230" cy="1825276"/>
              <a:chOff x="5282199" y="3575705"/>
              <a:chExt cx="3526230" cy="1825276"/>
            </a:xfrm>
          </p:grpSpPr>
          <p:sp>
            <p:nvSpPr>
              <p:cNvPr id="333" name="Freeform 5"/>
              <p:cNvSpPr>
                <a:spLocks/>
              </p:cNvSpPr>
              <p:nvPr/>
            </p:nvSpPr>
            <p:spPr bwMode="auto">
              <a:xfrm>
                <a:off x="6228385" y="3599657"/>
                <a:ext cx="428590" cy="374022"/>
              </a:xfrm>
              <a:custGeom>
                <a:avLst/>
                <a:gdLst/>
                <a:ahLst/>
                <a:cxnLst>
                  <a:cxn ang="0">
                    <a:pos x="57" y="167"/>
                  </a:cxn>
                  <a:cxn ang="0">
                    <a:pos x="0" y="115"/>
                  </a:cxn>
                  <a:cxn ang="0">
                    <a:pos x="98" y="26"/>
                  </a:cxn>
                  <a:cxn ang="0">
                    <a:pos x="272" y="26"/>
                  </a:cxn>
                  <a:cxn ang="0">
                    <a:pos x="296" y="0"/>
                  </a:cxn>
                  <a:cxn ang="0">
                    <a:pos x="617" y="0"/>
                  </a:cxn>
                  <a:cxn ang="0">
                    <a:pos x="650" y="37"/>
                  </a:cxn>
                  <a:cxn ang="0">
                    <a:pos x="756" y="32"/>
                  </a:cxn>
                  <a:cxn ang="0">
                    <a:pos x="719" y="65"/>
                  </a:cxn>
                  <a:cxn ang="0">
                    <a:pos x="658" y="74"/>
                  </a:cxn>
                  <a:cxn ang="0">
                    <a:pos x="658" y="326"/>
                  </a:cxn>
                  <a:cxn ang="0">
                    <a:pos x="532" y="441"/>
                  </a:cxn>
                  <a:cxn ang="0">
                    <a:pos x="406" y="441"/>
                  </a:cxn>
                  <a:cxn ang="0">
                    <a:pos x="317" y="513"/>
                  </a:cxn>
                  <a:cxn ang="0">
                    <a:pos x="313" y="582"/>
                  </a:cxn>
                  <a:cxn ang="0">
                    <a:pos x="272" y="609"/>
                  </a:cxn>
                  <a:cxn ang="0">
                    <a:pos x="198" y="543"/>
                  </a:cxn>
                  <a:cxn ang="0">
                    <a:pos x="198" y="413"/>
                  </a:cxn>
                  <a:cxn ang="0">
                    <a:pos x="268" y="354"/>
                  </a:cxn>
                  <a:cxn ang="0">
                    <a:pos x="207" y="293"/>
                  </a:cxn>
                  <a:cxn ang="0">
                    <a:pos x="202" y="176"/>
                  </a:cxn>
                  <a:cxn ang="0">
                    <a:pos x="150" y="124"/>
                  </a:cxn>
                  <a:cxn ang="0">
                    <a:pos x="113" y="124"/>
                  </a:cxn>
                  <a:cxn ang="0">
                    <a:pos x="57" y="167"/>
                  </a:cxn>
                </a:cxnLst>
                <a:rect l="0" t="0" r="r" b="b"/>
                <a:pathLst>
                  <a:path w="756" h="609">
                    <a:moveTo>
                      <a:pt x="57" y="167"/>
                    </a:moveTo>
                    <a:lnTo>
                      <a:pt x="0" y="115"/>
                    </a:lnTo>
                    <a:lnTo>
                      <a:pt x="98" y="26"/>
                    </a:lnTo>
                    <a:lnTo>
                      <a:pt x="272" y="26"/>
                    </a:lnTo>
                    <a:lnTo>
                      <a:pt x="296" y="0"/>
                    </a:lnTo>
                    <a:lnTo>
                      <a:pt x="617" y="0"/>
                    </a:lnTo>
                    <a:lnTo>
                      <a:pt x="650" y="37"/>
                    </a:lnTo>
                    <a:lnTo>
                      <a:pt x="756" y="32"/>
                    </a:lnTo>
                    <a:lnTo>
                      <a:pt x="719" y="65"/>
                    </a:lnTo>
                    <a:lnTo>
                      <a:pt x="658" y="74"/>
                    </a:lnTo>
                    <a:lnTo>
                      <a:pt x="658" y="326"/>
                    </a:lnTo>
                    <a:lnTo>
                      <a:pt x="532" y="441"/>
                    </a:lnTo>
                    <a:lnTo>
                      <a:pt x="406" y="441"/>
                    </a:lnTo>
                    <a:lnTo>
                      <a:pt x="317" y="513"/>
                    </a:lnTo>
                    <a:lnTo>
                      <a:pt x="313" y="582"/>
                    </a:lnTo>
                    <a:lnTo>
                      <a:pt x="272" y="609"/>
                    </a:lnTo>
                    <a:lnTo>
                      <a:pt x="198" y="543"/>
                    </a:lnTo>
                    <a:lnTo>
                      <a:pt x="198" y="413"/>
                    </a:lnTo>
                    <a:lnTo>
                      <a:pt x="268" y="354"/>
                    </a:lnTo>
                    <a:lnTo>
                      <a:pt x="207" y="293"/>
                    </a:lnTo>
                    <a:lnTo>
                      <a:pt x="202" y="176"/>
                    </a:lnTo>
                    <a:lnTo>
                      <a:pt x="150" y="124"/>
                    </a:lnTo>
                    <a:lnTo>
                      <a:pt x="113" y="124"/>
                    </a:lnTo>
                    <a:lnTo>
                      <a:pt x="57" y="167"/>
                    </a:lnTo>
                    <a:close/>
                  </a:path>
                </a:pathLst>
              </a:custGeom>
              <a:noFill/>
              <a:ln w="4763" cap="rnd">
                <a:solidFill>
                  <a:schemeClr val="accent5">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334" name="Freeform 6"/>
              <p:cNvSpPr>
                <a:spLocks/>
              </p:cNvSpPr>
              <p:nvPr/>
            </p:nvSpPr>
            <p:spPr bwMode="auto">
              <a:xfrm>
                <a:off x="6083254" y="3722489"/>
                <a:ext cx="158737" cy="185475"/>
              </a:xfrm>
              <a:custGeom>
                <a:avLst/>
                <a:gdLst/>
                <a:ahLst/>
                <a:cxnLst>
                  <a:cxn ang="0">
                    <a:pos x="150" y="172"/>
                  </a:cxn>
                  <a:cxn ang="0">
                    <a:pos x="85" y="232"/>
                  </a:cxn>
                  <a:cxn ang="0">
                    <a:pos x="159" y="302"/>
                  </a:cxn>
                  <a:cxn ang="0">
                    <a:pos x="215" y="252"/>
                  </a:cxn>
                  <a:cxn ang="0">
                    <a:pos x="235" y="252"/>
                  </a:cxn>
                  <a:cxn ang="0">
                    <a:pos x="280" y="213"/>
                  </a:cxn>
                  <a:cxn ang="0">
                    <a:pos x="183" y="130"/>
                  </a:cxn>
                  <a:cxn ang="0">
                    <a:pos x="174" y="54"/>
                  </a:cxn>
                  <a:cxn ang="0">
                    <a:pos x="98" y="45"/>
                  </a:cxn>
                  <a:cxn ang="0">
                    <a:pos x="94" y="0"/>
                  </a:cxn>
                  <a:cxn ang="0">
                    <a:pos x="0" y="4"/>
                  </a:cxn>
                  <a:cxn ang="0">
                    <a:pos x="0" y="17"/>
                  </a:cxn>
                  <a:cxn ang="0">
                    <a:pos x="57" y="74"/>
                  </a:cxn>
                  <a:cxn ang="0">
                    <a:pos x="150" y="139"/>
                  </a:cxn>
                  <a:cxn ang="0">
                    <a:pos x="150" y="172"/>
                  </a:cxn>
                </a:cxnLst>
                <a:rect l="0" t="0" r="r" b="b"/>
                <a:pathLst>
                  <a:path w="280" h="302">
                    <a:moveTo>
                      <a:pt x="150" y="172"/>
                    </a:moveTo>
                    <a:lnTo>
                      <a:pt x="85" y="232"/>
                    </a:lnTo>
                    <a:lnTo>
                      <a:pt x="159" y="302"/>
                    </a:lnTo>
                    <a:lnTo>
                      <a:pt x="215" y="252"/>
                    </a:lnTo>
                    <a:lnTo>
                      <a:pt x="235" y="252"/>
                    </a:lnTo>
                    <a:lnTo>
                      <a:pt x="280" y="213"/>
                    </a:lnTo>
                    <a:lnTo>
                      <a:pt x="183" y="130"/>
                    </a:lnTo>
                    <a:lnTo>
                      <a:pt x="174" y="54"/>
                    </a:lnTo>
                    <a:lnTo>
                      <a:pt x="98" y="45"/>
                    </a:lnTo>
                    <a:lnTo>
                      <a:pt x="94" y="0"/>
                    </a:lnTo>
                    <a:lnTo>
                      <a:pt x="0" y="4"/>
                    </a:lnTo>
                    <a:lnTo>
                      <a:pt x="0" y="17"/>
                    </a:lnTo>
                    <a:lnTo>
                      <a:pt x="57" y="74"/>
                    </a:lnTo>
                    <a:lnTo>
                      <a:pt x="150" y="139"/>
                    </a:lnTo>
                    <a:lnTo>
                      <a:pt x="150" y="172"/>
                    </a:lnTo>
                    <a:close/>
                  </a:path>
                </a:pathLst>
              </a:custGeom>
              <a:noFill/>
              <a:ln w="4763" cap="rnd">
                <a:solidFill>
                  <a:schemeClr val="accent5">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335" name="Freeform 7"/>
              <p:cNvSpPr>
                <a:spLocks/>
              </p:cNvSpPr>
              <p:nvPr/>
            </p:nvSpPr>
            <p:spPr bwMode="auto">
              <a:xfrm>
                <a:off x="5779386" y="3637121"/>
                <a:ext cx="150233" cy="113005"/>
              </a:xfrm>
              <a:custGeom>
                <a:avLst/>
                <a:gdLst/>
                <a:ahLst/>
                <a:cxnLst>
                  <a:cxn ang="0">
                    <a:pos x="0" y="45"/>
                  </a:cxn>
                  <a:cxn ang="0">
                    <a:pos x="4" y="0"/>
                  </a:cxn>
                  <a:cxn ang="0">
                    <a:pos x="69" y="4"/>
                  </a:cxn>
                  <a:cxn ang="0">
                    <a:pos x="78" y="17"/>
                  </a:cxn>
                  <a:cxn ang="0">
                    <a:pos x="106" y="41"/>
                  </a:cxn>
                  <a:cxn ang="0">
                    <a:pos x="135" y="37"/>
                  </a:cxn>
                  <a:cxn ang="0">
                    <a:pos x="187" y="87"/>
                  </a:cxn>
                  <a:cxn ang="0">
                    <a:pos x="211" y="65"/>
                  </a:cxn>
                  <a:cxn ang="0">
                    <a:pos x="265" y="63"/>
                  </a:cxn>
                  <a:cxn ang="0">
                    <a:pos x="265" y="161"/>
                  </a:cxn>
                  <a:cxn ang="0">
                    <a:pos x="243" y="161"/>
                  </a:cxn>
                  <a:cxn ang="0">
                    <a:pos x="219" y="180"/>
                  </a:cxn>
                  <a:cxn ang="0">
                    <a:pos x="139" y="184"/>
                  </a:cxn>
                  <a:cxn ang="0">
                    <a:pos x="102" y="148"/>
                  </a:cxn>
                  <a:cxn ang="0">
                    <a:pos x="41" y="148"/>
                  </a:cxn>
                  <a:cxn ang="0">
                    <a:pos x="37" y="69"/>
                  </a:cxn>
                  <a:cxn ang="0">
                    <a:pos x="0" y="45"/>
                  </a:cxn>
                </a:cxnLst>
                <a:rect l="0" t="0" r="r" b="b"/>
                <a:pathLst>
                  <a:path w="265" h="184">
                    <a:moveTo>
                      <a:pt x="0" y="45"/>
                    </a:moveTo>
                    <a:lnTo>
                      <a:pt x="4" y="0"/>
                    </a:lnTo>
                    <a:lnTo>
                      <a:pt x="69" y="4"/>
                    </a:lnTo>
                    <a:lnTo>
                      <a:pt x="78" y="17"/>
                    </a:lnTo>
                    <a:lnTo>
                      <a:pt x="106" y="41"/>
                    </a:lnTo>
                    <a:lnTo>
                      <a:pt x="135" y="37"/>
                    </a:lnTo>
                    <a:lnTo>
                      <a:pt x="187" y="87"/>
                    </a:lnTo>
                    <a:lnTo>
                      <a:pt x="211" y="65"/>
                    </a:lnTo>
                    <a:lnTo>
                      <a:pt x="265" y="63"/>
                    </a:lnTo>
                    <a:lnTo>
                      <a:pt x="265" y="161"/>
                    </a:lnTo>
                    <a:lnTo>
                      <a:pt x="243" y="161"/>
                    </a:lnTo>
                    <a:lnTo>
                      <a:pt x="219" y="180"/>
                    </a:lnTo>
                    <a:lnTo>
                      <a:pt x="139" y="184"/>
                    </a:lnTo>
                    <a:lnTo>
                      <a:pt x="102" y="148"/>
                    </a:lnTo>
                    <a:lnTo>
                      <a:pt x="41" y="148"/>
                    </a:lnTo>
                    <a:lnTo>
                      <a:pt x="37" y="69"/>
                    </a:lnTo>
                    <a:lnTo>
                      <a:pt x="0" y="45"/>
                    </a:lnTo>
                    <a:close/>
                  </a:path>
                </a:pathLst>
              </a:custGeom>
              <a:noFill/>
              <a:ln w="4763" cap="rnd">
                <a:solidFill>
                  <a:schemeClr val="accent5">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336" name="Freeform 8"/>
              <p:cNvSpPr>
                <a:spLocks/>
              </p:cNvSpPr>
              <p:nvPr/>
            </p:nvSpPr>
            <p:spPr bwMode="auto">
              <a:xfrm>
                <a:off x="5282199" y="3575705"/>
                <a:ext cx="1086782" cy="1742365"/>
              </a:xfrm>
              <a:custGeom>
                <a:avLst/>
                <a:gdLst/>
                <a:ahLst/>
                <a:cxnLst>
                  <a:cxn ang="0">
                    <a:pos x="1474" y="2795"/>
                  </a:cxn>
                  <a:cxn ang="0">
                    <a:pos x="1474" y="2700"/>
                  </a:cxn>
                  <a:cxn ang="0">
                    <a:pos x="1422" y="2519"/>
                  </a:cxn>
                  <a:cxn ang="0">
                    <a:pos x="1498" y="2389"/>
                  </a:cxn>
                  <a:cxn ang="0">
                    <a:pos x="1735" y="2189"/>
                  </a:cxn>
                  <a:cxn ang="0">
                    <a:pos x="1867" y="2002"/>
                  </a:cxn>
                  <a:cxn ang="0">
                    <a:pos x="1758" y="1880"/>
                  </a:cxn>
                  <a:cxn ang="0">
                    <a:pos x="1520" y="1735"/>
                  </a:cxn>
                  <a:cxn ang="0">
                    <a:pos x="1385" y="1637"/>
                  </a:cxn>
                  <a:cxn ang="0">
                    <a:pos x="1214" y="1576"/>
                  </a:cxn>
                  <a:cxn ang="0">
                    <a:pos x="1083" y="1628"/>
                  </a:cxn>
                  <a:cxn ang="0">
                    <a:pos x="970" y="1615"/>
                  </a:cxn>
                  <a:cxn ang="0">
                    <a:pos x="918" y="1485"/>
                  </a:cxn>
                  <a:cxn ang="0">
                    <a:pos x="910" y="1400"/>
                  </a:cxn>
                  <a:cxn ang="0">
                    <a:pos x="703" y="1400"/>
                  </a:cxn>
                  <a:cxn ang="0">
                    <a:pos x="784" y="1232"/>
                  </a:cxn>
                  <a:cxn ang="0">
                    <a:pos x="1109" y="1319"/>
                  </a:cxn>
                  <a:cxn ang="0">
                    <a:pos x="1320" y="969"/>
                  </a:cxn>
                  <a:cxn ang="0">
                    <a:pos x="1520" y="928"/>
                  </a:cxn>
                  <a:cxn ang="0">
                    <a:pos x="1409" y="871"/>
                  </a:cxn>
                  <a:cxn ang="0">
                    <a:pos x="1665" y="817"/>
                  </a:cxn>
                  <a:cxn ang="0">
                    <a:pos x="1613" y="617"/>
                  </a:cxn>
                  <a:cxn ang="0">
                    <a:pos x="1348" y="615"/>
                  </a:cxn>
                  <a:cxn ang="0">
                    <a:pos x="1170" y="658"/>
                  </a:cxn>
                  <a:cxn ang="0">
                    <a:pos x="1170" y="484"/>
                  </a:cxn>
                  <a:cxn ang="0">
                    <a:pos x="1394" y="387"/>
                  </a:cxn>
                  <a:cxn ang="0">
                    <a:pos x="1296" y="263"/>
                  </a:cxn>
                  <a:cxn ang="0">
                    <a:pos x="1218" y="378"/>
                  </a:cxn>
                  <a:cxn ang="0">
                    <a:pos x="797" y="154"/>
                  </a:cxn>
                  <a:cxn ang="0">
                    <a:pos x="438" y="39"/>
                  </a:cxn>
                  <a:cxn ang="0">
                    <a:pos x="326" y="0"/>
                  </a:cxn>
                  <a:cxn ang="0">
                    <a:pos x="150" y="121"/>
                  </a:cxn>
                  <a:cxn ang="0">
                    <a:pos x="65" y="378"/>
                  </a:cxn>
                  <a:cxn ang="0">
                    <a:pos x="126" y="365"/>
                  </a:cxn>
                  <a:cxn ang="0">
                    <a:pos x="406" y="406"/>
                  </a:cxn>
                  <a:cxn ang="0">
                    <a:pos x="458" y="808"/>
                  </a:cxn>
                  <a:cxn ang="0">
                    <a:pos x="419" y="1082"/>
                  </a:cxn>
                  <a:cxn ang="0">
                    <a:pos x="475" y="1176"/>
                  </a:cxn>
                  <a:cxn ang="0">
                    <a:pos x="645" y="1450"/>
                  </a:cxn>
                  <a:cxn ang="0">
                    <a:pos x="779" y="1511"/>
                  </a:cxn>
                  <a:cxn ang="0">
                    <a:pos x="918" y="1615"/>
                  </a:cxn>
                  <a:cxn ang="0">
                    <a:pos x="1109" y="1758"/>
                  </a:cxn>
                  <a:cxn ang="0">
                    <a:pos x="1116" y="1922"/>
                  </a:cxn>
                  <a:cxn ang="0">
                    <a:pos x="1198" y="2080"/>
                  </a:cxn>
                  <a:cxn ang="0">
                    <a:pos x="1311" y="2248"/>
                  </a:cxn>
                  <a:cxn ang="0">
                    <a:pos x="1478" y="2837"/>
                  </a:cxn>
                </a:cxnLst>
                <a:rect l="0" t="0" r="r" b="b"/>
                <a:pathLst>
                  <a:path w="1917" h="2837">
                    <a:moveTo>
                      <a:pt x="1478" y="2837"/>
                    </a:moveTo>
                    <a:lnTo>
                      <a:pt x="1511" y="2837"/>
                    </a:lnTo>
                    <a:lnTo>
                      <a:pt x="1474" y="2795"/>
                    </a:lnTo>
                    <a:lnTo>
                      <a:pt x="1422" y="2772"/>
                    </a:lnTo>
                    <a:lnTo>
                      <a:pt x="1428" y="2735"/>
                    </a:lnTo>
                    <a:lnTo>
                      <a:pt x="1474" y="2700"/>
                    </a:lnTo>
                    <a:lnTo>
                      <a:pt x="1483" y="2669"/>
                    </a:lnTo>
                    <a:lnTo>
                      <a:pt x="1422" y="2645"/>
                    </a:lnTo>
                    <a:lnTo>
                      <a:pt x="1422" y="2519"/>
                    </a:lnTo>
                    <a:lnTo>
                      <a:pt x="1507" y="2439"/>
                    </a:lnTo>
                    <a:lnTo>
                      <a:pt x="1535" y="2435"/>
                    </a:lnTo>
                    <a:lnTo>
                      <a:pt x="1498" y="2389"/>
                    </a:lnTo>
                    <a:lnTo>
                      <a:pt x="1596" y="2380"/>
                    </a:lnTo>
                    <a:lnTo>
                      <a:pt x="1735" y="2272"/>
                    </a:lnTo>
                    <a:lnTo>
                      <a:pt x="1735" y="2189"/>
                    </a:lnTo>
                    <a:lnTo>
                      <a:pt x="1824" y="2187"/>
                    </a:lnTo>
                    <a:lnTo>
                      <a:pt x="1819" y="2024"/>
                    </a:lnTo>
                    <a:lnTo>
                      <a:pt x="1867" y="2002"/>
                    </a:lnTo>
                    <a:lnTo>
                      <a:pt x="1917" y="1950"/>
                    </a:lnTo>
                    <a:lnTo>
                      <a:pt x="1917" y="1889"/>
                    </a:lnTo>
                    <a:lnTo>
                      <a:pt x="1758" y="1880"/>
                    </a:lnTo>
                    <a:lnTo>
                      <a:pt x="1633" y="1763"/>
                    </a:lnTo>
                    <a:lnTo>
                      <a:pt x="1567" y="1737"/>
                    </a:lnTo>
                    <a:lnTo>
                      <a:pt x="1520" y="1735"/>
                    </a:lnTo>
                    <a:lnTo>
                      <a:pt x="1450" y="1674"/>
                    </a:lnTo>
                    <a:lnTo>
                      <a:pt x="1428" y="1676"/>
                    </a:lnTo>
                    <a:lnTo>
                      <a:pt x="1385" y="1637"/>
                    </a:lnTo>
                    <a:lnTo>
                      <a:pt x="1283" y="1632"/>
                    </a:lnTo>
                    <a:lnTo>
                      <a:pt x="1283" y="1582"/>
                    </a:lnTo>
                    <a:lnTo>
                      <a:pt x="1214" y="1576"/>
                    </a:lnTo>
                    <a:lnTo>
                      <a:pt x="1170" y="1595"/>
                    </a:lnTo>
                    <a:lnTo>
                      <a:pt x="1142" y="1632"/>
                    </a:lnTo>
                    <a:lnTo>
                      <a:pt x="1083" y="1628"/>
                    </a:lnTo>
                    <a:lnTo>
                      <a:pt x="1016" y="1628"/>
                    </a:lnTo>
                    <a:lnTo>
                      <a:pt x="994" y="1637"/>
                    </a:lnTo>
                    <a:lnTo>
                      <a:pt x="970" y="1615"/>
                    </a:lnTo>
                    <a:lnTo>
                      <a:pt x="966" y="1513"/>
                    </a:lnTo>
                    <a:lnTo>
                      <a:pt x="923" y="1511"/>
                    </a:lnTo>
                    <a:lnTo>
                      <a:pt x="918" y="1485"/>
                    </a:lnTo>
                    <a:lnTo>
                      <a:pt x="970" y="1445"/>
                    </a:lnTo>
                    <a:lnTo>
                      <a:pt x="970" y="1404"/>
                    </a:lnTo>
                    <a:lnTo>
                      <a:pt x="910" y="1400"/>
                    </a:lnTo>
                    <a:lnTo>
                      <a:pt x="853" y="1445"/>
                    </a:lnTo>
                    <a:lnTo>
                      <a:pt x="760" y="1445"/>
                    </a:lnTo>
                    <a:lnTo>
                      <a:pt x="703" y="1400"/>
                    </a:lnTo>
                    <a:lnTo>
                      <a:pt x="699" y="1298"/>
                    </a:lnTo>
                    <a:lnTo>
                      <a:pt x="779" y="1298"/>
                    </a:lnTo>
                    <a:lnTo>
                      <a:pt x="784" y="1232"/>
                    </a:lnTo>
                    <a:lnTo>
                      <a:pt x="1068" y="1228"/>
                    </a:lnTo>
                    <a:lnTo>
                      <a:pt x="1077" y="1321"/>
                    </a:lnTo>
                    <a:lnTo>
                      <a:pt x="1109" y="1319"/>
                    </a:lnTo>
                    <a:lnTo>
                      <a:pt x="1109" y="1185"/>
                    </a:lnTo>
                    <a:lnTo>
                      <a:pt x="1316" y="1013"/>
                    </a:lnTo>
                    <a:lnTo>
                      <a:pt x="1320" y="969"/>
                    </a:lnTo>
                    <a:lnTo>
                      <a:pt x="1450" y="965"/>
                    </a:lnTo>
                    <a:lnTo>
                      <a:pt x="1461" y="985"/>
                    </a:lnTo>
                    <a:lnTo>
                      <a:pt x="1520" y="928"/>
                    </a:lnTo>
                    <a:lnTo>
                      <a:pt x="1515" y="891"/>
                    </a:lnTo>
                    <a:lnTo>
                      <a:pt x="1409" y="895"/>
                    </a:lnTo>
                    <a:lnTo>
                      <a:pt x="1409" y="871"/>
                    </a:lnTo>
                    <a:lnTo>
                      <a:pt x="1461" y="841"/>
                    </a:lnTo>
                    <a:lnTo>
                      <a:pt x="1489" y="813"/>
                    </a:lnTo>
                    <a:lnTo>
                      <a:pt x="1665" y="817"/>
                    </a:lnTo>
                    <a:lnTo>
                      <a:pt x="1665" y="765"/>
                    </a:lnTo>
                    <a:lnTo>
                      <a:pt x="1620" y="724"/>
                    </a:lnTo>
                    <a:lnTo>
                      <a:pt x="1613" y="617"/>
                    </a:lnTo>
                    <a:lnTo>
                      <a:pt x="1483" y="617"/>
                    </a:lnTo>
                    <a:lnTo>
                      <a:pt x="1409" y="556"/>
                    </a:lnTo>
                    <a:lnTo>
                      <a:pt x="1348" y="615"/>
                    </a:lnTo>
                    <a:lnTo>
                      <a:pt x="1339" y="691"/>
                    </a:lnTo>
                    <a:lnTo>
                      <a:pt x="1214" y="695"/>
                    </a:lnTo>
                    <a:lnTo>
                      <a:pt x="1170" y="658"/>
                    </a:lnTo>
                    <a:lnTo>
                      <a:pt x="1101" y="663"/>
                    </a:lnTo>
                    <a:lnTo>
                      <a:pt x="1096" y="556"/>
                    </a:lnTo>
                    <a:lnTo>
                      <a:pt x="1170" y="484"/>
                    </a:lnTo>
                    <a:lnTo>
                      <a:pt x="1268" y="480"/>
                    </a:lnTo>
                    <a:lnTo>
                      <a:pt x="1296" y="467"/>
                    </a:lnTo>
                    <a:lnTo>
                      <a:pt x="1394" y="387"/>
                    </a:lnTo>
                    <a:lnTo>
                      <a:pt x="1394" y="337"/>
                    </a:lnTo>
                    <a:lnTo>
                      <a:pt x="1303" y="332"/>
                    </a:lnTo>
                    <a:lnTo>
                      <a:pt x="1296" y="263"/>
                    </a:lnTo>
                    <a:lnTo>
                      <a:pt x="1246" y="263"/>
                    </a:lnTo>
                    <a:lnTo>
                      <a:pt x="1255" y="354"/>
                    </a:lnTo>
                    <a:lnTo>
                      <a:pt x="1218" y="378"/>
                    </a:lnTo>
                    <a:lnTo>
                      <a:pt x="1016" y="387"/>
                    </a:lnTo>
                    <a:lnTo>
                      <a:pt x="797" y="198"/>
                    </a:lnTo>
                    <a:lnTo>
                      <a:pt x="797" y="154"/>
                    </a:lnTo>
                    <a:lnTo>
                      <a:pt x="649" y="145"/>
                    </a:lnTo>
                    <a:lnTo>
                      <a:pt x="597" y="178"/>
                    </a:lnTo>
                    <a:lnTo>
                      <a:pt x="438" y="39"/>
                    </a:lnTo>
                    <a:lnTo>
                      <a:pt x="410" y="37"/>
                    </a:lnTo>
                    <a:lnTo>
                      <a:pt x="378" y="0"/>
                    </a:lnTo>
                    <a:lnTo>
                      <a:pt x="326" y="0"/>
                    </a:lnTo>
                    <a:lnTo>
                      <a:pt x="280" y="37"/>
                    </a:lnTo>
                    <a:lnTo>
                      <a:pt x="150" y="39"/>
                    </a:lnTo>
                    <a:lnTo>
                      <a:pt x="150" y="121"/>
                    </a:lnTo>
                    <a:lnTo>
                      <a:pt x="19" y="234"/>
                    </a:lnTo>
                    <a:lnTo>
                      <a:pt x="19" y="337"/>
                    </a:lnTo>
                    <a:lnTo>
                      <a:pt x="65" y="378"/>
                    </a:lnTo>
                    <a:lnTo>
                      <a:pt x="0" y="443"/>
                    </a:lnTo>
                    <a:lnTo>
                      <a:pt x="19" y="454"/>
                    </a:lnTo>
                    <a:lnTo>
                      <a:pt x="126" y="365"/>
                    </a:lnTo>
                    <a:lnTo>
                      <a:pt x="304" y="361"/>
                    </a:lnTo>
                    <a:lnTo>
                      <a:pt x="313" y="406"/>
                    </a:lnTo>
                    <a:lnTo>
                      <a:pt x="406" y="406"/>
                    </a:lnTo>
                    <a:lnTo>
                      <a:pt x="406" y="552"/>
                    </a:lnTo>
                    <a:lnTo>
                      <a:pt x="462" y="602"/>
                    </a:lnTo>
                    <a:lnTo>
                      <a:pt x="458" y="808"/>
                    </a:lnTo>
                    <a:lnTo>
                      <a:pt x="378" y="878"/>
                    </a:lnTo>
                    <a:lnTo>
                      <a:pt x="386" y="1045"/>
                    </a:lnTo>
                    <a:lnTo>
                      <a:pt x="419" y="1082"/>
                    </a:lnTo>
                    <a:lnTo>
                      <a:pt x="419" y="1232"/>
                    </a:lnTo>
                    <a:lnTo>
                      <a:pt x="471" y="1274"/>
                    </a:lnTo>
                    <a:lnTo>
                      <a:pt x="475" y="1176"/>
                    </a:lnTo>
                    <a:lnTo>
                      <a:pt x="532" y="1221"/>
                    </a:lnTo>
                    <a:lnTo>
                      <a:pt x="536" y="1343"/>
                    </a:lnTo>
                    <a:lnTo>
                      <a:pt x="645" y="1450"/>
                    </a:lnTo>
                    <a:lnTo>
                      <a:pt x="662" y="1445"/>
                    </a:lnTo>
                    <a:lnTo>
                      <a:pt x="723" y="1504"/>
                    </a:lnTo>
                    <a:lnTo>
                      <a:pt x="779" y="1511"/>
                    </a:lnTo>
                    <a:lnTo>
                      <a:pt x="803" y="1526"/>
                    </a:lnTo>
                    <a:lnTo>
                      <a:pt x="914" y="1539"/>
                    </a:lnTo>
                    <a:lnTo>
                      <a:pt x="918" y="1615"/>
                    </a:lnTo>
                    <a:lnTo>
                      <a:pt x="970" y="1648"/>
                    </a:lnTo>
                    <a:lnTo>
                      <a:pt x="1105" y="1661"/>
                    </a:lnTo>
                    <a:lnTo>
                      <a:pt x="1109" y="1758"/>
                    </a:lnTo>
                    <a:lnTo>
                      <a:pt x="1072" y="1778"/>
                    </a:lnTo>
                    <a:lnTo>
                      <a:pt x="1012" y="1832"/>
                    </a:lnTo>
                    <a:lnTo>
                      <a:pt x="1116" y="1922"/>
                    </a:lnTo>
                    <a:lnTo>
                      <a:pt x="1148" y="1926"/>
                    </a:lnTo>
                    <a:lnTo>
                      <a:pt x="1142" y="2039"/>
                    </a:lnTo>
                    <a:lnTo>
                      <a:pt x="1198" y="2080"/>
                    </a:lnTo>
                    <a:lnTo>
                      <a:pt x="1250" y="2122"/>
                    </a:lnTo>
                    <a:lnTo>
                      <a:pt x="1255" y="2198"/>
                    </a:lnTo>
                    <a:lnTo>
                      <a:pt x="1311" y="2248"/>
                    </a:lnTo>
                    <a:lnTo>
                      <a:pt x="1316" y="2706"/>
                    </a:lnTo>
                    <a:lnTo>
                      <a:pt x="1400" y="2780"/>
                    </a:lnTo>
                    <a:lnTo>
                      <a:pt x="1478" y="2837"/>
                    </a:lnTo>
                    <a:close/>
                  </a:path>
                </a:pathLst>
              </a:custGeom>
              <a:noFill/>
              <a:ln w="4763" cap="rnd">
                <a:solidFill>
                  <a:schemeClr val="accent5">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338" name="Freeform 9"/>
              <p:cNvSpPr>
                <a:spLocks/>
              </p:cNvSpPr>
              <p:nvPr/>
            </p:nvSpPr>
            <p:spPr bwMode="auto">
              <a:xfrm>
                <a:off x="6687589" y="3578162"/>
                <a:ext cx="1856090" cy="1487489"/>
              </a:xfrm>
              <a:custGeom>
                <a:avLst/>
                <a:gdLst/>
                <a:ahLst/>
                <a:cxnLst>
                  <a:cxn ang="0">
                    <a:pos x="2682" y="1124"/>
                  </a:cxn>
                  <a:cxn ang="0">
                    <a:pos x="2729" y="911"/>
                  </a:cxn>
                  <a:cxn ang="0">
                    <a:pos x="2649" y="622"/>
                  </a:cxn>
                  <a:cxn ang="0">
                    <a:pos x="2840" y="415"/>
                  </a:cxn>
                  <a:cxn ang="0">
                    <a:pos x="2949" y="257"/>
                  </a:cxn>
                  <a:cxn ang="0">
                    <a:pos x="2949" y="524"/>
                  </a:cxn>
                  <a:cxn ang="0">
                    <a:pos x="3018" y="483"/>
                  </a:cxn>
                  <a:cxn ang="0">
                    <a:pos x="3153" y="194"/>
                  </a:cxn>
                  <a:cxn ang="0">
                    <a:pos x="3079" y="113"/>
                  </a:cxn>
                  <a:cxn ang="0">
                    <a:pos x="3196" y="98"/>
                  </a:cxn>
                  <a:cxn ang="0">
                    <a:pos x="3205" y="0"/>
                  </a:cxn>
                  <a:cxn ang="0">
                    <a:pos x="2892" y="85"/>
                  </a:cxn>
                  <a:cxn ang="0">
                    <a:pos x="2645" y="35"/>
                  </a:cxn>
                  <a:cxn ang="0">
                    <a:pos x="2169" y="154"/>
                  </a:cxn>
                  <a:cxn ang="0">
                    <a:pos x="2061" y="117"/>
                  </a:cxn>
                  <a:cxn ang="0">
                    <a:pos x="1748" y="194"/>
                  </a:cxn>
                  <a:cxn ang="0">
                    <a:pos x="1787" y="98"/>
                  </a:cxn>
                  <a:cxn ang="0">
                    <a:pos x="1507" y="259"/>
                  </a:cxn>
                  <a:cxn ang="0">
                    <a:pos x="1349" y="411"/>
                  </a:cxn>
                  <a:cxn ang="0">
                    <a:pos x="1086" y="487"/>
                  </a:cxn>
                  <a:cxn ang="0">
                    <a:pos x="895" y="602"/>
                  </a:cxn>
                  <a:cxn ang="0">
                    <a:pos x="899" y="487"/>
                  </a:cxn>
                  <a:cxn ang="0">
                    <a:pos x="550" y="541"/>
                  </a:cxn>
                  <a:cxn ang="0">
                    <a:pos x="439" y="654"/>
                  </a:cxn>
                  <a:cxn ang="0">
                    <a:pos x="558" y="802"/>
                  </a:cxn>
                  <a:cxn ang="0">
                    <a:pos x="712" y="570"/>
                  </a:cxn>
                  <a:cxn ang="0">
                    <a:pos x="615" y="826"/>
                  </a:cxn>
                  <a:cxn ang="0">
                    <a:pos x="524" y="831"/>
                  </a:cxn>
                  <a:cxn ang="0">
                    <a:pos x="285" y="963"/>
                  </a:cxn>
                  <a:cxn ang="0">
                    <a:pos x="196" y="1074"/>
                  </a:cxn>
                  <a:cxn ang="0">
                    <a:pos x="330" y="1167"/>
                  </a:cxn>
                  <a:cxn ang="0">
                    <a:pos x="517" y="1131"/>
                  </a:cxn>
                  <a:cxn ang="0">
                    <a:pos x="623" y="1172"/>
                  </a:cxn>
                  <a:cxn ang="0">
                    <a:pos x="541" y="1054"/>
                  </a:cxn>
                  <a:cxn ang="0">
                    <a:pos x="825" y="1094"/>
                  </a:cxn>
                  <a:cxn ang="0">
                    <a:pos x="1029" y="1046"/>
                  </a:cxn>
                  <a:cxn ang="0">
                    <a:pos x="849" y="1148"/>
                  </a:cxn>
                  <a:cxn ang="0">
                    <a:pos x="1029" y="1246"/>
                  </a:cxn>
                  <a:cxn ang="0">
                    <a:pos x="712" y="1274"/>
                  </a:cxn>
                  <a:cxn ang="0">
                    <a:pos x="196" y="1241"/>
                  </a:cxn>
                  <a:cxn ang="0">
                    <a:pos x="50" y="1424"/>
                  </a:cxn>
                  <a:cxn ang="0">
                    <a:pos x="261" y="1763"/>
                  </a:cxn>
                  <a:cxn ang="0">
                    <a:pos x="517" y="1802"/>
                  </a:cxn>
                  <a:cxn ang="0">
                    <a:pos x="658" y="2381"/>
                  </a:cxn>
                  <a:cxn ang="0">
                    <a:pos x="904" y="2324"/>
                  </a:cxn>
                  <a:cxn ang="0">
                    <a:pos x="1016" y="2157"/>
                  </a:cxn>
                  <a:cxn ang="0">
                    <a:pos x="1064" y="1974"/>
                  </a:cxn>
                  <a:cxn ang="0">
                    <a:pos x="1138" y="1522"/>
                  </a:cxn>
                  <a:cxn ang="0">
                    <a:pos x="1008" y="1344"/>
                  </a:cxn>
                  <a:cxn ang="0">
                    <a:pos x="1362" y="1568"/>
                  </a:cxn>
                  <a:cxn ang="0">
                    <a:pos x="1342" y="1400"/>
                  </a:cxn>
                  <a:cxn ang="0">
                    <a:pos x="1320" y="1285"/>
                  </a:cxn>
                  <a:cxn ang="0">
                    <a:pos x="1722" y="1554"/>
                  </a:cxn>
                  <a:cxn ang="0">
                    <a:pos x="2006" y="1433"/>
                  </a:cxn>
                  <a:cxn ang="0">
                    <a:pos x="2243" y="1676"/>
                  </a:cxn>
                  <a:cxn ang="0">
                    <a:pos x="2380" y="1741"/>
                  </a:cxn>
                  <a:cxn ang="0">
                    <a:pos x="2373" y="1657"/>
                  </a:cxn>
                  <a:cxn ang="0">
                    <a:pos x="2449" y="1550"/>
                  </a:cxn>
                  <a:cxn ang="0">
                    <a:pos x="2336" y="1437"/>
                  </a:cxn>
                  <a:cxn ang="0">
                    <a:pos x="2621" y="1181"/>
                  </a:cxn>
                  <a:cxn ang="0">
                    <a:pos x="2532" y="1059"/>
                  </a:cxn>
                  <a:cxn ang="0">
                    <a:pos x="2454" y="1009"/>
                  </a:cxn>
                </a:cxnLst>
                <a:rect l="0" t="0" r="r" b="b"/>
                <a:pathLst>
                  <a:path w="3274" h="2422">
                    <a:moveTo>
                      <a:pt x="2543" y="948"/>
                    </a:moveTo>
                    <a:lnTo>
                      <a:pt x="2682" y="1074"/>
                    </a:lnTo>
                    <a:lnTo>
                      <a:pt x="2653" y="1111"/>
                    </a:lnTo>
                    <a:lnTo>
                      <a:pt x="2682" y="1124"/>
                    </a:lnTo>
                    <a:lnTo>
                      <a:pt x="2734" y="1074"/>
                    </a:lnTo>
                    <a:lnTo>
                      <a:pt x="2669" y="1013"/>
                    </a:lnTo>
                    <a:lnTo>
                      <a:pt x="2664" y="915"/>
                    </a:lnTo>
                    <a:lnTo>
                      <a:pt x="2729" y="911"/>
                    </a:lnTo>
                    <a:lnTo>
                      <a:pt x="2734" y="831"/>
                    </a:lnTo>
                    <a:lnTo>
                      <a:pt x="2693" y="798"/>
                    </a:lnTo>
                    <a:lnTo>
                      <a:pt x="2693" y="659"/>
                    </a:lnTo>
                    <a:lnTo>
                      <a:pt x="2649" y="622"/>
                    </a:lnTo>
                    <a:lnTo>
                      <a:pt x="2649" y="480"/>
                    </a:lnTo>
                    <a:lnTo>
                      <a:pt x="2729" y="430"/>
                    </a:lnTo>
                    <a:lnTo>
                      <a:pt x="2786" y="450"/>
                    </a:lnTo>
                    <a:lnTo>
                      <a:pt x="2840" y="415"/>
                    </a:lnTo>
                    <a:lnTo>
                      <a:pt x="2836" y="361"/>
                    </a:lnTo>
                    <a:lnTo>
                      <a:pt x="2873" y="354"/>
                    </a:lnTo>
                    <a:lnTo>
                      <a:pt x="2884" y="259"/>
                    </a:lnTo>
                    <a:lnTo>
                      <a:pt x="2949" y="257"/>
                    </a:lnTo>
                    <a:lnTo>
                      <a:pt x="2949" y="402"/>
                    </a:lnTo>
                    <a:lnTo>
                      <a:pt x="2916" y="411"/>
                    </a:lnTo>
                    <a:lnTo>
                      <a:pt x="2912" y="483"/>
                    </a:lnTo>
                    <a:lnTo>
                      <a:pt x="2949" y="524"/>
                    </a:lnTo>
                    <a:lnTo>
                      <a:pt x="2981" y="524"/>
                    </a:lnTo>
                    <a:lnTo>
                      <a:pt x="2981" y="589"/>
                    </a:lnTo>
                    <a:lnTo>
                      <a:pt x="3018" y="611"/>
                    </a:lnTo>
                    <a:lnTo>
                      <a:pt x="3018" y="483"/>
                    </a:lnTo>
                    <a:lnTo>
                      <a:pt x="2981" y="454"/>
                    </a:lnTo>
                    <a:lnTo>
                      <a:pt x="2977" y="337"/>
                    </a:lnTo>
                    <a:lnTo>
                      <a:pt x="3018" y="304"/>
                    </a:lnTo>
                    <a:lnTo>
                      <a:pt x="3153" y="194"/>
                    </a:lnTo>
                    <a:lnTo>
                      <a:pt x="3088" y="187"/>
                    </a:lnTo>
                    <a:lnTo>
                      <a:pt x="3079" y="159"/>
                    </a:lnTo>
                    <a:lnTo>
                      <a:pt x="3112" y="141"/>
                    </a:lnTo>
                    <a:lnTo>
                      <a:pt x="3079" y="113"/>
                    </a:lnTo>
                    <a:lnTo>
                      <a:pt x="3088" y="94"/>
                    </a:lnTo>
                    <a:lnTo>
                      <a:pt x="3116" y="61"/>
                    </a:lnTo>
                    <a:lnTo>
                      <a:pt x="3153" y="57"/>
                    </a:lnTo>
                    <a:lnTo>
                      <a:pt x="3196" y="98"/>
                    </a:lnTo>
                    <a:lnTo>
                      <a:pt x="3224" y="80"/>
                    </a:lnTo>
                    <a:lnTo>
                      <a:pt x="3242" y="89"/>
                    </a:lnTo>
                    <a:lnTo>
                      <a:pt x="3274" y="57"/>
                    </a:lnTo>
                    <a:lnTo>
                      <a:pt x="3205" y="0"/>
                    </a:lnTo>
                    <a:lnTo>
                      <a:pt x="2897" y="0"/>
                    </a:lnTo>
                    <a:lnTo>
                      <a:pt x="2873" y="33"/>
                    </a:lnTo>
                    <a:lnTo>
                      <a:pt x="2901" y="67"/>
                    </a:lnTo>
                    <a:lnTo>
                      <a:pt x="2892" y="85"/>
                    </a:lnTo>
                    <a:lnTo>
                      <a:pt x="2734" y="89"/>
                    </a:lnTo>
                    <a:lnTo>
                      <a:pt x="2693" y="52"/>
                    </a:lnTo>
                    <a:lnTo>
                      <a:pt x="2669" y="52"/>
                    </a:lnTo>
                    <a:lnTo>
                      <a:pt x="2645" y="35"/>
                    </a:lnTo>
                    <a:lnTo>
                      <a:pt x="2612" y="72"/>
                    </a:lnTo>
                    <a:lnTo>
                      <a:pt x="2373" y="76"/>
                    </a:lnTo>
                    <a:lnTo>
                      <a:pt x="2280" y="161"/>
                    </a:lnTo>
                    <a:lnTo>
                      <a:pt x="2169" y="154"/>
                    </a:lnTo>
                    <a:lnTo>
                      <a:pt x="2165" y="104"/>
                    </a:lnTo>
                    <a:lnTo>
                      <a:pt x="2104" y="100"/>
                    </a:lnTo>
                    <a:lnTo>
                      <a:pt x="2085" y="122"/>
                    </a:lnTo>
                    <a:lnTo>
                      <a:pt x="2061" y="117"/>
                    </a:lnTo>
                    <a:lnTo>
                      <a:pt x="2056" y="133"/>
                    </a:lnTo>
                    <a:lnTo>
                      <a:pt x="1950" y="133"/>
                    </a:lnTo>
                    <a:lnTo>
                      <a:pt x="1824" y="248"/>
                    </a:lnTo>
                    <a:lnTo>
                      <a:pt x="1748" y="194"/>
                    </a:lnTo>
                    <a:lnTo>
                      <a:pt x="1792" y="159"/>
                    </a:lnTo>
                    <a:lnTo>
                      <a:pt x="1809" y="159"/>
                    </a:lnTo>
                    <a:lnTo>
                      <a:pt x="1870" y="98"/>
                    </a:lnTo>
                    <a:lnTo>
                      <a:pt x="1787" y="98"/>
                    </a:lnTo>
                    <a:lnTo>
                      <a:pt x="1739" y="72"/>
                    </a:lnTo>
                    <a:lnTo>
                      <a:pt x="1585" y="207"/>
                    </a:lnTo>
                    <a:lnTo>
                      <a:pt x="1561" y="198"/>
                    </a:lnTo>
                    <a:lnTo>
                      <a:pt x="1507" y="259"/>
                    </a:lnTo>
                    <a:lnTo>
                      <a:pt x="1503" y="341"/>
                    </a:lnTo>
                    <a:lnTo>
                      <a:pt x="1357" y="346"/>
                    </a:lnTo>
                    <a:lnTo>
                      <a:pt x="1320" y="383"/>
                    </a:lnTo>
                    <a:lnTo>
                      <a:pt x="1349" y="411"/>
                    </a:lnTo>
                    <a:lnTo>
                      <a:pt x="1342" y="426"/>
                    </a:lnTo>
                    <a:lnTo>
                      <a:pt x="1260" y="430"/>
                    </a:lnTo>
                    <a:lnTo>
                      <a:pt x="1194" y="476"/>
                    </a:lnTo>
                    <a:lnTo>
                      <a:pt x="1086" y="487"/>
                    </a:lnTo>
                    <a:lnTo>
                      <a:pt x="1077" y="541"/>
                    </a:lnTo>
                    <a:lnTo>
                      <a:pt x="1003" y="541"/>
                    </a:lnTo>
                    <a:lnTo>
                      <a:pt x="927" y="607"/>
                    </a:lnTo>
                    <a:lnTo>
                      <a:pt x="895" y="602"/>
                    </a:lnTo>
                    <a:lnTo>
                      <a:pt x="830" y="546"/>
                    </a:lnTo>
                    <a:lnTo>
                      <a:pt x="886" y="537"/>
                    </a:lnTo>
                    <a:lnTo>
                      <a:pt x="919" y="513"/>
                    </a:lnTo>
                    <a:lnTo>
                      <a:pt x="899" y="487"/>
                    </a:lnTo>
                    <a:lnTo>
                      <a:pt x="817" y="496"/>
                    </a:lnTo>
                    <a:lnTo>
                      <a:pt x="778" y="454"/>
                    </a:lnTo>
                    <a:lnTo>
                      <a:pt x="643" y="454"/>
                    </a:lnTo>
                    <a:lnTo>
                      <a:pt x="550" y="541"/>
                    </a:lnTo>
                    <a:lnTo>
                      <a:pt x="545" y="548"/>
                    </a:lnTo>
                    <a:lnTo>
                      <a:pt x="484" y="602"/>
                    </a:lnTo>
                    <a:lnTo>
                      <a:pt x="484" y="650"/>
                    </a:lnTo>
                    <a:lnTo>
                      <a:pt x="439" y="654"/>
                    </a:lnTo>
                    <a:lnTo>
                      <a:pt x="428" y="748"/>
                    </a:lnTo>
                    <a:lnTo>
                      <a:pt x="493" y="757"/>
                    </a:lnTo>
                    <a:lnTo>
                      <a:pt x="517" y="761"/>
                    </a:lnTo>
                    <a:lnTo>
                      <a:pt x="558" y="802"/>
                    </a:lnTo>
                    <a:lnTo>
                      <a:pt x="597" y="772"/>
                    </a:lnTo>
                    <a:lnTo>
                      <a:pt x="591" y="646"/>
                    </a:lnTo>
                    <a:lnTo>
                      <a:pt x="695" y="570"/>
                    </a:lnTo>
                    <a:lnTo>
                      <a:pt x="712" y="570"/>
                    </a:lnTo>
                    <a:lnTo>
                      <a:pt x="756" y="598"/>
                    </a:lnTo>
                    <a:lnTo>
                      <a:pt x="699" y="650"/>
                    </a:lnTo>
                    <a:lnTo>
                      <a:pt x="699" y="826"/>
                    </a:lnTo>
                    <a:lnTo>
                      <a:pt x="615" y="826"/>
                    </a:lnTo>
                    <a:lnTo>
                      <a:pt x="565" y="883"/>
                    </a:lnTo>
                    <a:lnTo>
                      <a:pt x="539" y="883"/>
                    </a:lnTo>
                    <a:lnTo>
                      <a:pt x="532" y="831"/>
                    </a:lnTo>
                    <a:lnTo>
                      <a:pt x="524" y="831"/>
                    </a:lnTo>
                    <a:lnTo>
                      <a:pt x="515" y="885"/>
                    </a:lnTo>
                    <a:lnTo>
                      <a:pt x="443" y="887"/>
                    </a:lnTo>
                    <a:lnTo>
                      <a:pt x="363" y="957"/>
                    </a:lnTo>
                    <a:lnTo>
                      <a:pt x="285" y="963"/>
                    </a:lnTo>
                    <a:lnTo>
                      <a:pt x="322" y="996"/>
                    </a:lnTo>
                    <a:lnTo>
                      <a:pt x="306" y="1026"/>
                    </a:lnTo>
                    <a:lnTo>
                      <a:pt x="317" y="1070"/>
                    </a:lnTo>
                    <a:lnTo>
                      <a:pt x="196" y="1074"/>
                    </a:lnTo>
                    <a:lnTo>
                      <a:pt x="185" y="1152"/>
                    </a:lnTo>
                    <a:lnTo>
                      <a:pt x="220" y="1176"/>
                    </a:lnTo>
                    <a:lnTo>
                      <a:pt x="257" y="1181"/>
                    </a:lnTo>
                    <a:lnTo>
                      <a:pt x="330" y="1167"/>
                    </a:lnTo>
                    <a:lnTo>
                      <a:pt x="326" y="1131"/>
                    </a:lnTo>
                    <a:lnTo>
                      <a:pt x="391" y="1078"/>
                    </a:lnTo>
                    <a:lnTo>
                      <a:pt x="480" y="1078"/>
                    </a:lnTo>
                    <a:lnTo>
                      <a:pt x="517" y="1131"/>
                    </a:lnTo>
                    <a:lnTo>
                      <a:pt x="565" y="1131"/>
                    </a:lnTo>
                    <a:lnTo>
                      <a:pt x="597" y="1163"/>
                    </a:lnTo>
                    <a:lnTo>
                      <a:pt x="587" y="1196"/>
                    </a:lnTo>
                    <a:lnTo>
                      <a:pt x="623" y="1172"/>
                    </a:lnTo>
                    <a:lnTo>
                      <a:pt x="617" y="1146"/>
                    </a:lnTo>
                    <a:lnTo>
                      <a:pt x="641" y="1148"/>
                    </a:lnTo>
                    <a:lnTo>
                      <a:pt x="569" y="1083"/>
                    </a:lnTo>
                    <a:lnTo>
                      <a:pt x="541" y="1054"/>
                    </a:lnTo>
                    <a:lnTo>
                      <a:pt x="550" y="1026"/>
                    </a:lnTo>
                    <a:lnTo>
                      <a:pt x="574" y="1026"/>
                    </a:lnTo>
                    <a:lnTo>
                      <a:pt x="736" y="1159"/>
                    </a:lnTo>
                    <a:lnTo>
                      <a:pt x="825" y="1094"/>
                    </a:lnTo>
                    <a:lnTo>
                      <a:pt x="821" y="1059"/>
                    </a:lnTo>
                    <a:lnTo>
                      <a:pt x="910" y="981"/>
                    </a:lnTo>
                    <a:lnTo>
                      <a:pt x="923" y="1041"/>
                    </a:lnTo>
                    <a:lnTo>
                      <a:pt x="1029" y="1046"/>
                    </a:lnTo>
                    <a:lnTo>
                      <a:pt x="1082" y="1091"/>
                    </a:lnTo>
                    <a:lnTo>
                      <a:pt x="1082" y="1111"/>
                    </a:lnTo>
                    <a:lnTo>
                      <a:pt x="886" y="1120"/>
                    </a:lnTo>
                    <a:lnTo>
                      <a:pt x="849" y="1148"/>
                    </a:lnTo>
                    <a:lnTo>
                      <a:pt x="882" y="1187"/>
                    </a:lnTo>
                    <a:lnTo>
                      <a:pt x="1003" y="1185"/>
                    </a:lnTo>
                    <a:lnTo>
                      <a:pt x="1053" y="1233"/>
                    </a:lnTo>
                    <a:lnTo>
                      <a:pt x="1029" y="1246"/>
                    </a:lnTo>
                    <a:lnTo>
                      <a:pt x="980" y="1302"/>
                    </a:lnTo>
                    <a:lnTo>
                      <a:pt x="825" y="1298"/>
                    </a:lnTo>
                    <a:lnTo>
                      <a:pt x="806" y="1274"/>
                    </a:lnTo>
                    <a:lnTo>
                      <a:pt x="712" y="1274"/>
                    </a:lnTo>
                    <a:lnTo>
                      <a:pt x="699" y="1298"/>
                    </a:lnTo>
                    <a:lnTo>
                      <a:pt x="574" y="1302"/>
                    </a:lnTo>
                    <a:lnTo>
                      <a:pt x="504" y="1237"/>
                    </a:lnTo>
                    <a:lnTo>
                      <a:pt x="196" y="1241"/>
                    </a:lnTo>
                    <a:lnTo>
                      <a:pt x="131" y="1298"/>
                    </a:lnTo>
                    <a:lnTo>
                      <a:pt x="131" y="1396"/>
                    </a:lnTo>
                    <a:lnTo>
                      <a:pt x="65" y="1441"/>
                    </a:lnTo>
                    <a:lnTo>
                      <a:pt x="50" y="1424"/>
                    </a:lnTo>
                    <a:lnTo>
                      <a:pt x="18" y="1476"/>
                    </a:lnTo>
                    <a:lnTo>
                      <a:pt x="0" y="1604"/>
                    </a:lnTo>
                    <a:lnTo>
                      <a:pt x="196" y="1759"/>
                    </a:lnTo>
                    <a:lnTo>
                      <a:pt x="261" y="1763"/>
                    </a:lnTo>
                    <a:lnTo>
                      <a:pt x="313" y="1731"/>
                    </a:lnTo>
                    <a:lnTo>
                      <a:pt x="493" y="1731"/>
                    </a:lnTo>
                    <a:lnTo>
                      <a:pt x="521" y="1746"/>
                    </a:lnTo>
                    <a:lnTo>
                      <a:pt x="517" y="1802"/>
                    </a:lnTo>
                    <a:lnTo>
                      <a:pt x="582" y="1876"/>
                    </a:lnTo>
                    <a:lnTo>
                      <a:pt x="587" y="2120"/>
                    </a:lnTo>
                    <a:lnTo>
                      <a:pt x="658" y="2185"/>
                    </a:lnTo>
                    <a:lnTo>
                      <a:pt x="658" y="2381"/>
                    </a:lnTo>
                    <a:lnTo>
                      <a:pt x="712" y="2422"/>
                    </a:lnTo>
                    <a:lnTo>
                      <a:pt x="745" y="2398"/>
                    </a:lnTo>
                    <a:lnTo>
                      <a:pt x="821" y="2398"/>
                    </a:lnTo>
                    <a:lnTo>
                      <a:pt x="904" y="2324"/>
                    </a:lnTo>
                    <a:lnTo>
                      <a:pt x="947" y="2320"/>
                    </a:lnTo>
                    <a:lnTo>
                      <a:pt x="951" y="2250"/>
                    </a:lnTo>
                    <a:lnTo>
                      <a:pt x="1021" y="2244"/>
                    </a:lnTo>
                    <a:lnTo>
                      <a:pt x="1016" y="2157"/>
                    </a:lnTo>
                    <a:lnTo>
                      <a:pt x="1045" y="2161"/>
                    </a:lnTo>
                    <a:lnTo>
                      <a:pt x="1105" y="2104"/>
                    </a:lnTo>
                    <a:lnTo>
                      <a:pt x="1110" y="2011"/>
                    </a:lnTo>
                    <a:lnTo>
                      <a:pt x="1064" y="1974"/>
                    </a:lnTo>
                    <a:lnTo>
                      <a:pt x="1069" y="1885"/>
                    </a:lnTo>
                    <a:lnTo>
                      <a:pt x="1329" y="1644"/>
                    </a:lnTo>
                    <a:lnTo>
                      <a:pt x="1147" y="1644"/>
                    </a:lnTo>
                    <a:lnTo>
                      <a:pt x="1138" y="1522"/>
                    </a:lnTo>
                    <a:lnTo>
                      <a:pt x="1114" y="1494"/>
                    </a:lnTo>
                    <a:lnTo>
                      <a:pt x="1090" y="1502"/>
                    </a:lnTo>
                    <a:lnTo>
                      <a:pt x="932" y="1350"/>
                    </a:lnTo>
                    <a:lnTo>
                      <a:pt x="1008" y="1344"/>
                    </a:lnTo>
                    <a:lnTo>
                      <a:pt x="1105" y="1428"/>
                    </a:lnTo>
                    <a:lnTo>
                      <a:pt x="1223" y="1522"/>
                    </a:lnTo>
                    <a:lnTo>
                      <a:pt x="1227" y="1568"/>
                    </a:lnTo>
                    <a:lnTo>
                      <a:pt x="1362" y="1568"/>
                    </a:lnTo>
                    <a:lnTo>
                      <a:pt x="1357" y="1531"/>
                    </a:lnTo>
                    <a:lnTo>
                      <a:pt x="1479" y="1424"/>
                    </a:lnTo>
                    <a:lnTo>
                      <a:pt x="1370" y="1415"/>
                    </a:lnTo>
                    <a:lnTo>
                      <a:pt x="1342" y="1400"/>
                    </a:lnTo>
                    <a:lnTo>
                      <a:pt x="1320" y="1400"/>
                    </a:lnTo>
                    <a:lnTo>
                      <a:pt x="1227" y="1315"/>
                    </a:lnTo>
                    <a:lnTo>
                      <a:pt x="1268" y="1270"/>
                    </a:lnTo>
                    <a:lnTo>
                      <a:pt x="1320" y="1285"/>
                    </a:lnTo>
                    <a:lnTo>
                      <a:pt x="1394" y="1354"/>
                    </a:lnTo>
                    <a:lnTo>
                      <a:pt x="1642" y="1354"/>
                    </a:lnTo>
                    <a:lnTo>
                      <a:pt x="1711" y="1420"/>
                    </a:lnTo>
                    <a:lnTo>
                      <a:pt x="1722" y="1554"/>
                    </a:lnTo>
                    <a:lnTo>
                      <a:pt x="1833" y="1639"/>
                    </a:lnTo>
                    <a:lnTo>
                      <a:pt x="1917" y="1578"/>
                    </a:lnTo>
                    <a:lnTo>
                      <a:pt x="1913" y="1513"/>
                    </a:lnTo>
                    <a:lnTo>
                      <a:pt x="2006" y="1433"/>
                    </a:lnTo>
                    <a:lnTo>
                      <a:pt x="2080" y="1433"/>
                    </a:lnTo>
                    <a:lnTo>
                      <a:pt x="2165" y="1502"/>
                    </a:lnTo>
                    <a:lnTo>
                      <a:pt x="2243" y="1507"/>
                    </a:lnTo>
                    <a:lnTo>
                      <a:pt x="2243" y="1676"/>
                    </a:lnTo>
                    <a:lnTo>
                      <a:pt x="2319" y="1737"/>
                    </a:lnTo>
                    <a:lnTo>
                      <a:pt x="2336" y="1733"/>
                    </a:lnTo>
                    <a:lnTo>
                      <a:pt x="2365" y="1754"/>
                    </a:lnTo>
                    <a:lnTo>
                      <a:pt x="2380" y="1741"/>
                    </a:lnTo>
                    <a:lnTo>
                      <a:pt x="2276" y="1652"/>
                    </a:lnTo>
                    <a:lnTo>
                      <a:pt x="2276" y="1583"/>
                    </a:lnTo>
                    <a:lnTo>
                      <a:pt x="2291" y="1583"/>
                    </a:lnTo>
                    <a:lnTo>
                      <a:pt x="2373" y="1657"/>
                    </a:lnTo>
                    <a:lnTo>
                      <a:pt x="2397" y="1652"/>
                    </a:lnTo>
                    <a:lnTo>
                      <a:pt x="2425" y="1633"/>
                    </a:lnTo>
                    <a:lnTo>
                      <a:pt x="2454" y="1633"/>
                    </a:lnTo>
                    <a:lnTo>
                      <a:pt x="2449" y="1550"/>
                    </a:lnTo>
                    <a:lnTo>
                      <a:pt x="2393" y="1494"/>
                    </a:lnTo>
                    <a:lnTo>
                      <a:pt x="2380" y="1494"/>
                    </a:lnTo>
                    <a:lnTo>
                      <a:pt x="2347" y="1461"/>
                    </a:lnTo>
                    <a:lnTo>
                      <a:pt x="2336" y="1437"/>
                    </a:lnTo>
                    <a:lnTo>
                      <a:pt x="2402" y="1383"/>
                    </a:lnTo>
                    <a:lnTo>
                      <a:pt x="2510" y="1381"/>
                    </a:lnTo>
                    <a:lnTo>
                      <a:pt x="2621" y="1265"/>
                    </a:lnTo>
                    <a:lnTo>
                      <a:pt x="2621" y="1181"/>
                    </a:lnTo>
                    <a:lnTo>
                      <a:pt x="2588" y="1148"/>
                    </a:lnTo>
                    <a:lnTo>
                      <a:pt x="2523" y="1098"/>
                    </a:lnTo>
                    <a:lnTo>
                      <a:pt x="2547" y="1070"/>
                    </a:lnTo>
                    <a:lnTo>
                      <a:pt x="2532" y="1059"/>
                    </a:lnTo>
                    <a:lnTo>
                      <a:pt x="2515" y="1074"/>
                    </a:lnTo>
                    <a:lnTo>
                      <a:pt x="2473" y="1037"/>
                    </a:lnTo>
                    <a:lnTo>
                      <a:pt x="2458" y="1037"/>
                    </a:lnTo>
                    <a:lnTo>
                      <a:pt x="2454" y="1009"/>
                    </a:lnTo>
                    <a:lnTo>
                      <a:pt x="2543" y="948"/>
                    </a:lnTo>
                    <a:close/>
                  </a:path>
                </a:pathLst>
              </a:custGeom>
              <a:noFill/>
              <a:ln w="4763" cap="rnd">
                <a:solidFill>
                  <a:schemeClr val="accent5">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339" name="Freeform 10"/>
              <p:cNvSpPr>
                <a:spLocks/>
              </p:cNvSpPr>
              <p:nvPr/>
            </p:nvSpPr>
            <p:spPr bwMode="auto">
              <a:xfrm>
                <a:off x="7354851" y="4837184"/>
                <a:ext cx="81069" cy="135114"/>
              </a:xfrm>
              <a:custGeom>
                <a:avLst/>
                <a:gdLst/>
                <a:ahLst/>
                <a:cxnLst>
                  <a:cxn ang="0">
                    <a:pos x="4" y="220"/>
                  </a:cxn>
                  <a:cxn ang="0">
                    <a:pos x="0" y="168"/>
                  </a:cxn>
                  <a:cxn ang="0">
                    <a:pos x="28" y="146"/>
                  </a:cxn>
                  <a:cxn ang="0">
                    <a:pos x="33" y="52"/>
                  </a:cxn>
                  <a:cxn ang="0">
                    <a:pos x="70" y="54"/>
                  </a:cxn>
                  <a:cxn ang="0">
                    <a:pos x="137" y="0"/>
                  </a:cxn>
                  <a:cxn ang="0">
                    <a:pos x="143" y="41"/>
                  </a:cxn>
                  <a:cxn ang="0">
                    <a:pos x="96" y="94"/>
                  </a:cxn>
                  <a:cxn ang="0">
                    <a:pos x="87" y="152"/>
                  </a:cxn>
                  <a:cxn ang="0">
                    <a:pos x="63" y="159"/>
                  </a:cxn>
                  <a:cxn ang="0">
                    <a:pos x="41" y="176"/>
                  </a:cxn>
                  <a:cxn ang="0">
                    <a:pos x="39" y="215"/>
                  </a:cxn>
                  <a:cxn ang="0">
                    <a:pos x="4" y="220"/>
                  </a:cxn>
                </a:cxnLst>
                <a:rect l="0" t="0" r="r" b="b"/>
                <a:pathLst>
                  <a:path w="143" h="220">
                    <a:moveTo>
                      <a:pt x="4" y="220"/>
                    </a:moveTo>
                    <a:lnTo>
                      <a:pt x="0" y="168"/>
                    </a:lnTo>
                    <a:lnTo>
                      <a:pt x="28" y="146"/>
                    </a:lnTo>
                    <a:lnTo>
                      <a:pt x="33" y="52"/>
                    </a:lnTo>
                    <a:lnTo>
                      <a:pt x="70" y="54"/>
                    </a:lnTo>
                    <a:lnTo>
                      <a:pt x="137" y="0"/>
                    </a:lnTo>
                    <a:lnTo>
                      <a:pt x="143" y="41"/>
                    </a:lnTo>
                    <a:lnTo>
                      <a:pt x="96" y="94"/>
                    </a:lnTo>
                    <a:lnTo>
                      <a:pt x="87" y="152"/>
                    </a:lnTo>
                    <a:lnTo>
                      <a:pt x="63" y="159"/>
                    </a:lnTo>
                    <a:lnTo>
                      <a:pt x="41" y="176"/>
                    </a:lnTo>
                    <a:lnTo>
                      <a:pt x="39" y="215"/>
                    </a:lnTo>
                    <a:lnTo>
                      <a:pt x="4" y="220"/>
                    </a:lnTo>
                    <a:close/>
                  </a:path>
                </a:pathLst>
              </a:custGeom>
              <a:noFill/>
              <a:ln w="4763" cap="rnd">
                <a:solidFill>
                  <a:schemeClr val="accent5">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340" name="Freeform 11"/>
              <p:cNvSpPr>
                <a:spLocks/>
              </p:cNvSpPr>
              <p:nvPr/>
            </p:nvSpPr>
            <p:spPr bwMode="auto">
              <a:xfrm>
                <a:off x="8113388" y="4610560"/>
                <a:ext cx="87305" cy="119761"/>
              </a:xfrm>
              <a:custGeom>
                <a:avLst/>
                <a:gdLst/>
                <a:ahLst/>
                <a:cxnLst>
                  <a:cxn ang="0">
                    <a:pos x="0" y="108"/>
                  </a:cxn>
                  <a:cxn ang="0">
                    <a:pos x="65" y="106"/>
                  </a:cxn>
                  <a:cxn ang="0">
                    <a:pos x="73" y="0"/>
                  </a:cxn>
                  <a:cxn ang="0">
                    <a:pos x="149" y="2"/>
                  </a:cxn>
                  <a:cxn ang="0">
                    <a:pos x="154" y="67"/>
                  </a:cxn>
                  <a:cxn ang="0">
                    <a:pos x="121" y="91"/>
                  </a:cxn>
                  <a:cxn ang="0">
                    <a:pos x="125" y="113"/>
                  </a:cxn>
                  <a:cxn ang="0">
                    <a:pos x="143" y="113"/>
                  </a:cxn>
                  <a:cxn ang="0">
                    <a:pos x="65" y="191"/>
                  </a:cxn>
                  <a:cxn ang="0">
                    <a:pos x="0" y="195"/>
                  </a:cxn>
                  <a:cxn ang="0">
                    <a:pos x="0" y="108"/>
                  </a:cxn>
                </a:cxnLst>
                <a:rect l="0" t="0" r="r" b="b"/>
                <a:pathLst>
                  <a:path w="154" h="195">
                    <a:moveTo>
                      <a:pt x="0" y="108"/>
                    </a:moveTo>
                    <a:lnTo>
                      <a:pt x="65" y="106"/>
                    </a:lnTo>
                    <a:lnTo>
                      <a:pt x="73" y="0"/>
                    </a:lnTo>
                    <a:lnTo>
                      <a:pt x="149" y="2"/>
                    </a:lnTo>
                    <a:lnTo>
                      <a:pt x="154" y="67"/>
                    </a:lnTo>
                    <a:lnTo>
                      <a:pt x="121" y="91"/>
                    </a:lnTo>
                    <a:lnTo>
                      <a:pt x="125" y="113"/>
                    </a:lnTo>
                    <a:lnTo>
                      <a:pt x="143" y="113"/>
                    </a:lnTo>
                    <a:lnTo>
                      <a:pt x="65" y="191"/>
                    </a:lnTo>
                    <a:lnTo>
                      <a:pt x="0" y="195"/>
                    </a:lnTo>
                    <a:lnTo>
                      <a:pt x="0" y="108"/>
                    </a:lnTo>
                    <a:close/>
                  </a:path>
                </a:pathLst>
              </a:custGeom>
              <a:noFill/>
              <a:ln w="4763" cap="rnd">
                <a:solidFill>
                  <a:schemeClr val="accent5">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341" name="Freeform 12"/>
              <p:cNvSpPr>
                <a:spLocks/>
              </p:cNvSpPr>
              <p:nvPr/>
            </p:nvSpPr>
            <p:spPr bwMode="auto">
              <a:xfrm>
                <a:off x="7935943" y="4647410"/>
                <a:ext cx="187083" cy="189775"/>
              </a:xfrm>
              <a:custGeom>
                <a:avLst/>
                <a:gdLst/>
                <a:ahLst/>
                <a:cxnLst>
                  <a:cxn ang="0">
                    <a:pos x="0" y="0"/>
                  </a:cxn>
                  <a:cxn ang="0">
                    <a:pos x="165" y="150"/>
                  </a:cxn>
                  <a:cxn ang="0">
                    <a:pos x="163" y="216"/>
                  </a:cxn>
                  <a:cxn ang="0">
                    <a:pos x="263" y="220"/>
                  </a:cxn>
                  <a:cxn ang="0">
                    <a:pos x="330" y="283"/>
                  </a:cxn>
                  <a:cxn ang="0">
                    <a:pos x="319" y="309"/>
                  </a:cxn>
                  <a:cxn ang="0">
                    <a:pos x="263" y="263"/>
                  </a:cxn>
                  <a:cxn ang="0">
                    <a:pos x="163" y="259"/>
                  </a:cxn>
                  <a:cxn ang="0">
                    <a:pos x="61" y="166"/>
                  </a:cxn>
                  <a:cxn ang="0">
                    <a:pos x="56" y="113"/>
                  </a:cxn>
                  <a:cxn ang="0">
                    <a:pos x="0" y="57"/>
                  </a:cxn>
                  <a:cxn ang="0">
                    <a:pos x="0" y="0"/>
                  </a:cxn>
                </a:cxnLst>
                <a:rect l="0" t="0" r="r" b="b"/>
                <a:pathLst>
                  <a:path w="330" h="309">
                    <a:moveTo>
                      <a:pt x="0" y="0"/>
                    </a:moveTo>
                    <a:lnTo>
                      <a:pt x="165" y="150"/>
                    </a:lnTo>
                    <a:lnTo>
                      <a:pt x="163" y="216"/>
                    </a:lnTo>
                    <a:lnTo>
                      <a:pt x="263" y="220"/>
                    </a:lnTo>
                    <a:lnTo>
                      <a:pt x="330" y="283"/>
                    </a:lnTo>
                    <a:lnTo>
                      <a:pt x="319" y="309"/>
                    </a:lnTo>
                    <a:lnTo>
                      <a:pt x="263" y="263"/>
                    </a:lnTo>
                    <a:lnTo>
                      <a:pt x="163" y="259"/>
                    </a:lnTo>
                    <a:lnTo>
                      <a:pt x="61" y="166"/>
                    </a:lnTo>
                    <a:lnTo>
                      <a:pt x="56" y="113"/>
                    </a:lnTo>
                    <a:lnTo>
                      <a:pt x="0" y="57"/>
                    </a:lnTo>
                    <a:lnTo>
                      <a:pt x="0" y="0"/>
                    </a:lnTo>
                    <a:close/>
                  </a:path>
                </a:pathLst>
              </a:custGeom>
              <a:noFill/>
              <a:ln w="4763" cap="rnd">
                <a:solidFill>
                  <a:schemeClr val="accent5">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342" name="Freeform 13"/>
              <p:cNvSpPr>
                <a:spLocks/>
              </p:cNvSpPr>
              <p:nvPr/>
            </p:nvSpPr>
            <p:spPr bwMode="auto">
              <a:xfrm>
                <a:off x="8353194" y="4708826"/>
                <a:ext cx="168375" cy="120375"/>
              </a:xfrm>
              <a:custGeom>
                <a:avLst/>
                <a:gdLst/>
                <a:ahLst/>
                <a:cxnLst>
                  <a:cxn ang="0">
                    <a:pos x="4" y="5"/>
                  </a:cxn>
                  <a:cxn ang="0">
                    <a:pos x="50" y="0"/>
                  </a:cxn>
                  <a:cxn ang="0">
                    <a:pos x="52" y="46"/>
                  </a:cxn>
                  <a:cxn ang="0">
                    <a:pos x="139" y="46"/>
                  </a:cxn>
                  <a:cxn ang="0">
                    <a:pos x="165" y="29"/>
                  </a:cxn>
                  <a:cxn ang="0">
                    <a:pos x="297" y="144"/>
                  </a:cxn>
                  <a:cxn ang="0">
                    <a:pos x="280" y="196"/>
                  </a:cxn>
                  <a:cxn ang="0">
                    <a:pos x="219" y="135"/>
                  </a:cxn>
                  <a:cxn ang="0">
                    <a:pos x="178" y="172"/>
                  </a:cxn>
                  <a:cxn ang="0">
                    <a:pos x="119" y="116"/>
                  </a:cxn>
                  <a:cxn ang="0">
                    <a:pos x="121" y="83"/>
                  </a:cxn>
                  <a:cxn ang="0">
                    <a:pos x="87" y="90"/>
                  </a:cxn>
                  <a:cxn ang="0">
                    <a:pos x="0" y="31"/>
                  </a:cxn>
                  <a:cxn ang="0">
                    <a:pos x="4" y="5"/>
                  </a:cxn>
                </a:cxnLst>
                <a:rect l="0" t="0" r="r" b="b"/>
                <a:pathLst>
                  <a:path w="297" h="196">
                    <a:moveTo>
                      <a:pt x="4" y="5"/>
                    </a:moveTo>
                    <a:lnTo>
                      <a:pt x="50" y="0"/>
                    </a:lnTo>
                    <a:lnTo>
                      <a:pt x="52" y="46"/>
                    </a:lnTo>
                    <a:lnTo>
                      <a:pt x="139" y="46"/>
                    </a:lnTo>
                    <a:lnTo>
                      <a:pt x="165" y="29"/>
                    </a:lnTo>
                    <a:lnTo>
                      <a:pt x="297" y="144"/>
                    </a:lnTo>
                    <a:lnTo>
                      <a:pt x="280" y="196"/>
                    </a:lnTo>
                    <a:lnTo>
                      <a:pt x="219" y="135"/>
                    </a:lnTo>
                    <a:lnTo>
                      <a:pt x="178" y="172"/>
                    </a:lnTo>
                    <a:lnTo>
                      <a:pt x="119" y="116"/>
                    </a:lnTo>
                    <a:lnTo>
                      <a:pt x="121" y="83"/>
                    </a:lnTo>
                    <a:lnTo>
                      <a:pt x="87" y="90"/>
                    </a:lnTo>
                    <a:lnTo>
                      <a:pt x="0" y="31"/>
                    </a:lnTo>
                    <a:lnTo>
                      <a:pt x="4" y="5"/>
                    </a:lnTo>
                    <a:close/>
                  </a:path>
                </a:pathLst>
              </a:custGeom>
              <a:noFill/>
              <a:ln w="4763" cap="rnd">
                <a:solidFill>
                  <a:schemeClr val="accent5">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343" name="Freeform 14"/>
              <p:cNvSpPr>
                <a:spLocks/>
              </p:cNvSpPr>
              <p:nvPr/>
            </p:nvSpPr>
            <p:spPr bwMode="auto">
              <a:xfrm>
                <a:off x="8064066" y="4862365"/>
                <a:ext cx="473944" cy="352526"/>
              </a:xfrm>
              <a:custGeom>
                <a:avLst/>
                <a:gdLst/>
                <a:ahLst/>
                <a:cxnLst>
                  <a:cxn ang="0">
                    <a:pos x="117" y="144"/>
                  </a:cxn>
                  <a:cxn ang="0">
                    <a:pos x="223" y="144"/>
                  </a:cxn>
                  <a:cxn ang="0">
                    <a:pos x="360" y="29"/>
                  </a:cxn>
                  <a:cxn ang="0">
                    <a:pos x="414" y="72"/>
                  </a:cxn>
                  <a:cxn ang="0">
                    <a:pos x="503" y="0"/>
                  </a:cxn>
                  <a:cxn ang="0">
                    <a:pos x="562" y="0"/>
                  </a:cxn>
                  <a:cxn ang="0">
                    <a:pos x="532" y="42"/>
                  </a:cxn>
                  <a:cxn ang="0">
                    <a:pos x="629" y="109"/>
                  </a:cxn>
                  <a:cxn ang="0">
                    <a:pos x="716" y="50"/>
                  </a:cxn>
                  <a:cxn ang="0">
                    <a:pos x="720" y="155"/>
                  </a:cxn>
                  <a:cxn ang="0">
                    <a:pos x="775" y="203"/>
                  </a:cxn>
                  <a:cxn ang="0">
                    <a:pos x="775" y="246"/>
                  </a:cxn>
                  <a:cxn ang="0">
                    <a:pos x="831" y="285"/>
                  </a:cxn>
                  <a:cxn ang="0">
                    <a:pos x="836" y="398"/>
                  </a:cxn>
                  <a:cxn ang="0">
                    <a:pos x="677" y="535"/>
                  </a:cxn>
                  <a:cxn ang="0">
                    <a:pos x="649" y="540"/>
                  </a:cxn>
                  <a:cxn ang="0">
                    <a:pos x="614" y="572"/>
                  </a:cxn>
                  <a:cxn ang="0">
                    <a:pos x="555" y="574"/>
                  </a:cxn>
                  <a:cxn ang="0">
                    <a:pos x="549" y="563"/>
                  </a:cxn>
                  <a:cxn ang="0">
                    <a:pos x="425" y="559"/>
                  </a:cxn>
                  <a:cxn ang="0">
                    <a:pos x="430" y="529"/>
                  </a:cxn>
                  <a:cxn ang="0">
                    <a:pos x="343" y="466"/>
                  </a:cxn>
                  <a:cxn ang="0">
                    <a:pos x="362" y="431"/>
                  </a:cxn>
                  <a:cxn ang="0">
                    <a:pos x="362" y="411"/>
                  </a:cxn>
                  <a:cxn ang="0">
                    <a:pos x="328" y="392"/>
                  </a:cxn>
                  <a:cxn ang="0">
                    <a:pos x="297" y="392"/>
                  </a:cxn>
                  <a:cxn ang="0">
                    <a:pos x="252" y="437"/>
                  </a:cxn>
                  <a:cxn ang="0">
                    <a:pos x="41" y="444"/>
                  </a:cxn>
                  <a:cxn ang="0">
                    <a:pos x="0" y="396"/>
                  </a:cxn>
                  <a:cxn ang="0">
                    <a:pos x="19" y="368"/>
                  </a:cxn>
                  <a:cxn ang="0">
                    <a:pos x="30" y="224"/>
                  </a:cxn>
                  <a:cxn ang="0">
                    <a:pos x="117" y="144"/>
                  </a:cxn>
                </a:cxnLst>
                <a:rect l="0" t="0" r="r" b="b"/>
                <a:pathLst>
                  <a:path w="836" h="574">
                    <a:moveTo>
                      <a:pt x="117" y="144"/>
                    </a:moveTo>
                    <a:lnTo>
                      <a:pt x="223" y="144"/>
                    </a:lnTo>
                    <a:lnTo>
                      <a:pt x="360" y="29"/>
                    </a:lnTo>
                    <a:lnTo>
                      <a:pt x="414" y="72"/>
                    </a:lnTo>
                    <a:lnTo>
                      <a:pt x="503" y="0"/>
                    </a:lnTo>
                    <a:lnTo>
                      <a:pt x="562" y="0"/>
                    </a:lnTo>
                    <a:lnTo>
                      <a:pt x="532" y="42"/>
                    </a:lnTo>
                    <a:lnTo>
                      <a:pt x="629" y="109"/>
                    </a:lnTo>
                    <a:lnTo>
                      <a:pt x="716" y="50"/>
                    </a:lnTo>
                    <a:lnTo>
                      <a:pt x="720" y="155"/>
                    </a:lnTo>
                    <a:lnTo>
                      <a:pt x="775" y="203"/>
                    </a:lnTo>
                    <a:lnTo>
                      <a:pt x="775" y="246"/>
                    </a:lnTo>
                    <a:lnTo>
                      <a:pt x="831" y="285"/>
                    </a:lnTo>
                    <a:lnTo>
                      <a:pt x="836" y="398"/>
                    </a:lnTo>
                    <a:lnTo>
                      <a:pt x="677" y="535"/>
                    </a:lnTo>
                    <a:lnTo>
                      <a:pt x="649" y="540"/>
                    </a:lnTo>
                    <a:lnTo>
                      <a:pt x="614" y="572"/>
                    </a:lnTo>
                    <a:lnTo>
                      <a:pt x="555" y="574"/>
                    </a:lnTo>
                    <a:lnTo>
                      <a:pt x="549" y="563"/>
                    </a:lnTo>
                    <a:lnTo>
                      <a:pt x="425" y="559"/>
                    </a:lnTo>
                    <a:lnTo>
                      <a:pt x="430" y="529"/>
                    </a:lnTo>
                    <a:lnTo>
                      <a:pt x="343" y="466"/>
                    </a:lnTo>
                    <a:lnTo>
                      <a:pt x="362" y="431"/>
                    </a:lnTo>
                    <a:lnTo>
                      <a:pt x="362" y="411"/>
                    </a:lnTo>
                    <a:lnTo>
                      <a:pt x="328" y="392"/>
                    </a:lnTo>
                    <a:lnTo>
                      <a:pt x="297" y="392"/>
                    </a:lnTo>
                    <a:lnTo>
                      <a:pt x="252" y="437"/>
                    </a:lnTo>
                    <a:lnTo>
                      <a:pt x="41" y="444"/>
                    </a:lnTo>
                    <a:lnTo>
                      <a:pt x="0" y="396"/>
                    </a:lnTo>
                    <a:lnTo>
                      <a:pt x="19" y="368"/>
                    </a:lnTo>
                    <a:lnTo>
                      <a:pt x="30" y="224"/>
                    </a:lnTo>
                    <a:lnTo>
                      <a:pt x="117" y="144"/>
                    </a:lnTo>
                    <a:close/>
                  </a:path>
                </a:pathLst>
              </a:custGeom>
              <a:noFill/>
              <a:ln w="4763" cap="rnd">
                <a:solidFill>
                  <a:schemeClr val="accent5">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344" name="Freeform 19"/>
              <p:cNvSpPr>
                <a:spLocks/>
              </p:cNvSpPr>
              <p:nvPr/>
            </p:nvSpPr>
            <p:spPr bwMode="auto">
              <a:xfrm>
                <a:off x="8291400" y="4071944"/>
                <a:ext cx="104880" cy="144327"/>
              </a:xfrm>
              <a:custGeom>
                <a:avLst/>
                <a:gdLst/>
                <a:ahLst/>
                <a:cxnLst>
                  <a:cxn ang="0">
                    <a:pos x="0" y="218"/>
                  </a:cxn>
                  <a:cxn ang="0">
                    <a:pos x="9" y="235"/>
                  </a:cxn>
                  <a:cxn ang="0">
                    <a:pos x="68" y="200"/>
                  </a:cxn>
                  <a:cxn ang="0">
                    <a:pos x="74" y="229"/>
                  </a:cxn>
                  <a:cxn ang="0">
                    <a:pos x="165" y="161"/>
                  </a:cxn>
                  <a:cxn ang="0">
                    <a:pos x="168" y="96"/>
                  </a:cxn>
                  <a:cxn ang="0">
                    <a:pos x="185" y="46"/>
                  </a:cxn>
                  <a:cxn ang="0">
                    <a:pos x="161" y="0"/>
                  </a:cxn>
                  <a:cxn ang="0">
                    <a:pos x="141" y="3"/>
                  </a:cxn>
                  <a:cxn ang="0">
                    <a:pos x="133" y="87"/>
                  </a:cxn>
                  <a:cxn ang="0">
                    <a:pos x="96" y="113"/>
                  </a:cxn>
                  <a:cxn ang="0">
                    <a:pos x="76" y="161"/>
                  </a:cxn>
                  <a:cxn ang="0">
                    <a:pos x="26" y="179"/>
                  </a:cxn>
                  <a:cxn ang="0">
                    <a:pos x="3" y="207"/>
                  </a:cxn>
                </a:cxnLst>
                <a:rect l="0" t="0" r="r" b="b"/>
                <a:pathLst>
                  <a:path w="185" h="235">
                    <a:moveTo>
                      <a:pt x="0" y="218"/>
                    </a:moveTo>
                    <a:lnTo>
                      <a:pt x="9" y="235"/>
                    </a:lnTo>
                    <a:lnTo>
                      <a:pt x="68" y="200"/>
                    </a:lnTo>
                    <a:lnTo>
                      <a:pt x="74" y="229"/>
                    </a:lnTo>
                    <a:lnTo>
                      <a:pt x="165" y="161"/>
                    </a:lnTo>
                    <a:lnTo>
                      <a:pt x="168" y="96"/>
                    </a:lnTo>
                    <a:lnTo>
                      <a:pt x="185" y="46"/>
                    </a:lnTo>
                    <a:lnTo>
                      <a:pt x="161" y="0"/>
                    </a:lnTo>
                    <a:lnTo>
                      <a:pt x="141" y="3"/>
                    </a:lnTo>
                    <a:lnTo>
                      <a:pt x="133" y="87"/>
                    </a:lnTo>
                    <a:lnTo>
                      <a:pt x="96" y="113"/>
                    </a:lnTo>
                    <a:lnTo>
                      <a:pt x="76" y="161"/>
                    </a:lnTo>
                    <a:lnTo>
                      <a:pt x="26" y="179"/>
                    </a:lnTo>
                    <a:lnTo>
                      <a:pt x="3" y="207"/>
                    </a:lnTo>
                  </a:path>
                </a:pathLst>
              </a:custGeom>
              <a:noFill/>
              <a:ln w="4763" cap="rnd">
                <a:solidFill>
                  <a:schemeClr val="accent5">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345" name="Freeform 21"/>
              <p:cNvSpPr>
                <a:spLocks/>
              </p:cNvSpPr>
              <p:nvPr/>
            </p:nvSpPr>
            <p:spPr bwMode="auto">
              <a:xfrm>
                <a:off x="8363965" y="3986576"/>
                <a:ext cx="61794" cy="73699"/>
              </a:xfrm>
              <a:custGeom>
                <a:avLst/>
                <a:gdLst/>
                <a:ahLst/>
                <a:cxnLst>
                  <a:cxn ang="0">
                    <a:pos x="11" y="120"/>
                  </a:cxn>
                  <a:cxn ang="0">
                    <a:pos x="29" y="113"/>
                  </a:cxn>
                  <a:cxn ang="0">
                    <a:pos x="40" y="87"/>
                  </a:cxn>
                  <a:cxn ang="0">
                    <a:pos x="68" y="109"/>
                  </a:cxn>
                  <a:cxn ang="0">
                    <a:pos x="79" y="81"/>
                  </a:cxn>
                  <a:cxn ang="0">
                    <a:pos x="109" y="72"/>
                  </a:cxn>
                  <a:cxn ang="0">
                    <a:pos x="100" y="37"/>
                  </a:cxn>
                  <a:cxn ang="0">
                    <a:pos x="79" y="39"/>
                  </a:cxn>
                  <a:cxn ang="0">
                    <a:pos x="31" y="0"/>
                  </a:cxn>
                  <a:cxn ang="0">
                    <a:pos x="31" y="63"/>
                  </a:cxn>
                  <a:cxn ang="0">
                    <a:pos x="16" y="83"/>
                  </a:cxn>
                  <a:cxn ang="0">
                    <a:pos x="0" y="102"/>
                  </a:cxn>
                  <a:cxn ang="0">
                    <a:pos x="11" y="120"/>
                  </a:cxn>
                </a:cxnLst>
                <a:rect l="0" t="0" r="r" b="b"/>
                <a:pathLst>
                  <a:path w="109" h="120">
                    <a:moveTo>
                      <a:pt x="11" y="120"/>
                    </a:moveTo>
                    <a:lnTo>
                      <a:pt x="29" y="113"/>
                    </a:lnTo>
                    <a:lnTo>
                      <a:pt x="40" y="87"/>
                    </a:lnTo>
                    <a:lnTo>
                      <a:pt x="68" y="109"/>
                    </a:lnTo>
                    <a:lnTo>
                      <a:pt x="79" y="81"/>
                    </a:lnTo>
                    <a:lnTo>
                      <a:pt x="109" y="72"/>
                    </a:lnTo>
                    <a:lnTo>
                      <a:pt x="100" y="37"/>
                    </a:lnTo>
                    <a:lnTo>
                      <a:pt x="79" y="39"/>
                    </a:lnTo>
                    <a:lnTo>
                      <a:pt x="31" y="0"/>
                    </a:lnTo>
                    <a:lnTo>
                      <a:pt x="31" y="63"/>
                    </a:lnTo>
                    <a:lnTo>
                      <a:pt x="16" y="83"/>
                    </a:lnTo>
                    <a:lnTo>
                      <a:pt x="0" y="102"/>
                    </a:lnTo>
                    <a:lnTo>
                      <a:pt x="11" y="120"/>
                    </a:lnTo>
                    <a:close/>
                  </a:path>
                </a:pathLst>
              </a:custGeom>
              <a:noFill/>
              <a:ln w="4763" cap="rnd">
                <a:solidFill>
                  <a:schemeClr val="accent5">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346" name="Freeform 23"/>
              <p:cNvSpPr>
                <a:spLocks/>
              </p:cNvSpPr>
              <p:nvPr/>
            </p:nvSpPr>
            <p:spPr bwMode="auto">
              <a:xfrm>
                <a:off x="8655928" y="5255426"/>
                <a:ext cx="98644" cy="113005"/>
              </a:xfrm>
              <a:custGeom>
                <a:avLst/>
                <a:gdLst/>
                <a:ahLst/>
                <a:cxnLst>
                  <a:cxn ang="0">
                    <a:pos x="0" y="176"/>
                  </a:cxn>
                  <a:cxn ang="0">
                    <a:pos x="56" y="184"/>
                  </a:cxn>
                  <a:cxn ang="0">
                    <a:pos x="74" y="167"/>
                  </a:cxn>
                  <a:cxn ang="0">
                    <a:pos x="115" y="97"/>
                  </a:cxn>
                  <a:cxn ang="0">
                    <a:pos x="145" y="97"/>
                  </a:cxn>
                  <a:cxn ang="0">
                    <a:pos x="145" y="80"/>
                  </a:cxn>
                  <a:cxn ang="0">
                    <a:pos x="174" y="47"/>
                  </a:cxn>
                  <a:cxn ang="0">
                    <a:pos x="167" y="19"/>
                  </a:cxn>
                  <a:cxn ang="0">
                    <a:pos x="148" y="17"/>
                  </a:cxn>
                  <a:cxn ang="0">
                    <a:pos x="139" y="0"/>
                  </a:cxn>
                  <a:cxn ang="0">
                    <a:pos x="128" y="4"/>
                  </a:cxn>
                  <a:cxn ang="0">
                    <a:pos x="119" y="39"/>
                  </a:cxn>
                  <a:cxn ang="0">
                    <a:pos x="80" y="84"/>
                  </a:cxn>
                  <a:cxn ang="0">
                    <a:pos x="50" y="93"/>
                  </a:cxn>
                  <a:cxn ang="0">
                    <a:pos x="2" y="137"/>
                  </a:cxn>
                  <a:cxn ang="0">
                    <a:pos x="0" y="176"/>
                  </a:cxn>
                </a:cxnLst>
                <a:rect l="0" t="0" r="r" b="b"/>
                <a:pathLst>
                  <a:path w="174" h="184">
                    <a:moveTo>
                      <a:pt x="0" y="176"/>
                    </a:moveTo>
                    <a:lnTo>
                      <a:pt x="56" y="184"/>
                    </a:lnTo>
                    <a:lnTo>
                      <a:pt x="74" y="167"/>
                    </a:lnTo>
                    <a:lnTo>
                      <a:pt x="115" y="97"/>
                    </a:lnTo>
                    <a:lnTo>
                      <a:pt x="145" y="97"/>
                    </a:lnTo>
                    <a:lnTo>
                      <a:pt x="145" y="80"/>
                    </a:lnTo>
                    <a:lnTo>
                      <a:pt x="174" y="47"/>
                    </a:lnTo>
                    <a:lnTo>
                      <a:pt x="167" y="19"/>
                    </a:lnTo>
                    <a:lnTo>
                      <a:pt x="148" y="17"/>
                    </a:lnTo>
                    <a:lnTo>
                      <a:pt x="139" y="0"/>
                    </a:lnTo>
                    <a:lnTo>
                      <a:pt x="128" y="4"/>
                    </a:lnTo>
                    <a:lnTo>
                      <a:pt x="119" y="39"/>
                    </a:lnTo>
                    <a:lnTo>
                      <a:pt x="80" y="84"/>
                    </a:lnTo>
                    <a:lnTo>
                      <a:pt x="50" y="93"/>
                    </a:lnTo>
                    <a:lnTo>
                      <a:pt x="2" y="137"/>
                    </a:lnTo>
                    <a:lnTo>
                      <a:pt x="0" y="176"/>
                    </a:lnTo>
                    <a:close/>
                  </a:path>
                </a:pathLst>
              </a:custGeom>
              <a:noFill/>
              <a:ln w="4763" cap="rnd">
                <a:solidFill>
                  <a:schemeClr val="accent5">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347" name="Freeform 24"/>
              <p:cNvSpPr>
                <a:spLocks/>
              </p:cNvSpPr>
              <p:nvPr/>
            </p:nvSpPr>
            <p:spPr bwMode="auto">
              <a:xfrm>
                <a:off x="8745501" y="5166987"/>
                <a:ext cx="62928" cy="111162"/>
              </a:xfrm>
              <a:custGeom>
                <a:avLst/>
                <a:gdLst/>
                <a:ahLst/>
                <a:cxnLst>
                  <a:cxn ang="0">
                    <a:pos x="9" y="135"/>
                  </a:cxn>
                  <a:cxn ang="0">
                    <a:pos x="31" y="139"/>
                  </a:cxn>
                  <a:cxn ang="0">
                    <a:pos x="33" y="172"/>
                  </a:cxn>
                  <a:cxn ang="0">
                    <a:pos x="44" y="181"/>
                  </a:cxn>
                  <a:cxn ang="0">
                    <a:pos x="111" y="109"/>
                  </a:cxn>
                  <a:cxn ang="0">
                    <a:pos x="98" y="76"/>
                  </a:cxn>
                  <a:cxn ang="0">
                    <a:pos x="79" y="85"/>
                  </a:cxn>
                  <a:cxn ang="0">
                    <a:pos x="57" y="52"/>
                  </a:cxn>
                  <a:cxn ang="0">
                    <a:pos x="42" y="52"/>
                  </a:cxn>
                  <a:cxn ang="0">
                    <a:pos x="35" y="26"/>
                  </a:cxn>
                  <a:cxn ang="0">
                    <a:pos x="7" y="0"/>
                  </a:cxn>
                  <a:cxn ang="0">
                    <a:pos x="0" y="28"/>
                  </a:cxn>
                  <a:cxn ang="0">
                    <a:pos x="22" y="54"/>
                  </a:cxn>
                  <a:cxn ang="0">
                    <a:pos x="35" y="87"/>
                  </a:cxn>
                  <a:cxn ang="0">
                    <a:pos x="31" y="104"/>
                  </a:cxn>
                  <a:cxn ang="0">
                    <a:pos x="9" y="109"/>
                  </a:cxn>
                  <a:cxn ang="0">
                    <a:pos x="9" y="135"/>
                  </a:cxn>
                </a:cxnLst>
                <a:rect l="0" t="0" r="r" b="b"/>
                <a:pathLst>
                  <a:path w="111" h="181">
                    <a:moveTo>
                      <a:pt x="9" y="135"/>
                    </a:moveTo>
                    <a:lnTo>
                      <a:pt x="31" y="139"/>
                    </a:lnTo>
                    <a:lnTo>
                      <a:pt x="33" y="172"/>
                    </a:lnTo>
                    <a:lnTo>
                      <a:pt x="44" y="181"/>
                    </a:lnTo>
                    <a:lnTo>
                      <a:pt x="111" y="109"/>
                    </a:lnTo>
                    <a:lnTo>
                      <a:pt x="98" y="76"/>
                    </a:lnTo>
                    <a:lnTo>
                      <a:pt x="79" y="85"/>
                    </a:lnTo>
                    <a:lnTo>
                      <a:pt x="57" y="52"/>
                    </a:lnTo>
                    <a:lnTo>
                      <a:pt x="42" y="52"/>
                    </a:lnTo>
                    <a:lnTo>
                      <a:pt x="35" y="26"/>
                    </a:lnTo>
                    <a:lnTo>
                      <a:pt x="7" y="0"/>
                    </a:lnTo>
                    <a:lnTo>
                      <a:pt x="0" y="28"/>
                    </a:lnTo>
                    <a:lnTo>
                      <a:pt x="22" y="54"/>
                    </a:lnTo>
                    <a:lnTo>
                      <a:pt x="35" y="87"/>
                    </a:lnTo>
                    <a:lnTo>
                      <a:pt x="31" y="104"/>
                    </a:lnTo>
                    <a:lnTo>
                      <a:pt x="9" y="109"/>
                    </a:lnTo>
                    <a:lnTo>
                      <a:pt x="9" y="135"/>
                    </a:lnTo>
                    <a:close/>
                  </a:path>
                </a:pathLst>
              </a:custGeom>
              <a:noFill/>
              <a:ln w="4763" cap="rnd">
                <a:solidFill>
                  <a:schemeClr val="accent5">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348" name="Freeform 15"/>
              <p:cNvSpPr>
                <a:spLocks/>
              </p:cNvSpPr>
              <p:nvPr/>
            </p:nvSpPr>
            <p:spPr bwMode="auto">
              <a:xfrm>
                <a:off x="6845192" y="4044307"/>
                <a:ext cx="51589" cy="105635"/>
              </a:xfrm>
              <a:custGeom>
                <a:avLst/>
                <a:gdLst/>
                <a:ahLst/>
                <a:cxnLst>
                  <a:cxn ang="0">
                    <a:pos x="35" y="172"/>
                  </a:cxn>
                  <a:cxn ang="0">
                    <a:pos x="91" y="154"/>
                  </a:cxn>
                  <a:cxn ang="0">
                    <a:pos x="55" y="50"/>
                  </a:cxn>
                  <a:cxn ang="0">
                    <a:pos x="72" y="17"/>
                  </a:cxn>
                  <a:cxn ang="0">
                    <a:pos x="46" y="24"/>
                  </a:cxn>
                  <a:cxn ang="0">
                    <a:pos x="55" y="2"/>
                  </a:cxn>
                  <a:cxn ang="0">
                    <a:pos x="22" y="0"/>
                  </a:cxn>
                  <a:cxn ang="0">
                    <a:pos x="22" y="58"/>
                  </a:cxn>
                  <a:cxn ang="0">
                    <a:pos x="35" y="85"/>
                  </a:cxn>
                  <a:cxn ang="0">
                    <a:pos x="11" y="128"/>
                  </a:cxn>
                  <a:cxn ang="0">
                    <a:pos x="31" y="137"/>
                  </a:cxn>
                  <a:cxn ang="0">
                    <a:pos x="0" y="172"/>
                  </a:cxn>
                  <a:cxn ang="0">
                    <a:pos x="35" y="172"/>
                  </a:cxn>
                </a:cxnLst>
                <a:rect l="0" t="0" r="r" b="b"/>
                <a:pathLst>
                  <a:path w="91" h="172">
                    <a:moveTo>
                      <a:pt x="35" y="172"/>
                    </a:moveTo>
                    <a:lnTo>
                      <a:pt x="91" y="154"/>
                    </a:lnTo>
                    <a:lnTo>
                      <a:pt x="55" y="50"/>
                    </a:lnTo>
                    <a:lnTo>
                      <a:pt x="72" y="17"/>
                    </a:lnTo>
                    <a:lnTo>
                      <a:pt x="46" y="24"/>
                    </a:lnTo>
                    <a:lnTo>
                      <a:pt x="55" y="2"/>
                    </a:lnTo>
                    <a:lnTo>
                      <a:pt x="22" y="0"/>
                    </a:lnTo>
                    <a:lnTo>
                      <a:pt x="22" y="58"/>
                    </a:lnTo>
                    <a:lnTo>
                      <a:pt x="35" y="85"/>
                    </a:lnTo>
                    <a:lnTo>
                      <a:pt x="11" y="128"/>
                    </a:lnTo>
                    <a:lnTo>
                      <a:pt x="31" y="137"/>
                    </a:lnTo>
                    <a:lnTo>
                      <a:pt x="0" y="172"/>
                    </a:lnTo>
                    <a:lnTo>
                      <a:pt x="35" y="172"/>
                    </a:lnTo>
                    <a:close/>
                  </a:path>
                </a:pathLst>
              </a:custGeom>
              <a:noFill/>
              <a:ln w="4763" cap="rnd">
                <a:solidFill>
                  <a:schemeClr val="accent5">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349" name="Freeform 16"/>
              <p:cNvSpPr>
                <a:spLocks/>
              </p:cNvSpPr>
              <p:nvPr/>
            </p:nvSpPr>
            <p:spPr bwMode="auto">
              <a:xfrm>
                <a:off x="6808342" y="4096511"/>
                <a:ext cx="36849" cy="38692"/>
              </a:xfrm>
              <a:custGeom>
                <a:avLst/>
                <a:gdLst/>
                <a:ahLst/>
                <a:cxnLst>
                  <a:cxn ang="0">
                    <a:pos x="48" y="8"/>
                  </a:cxn>
                  <a:cxn ang="0">
                    <a:pos x="65" y="21"/>
                  </a:cxn>
                  <a:cxn ang="0">
                    <a:pos x="52" y="56"/>
                  </a:cxn>
                  <a:cxn ang="0">
                    <a:pos x="7" y="63"/>
                  </a:cxn>
                  <a:cxn ang="0">
                    <a:pos x="2" y="45"/>
                  </a:cxn>
                  <a:cxn ang="0">
                    <a:pos x="11" y="39"/>
                  </a:cxn>
                  <a:cxn ang="0">
                    <a:pos x="0" y="32"/>
                  </a:cxn>
                  <a:cxn ang="0">
                    <a:pos x="2" y="15"/>
                  </a:cxn>
                  <a:cxn ang="0">
                    <a:pos x="17" y="15"/>
                  </a:cxn>
                  <a:cxn ang="0">
                    <a:pos x="26" y="2"/>
                  </a:cxn>
                  <a:cxn ang="0">
                    <a:pos x="41" y="0"/>
                  </a:cxn>
                  <a:cxn ang="0">
                    <a:pos x="48" y="8"/>
                  </a:cxn>
                </a:cxnLst>
                <a:rect l="0" t="0" r="r" b="b"/>
                <a:pathLst>
                  <a:path w="65" h="63">
                    <a:moveTo>
                      <a:pt x="48" y="8"/>
                    </a:moveTo>
                    <a:lnTo>
                      <a:pt x="65" y="21"/>
                    </a:lnTo>
                    <a:lnTo>
                      <a:pt x="52" y="56"/>
                    </a:lnTo>
                    <a:lnTo>
                      <a:pt x="7" y="63"/>
                    </a:lnTo>
                    <a:lnTo>
                      <a:pt x="2" y="45"/>
                    </a:lnTo>
                    <a:lnTo>
                      <a:pt x="11" y="39"/>
                    </a:lnTo>
                    <a:lnTo>
                      <a:pt x="0" y="32"/>
                    </a:lnTo>
                    <a:lnTo>
                      <a:pt x="2" y="15"/>
                    </a:lnTo>
                    <a:lnTo>
                      <a:pt x="17" y="15"/>
                    </a:lnTo>
                    <a:lnTo>
                      <a:pt x="26" y="2"/>
                    </a:lnTo>
                    <a:lnTo>
                      <a:pt x="41" y="0"/>
                    </a:lnTo>
                    <a:lnTo>
                      <a:pt x="48" y="8"/>
                    </a:lnTo>
                    <a:close/>
                  </a:path>
                </a:pathLst>
              </a:custGeom>
              <a:noFill/>
              <a:ln w="4763" cap="rnd">
                <a:solidFill>
                  <a:schemeClr val="accent5">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350" name="Freeform 18"/>
              <p:cNvSpPr>
                <a:spLocks/>
              </p:cNvSpPr>
              <p:nvPr/>
            </p:nvSpPr>
            <p:spPr bwMode="auto">
              <a:xfrm>
                <a:off x="8187087" y="4477902"/>
                <a:ext cx="46487" cy="74927"/>
              </a:xfrm>
              <a:custGeom>
                <a:avLst/>
                <a:gdLst/>
                <a:ahLst/>
                <a:cxnLst>
                  <a:cxn ang="0">
                    <a:pos x="0" y="0"/>
                  </a:cxn>
                  <a:cxn ang="0">
                    <a:pos x="39" y="0"/>
                  </a:cxn>
                  <a:cxn ang="0">
                    <a:pos x="41" y="33"/>
                  </a:cxn>
                  <a:cxn ang="0">
                    <a:pos x="43" y="59"/>
                  </a:cxn>
                  <a:cxn ang="0">
                    <a:pos x="71" y="74"/>
                  </a:cxn>
                  <a:cxn ang="0">
                    <a:pos x="82" y="96"/>
                  </a:cxn>
                  <a:cxn ang="0">
                    <a:pos x="69" y="122"/>
                  </a:cxn>
                  <a:cxn ang="0">
                    <a:pos x="35" y="118"/>
                  </a:cxn>
                  <a:cxn ang="0">
                    <a:pos x="13" y="96"/>
                  </a:cxn>
                  <a:cxn ang="0">
                    <a:pos x="35" y="87"/>
                  </a:cxn>
                  <a:cxn ang="0">
                    <a:pos x="32" y="63"/>
                  </a:cxn>
                  <a:cxn ang="0">
                    <a:pos x="11" y="48"/>
                  </a:cxn>
                  <a:cxn ang="0">
                    <a:pos x="0" y="0"/>
                  </a:cxn>
                </a:cxnLst>
                <a:rect l="0" t="0" r="r" b="b"/>
                <a:pathLst>
                  <a:path w="82" h="122">
                    <a:moveTo>
                      <a:pt x="0" y="0"/>
                    </a:moveTo>
                    <a:lnTo>
                      <a:pt x="39" y="0"/>
                    </a:lnTo>
                    <a:lnTo>
                      <a:pt x="41" y="33"/>
                    </a:lnTo>
                    <a:lnTo>
                      <a:pt x="43" y="59"/>
                    </a:lnTo>
                    <a:lnTo>
                      <a:pt x="71" y="74"/>
                    </a:lnTo>
                    <a:lnTo>
                      <a:pt x="82" y="96"/>
                    </a:lnTo>
                    <a:lnTo>
                      <a:pt x="69" y="122"/>
                    </a:lnTo>
                    <a:lnTo>
                      <a:pt x="35" y="118"/>
                    </a:lnTo>
                    <a:lnTo>
                      <a:pt x="13" y="96"/>
                    </a:lnTo>
                    <a:lnTo>
                      <a:pt x="35" y="87"/>
                    </a:lnTo>
                    <a:lnTo>
                      <a:pt x="32" y="63"/>
                    </a:lnTo>
                    <a:lnTo>
                      <a:pt x="11" y="48"/>
                    </a:lnTo>
                    <a:lnTo>
                      <a:pt x="0" y="0"/>
                    </a:lnTo>
                    <a:close/>
                  </a:path>
                </a:pathLst>
              </a:custGeom>
              <a:noFill/>
              <a:ln w="4763" cap="rnd">
                <a:solidFill>
                  <a:schemeClr val="accent5">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351" name="Freeform 17"/>
              <p:cNvSpPr>
                <a:spLocks/>
              </p:cNvSpPr>
              <p:nvPr/>
            </p:nvSpPr>
            <p:spPr bwMode="auto">
              <a:xfrm>
                <a:off x="8157607" y="4392535"/>
                <a:ext cx="29480" cy="28251"/>
              </a:xfrm>
              <a:custGeom>
                <a:avLst/>
                <a:gdLst/>
                <a:ahLst/>
                <a:cxnLst>
                  <a:cxn ang="0">
                    <a:pos x="21" y="0"/>
                  </a:cxn>
                  <a:cxn ang="0">
                    <a:pos x="0" y="37"/>
                  </a:cxn>
                  <a:cxn ang="0">
                    <a:pos x="26" y="46"/>
                  </a:cxn>
                  <a:cxn ang="0">
                    <a:pos x="52" y="41"/>
                  </a:cxn>
                  <a:cxn ang="0">
                    <a:pos x="21" y="0"/>
                  </a:cxn>
                </a:cxnLst>
                <a:rect l="0" t="0" r="r" b="b"/>
                <a:pathLst>
                  <a:path w="52" h="46">
                    <a:moveTo>
                      <a:pt x="21" y="0"/>
                    </a:moveTo>
                    <a:lnTo>
                      <a:pt x="0" y="37"/>
                    </a:lnTo>
                    <a:lnTo>
                      <a:pt x="26" y="46"/>
                    </a:lnTo>
                    <a:lnTo>
                      <a:pt x="52" y="41"/>
                    </a:lnTo>
                    <a:lnTo>
                      <a:pt x="21" y="0"/>
                    </a:lnTo>
                    <a:close/>
                  </a:path>
                </a:pathLst>
              </a:custGeom>
              <a:noFill/>
              <a:ln w="4763" cap="rnd">
                <a:solidFill>
                  <a:schemeClr val="accent5">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352" name="Freeform 20"/>
              <p:cNvSpPr>
                <a:spLocks/>
              </p:cNvSpPr>
              <p:nvPr/>
            </p:nvSpPr>
            <p:spPr bwMode="auto">
              <a:xfrm>
                <a:off x="8272125" y="4216271"/>
                <a:ext cx="23243" cy="44219"/>
              </a:xfrm>
              <a:custGeom>
                <a:avLst/>
                <a:gdLst/>
                <a:ahLst/>
                <a:cxnLst>
                  <a:cxn ang="0">
                    <a:pos x="34" y="72"/>
                  </a:cxn>
                  <a:cxn ang="0">
                    <a:pos x="13" y="39"/>
                  </a:cxn>
                  <a:cxn ang="0">
                    <a:pos x="0" y="18"/>
                  </a:cxn>
                  <a:cxn ang="0">
                    <a:pos x="17" y="0"/>
                  </a:cxn>
                  <a:cxn ang="0">
                    <a:pos x="41" y="20"/>
                  </a:cxn>
                  <a:cxn ang="0">
                    <a:pos x="34" y="72"/>
                  </a:cxn>
                </a:cxnLst>
                <a:rect l="0" t="0" r="r" b="b"/>
                <a:pathLst>
                  <a:path w="41" h="72">
                    <a:moveTo>
                      <a:pt x="34" y="72"/>
                    </a:moveTo>
                    <a:lnTo>
                      <a:pt x="13" y="39"/>
                    </a:lnTo>
                    <a:lnTo>
                      <a:pt x="0" y="18"/>
                    </a:lnTo>
                    <a:lnTo>
                      <a:pt x="17" y="0"/>
                    </a:lnTo>
                    <a:lnTo>
                      <a:pt x="41" y="20"/>
                    </a:lnTo>
                    <a:lnTo>
                      <a:pt x="34" y="72"/>
                    </a:lnTo>
                    <a:close/>
                  </a:path>
                </a:pathLst>
              </a:custGeom>
              <a:noFill/>
              <a:ln w="4763" cap="rnd">
                <a:solidFill>
                  <a:schemeClr val="accent5">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sp>
            <p:nvSpPr>
              <p:cNvPr id="353" name="Freeform 22"/>
              <p:cNvSpPr>
                <a:spLocks/>
              </p:cNvSpPr>
              <p:nvPr/>
            </p:nvSpPr>
            <p:spPr bwMode="auto">
              <a:xfrm>
                <a:off x="8663298" y="5379485"/>
                <a:ext cx="18708" cy="21496"/>
              </a:xfrm>
              <a:custGeom>
                <a:avLst/>
                <a:gdLst/>
                <a:ahLst/>
                <a:cxnLst>
                  <a:cxn ang="0">
                    <a:pos x="17" y="35"/>
                  </a:cxn>
                  <a:cxn ang="0">
                    <a:pos x="33" y="24"/>
                  </a:cxn>
                  <a:cxn ang="0">
                    <a:pos x="24" y="4"/>
                  </a:cxn>
                  <a:cxn ang="0">
                    <a:pos x="0" y="0"/>
                  </a:cxn>
                  <a:cxn ang="0">
                    <a:pos x="7" y="21"/>
                  </a:cxn>
                  <a:cxn ang="0">
                    <a:pos x="2" y="32"/>
                  </a:cxn>
                  <a:cxn ang="0">
                    <a:pos x="17" y="35"/>
                  </a:cxn>
                </a:cxnLst>
                <a:rect l="0" t="0" r="r" b="b"/>
                <a:pathLst>
                  <a:path w="33" h="35">
                    <a:moveTo>
                      <a:pt x="17" y="35"/>
                    </a:moveTo>
                    <a:lnTo>
                      <a:pt x="33" y="24"/>
                    </a:lnTo>
                    <a:lnTo>
                      <a:pt x="24" y="4"/>
                    </a:lnTo>
                    <a:lnTo>
                      <a:pt x="0" y="0"/>
                    </a:lnTo>
                    <a:lnTo>
                      <a:pt x="7" y="21"/>
                    </a:lnTo>
                    <a:lnTo>
                      <a:pt x="2" y="32"/>
                    </a:lnTo>
                    <a:lnTo>
                      <a:pt x="17" y="35"/>
                    </a:lnTo>
                    <a:close/>
                  </a:path>
                </a:pathLst>
              </a:custGeom>
              <a:noFill/>
              <a:ln w="4763" cap="rnd">
                <a:solidFill>
                  <a:schemeClr val="accent5">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algn="l" defTabSz="892803" rtl="0" eaLnBrk="1" latinLnBrk="0" hangingPunct="1"/>
                <a:endParaRPr lang="en-US" sz="1800" kern="1200" dirty="0">
                  <a:solidFill>
                    <a:schemeClr val="tx1"/>
                  </a:solidFill>
                  <a:latin typeface="+mn-lt"/>
                  <a:ea typeface="+mn-ea"/>
                  <a:cs typeface="+mn-cs"/>
                </a:endParaRPr>
              </a:p>
            </p:txBody>
          </p:sp>
        </p:grpSp>
        <p:grpSp>
          <p:nvGrpSpPr>
            <p:cNvPr id="77" name="Groupe 72"/>
            <p:cNvGrpSpPr/>
            <p:nvPr userDrawn="1"/>
          </p:nvGrpSpPr>
          <p:grpSpPr>
            <a:xfrm>
              <a:off x="5619513" y="3982895"/>
              <a:ext cx="3157167" cy="1285431"/>
              <a:chOff x="1286729" y="2712190"/>
              <a:chExt cx="8001752" cy="3007283"/>
            </a:xfrm>
            <a:solidFill>
              <a:schemeClr val="accent6">
                <a:lumMod val="40000"/>
                <a:lumOff val="60000"/>
              </a:schemeClr>
            </a:solidFill>
          </p:grpSpPr>
          <p:sp>
            <p:nvSpPr>
              <p:cNvPr id="78" name="Oval 38"/>
              <p:cNvSpPr>
                <a:spLocks noChangeArrowheads="1"/>
              </p:cNvSpPr>
              <p:nvPr/>
            </p:nvSpPr>
            <p:spPr bwMode="auto">
              <a:xfrm>
                <a:off x="4296905" y="2992372"/>
                <a:ext cx="71842"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Oval 25"/>
              <p:cNvSpPr>
                <a:spLocks noChangeArrowheads="1"/>
              </p:cNvSpPr>
              <p:nvPr/>
            </p:nvSpPr>
            <p:spPr bwMode="auto">
              <a:xfrm>
                <a:off x="2240789" y="4713693"/>
                <a:ext cx="68968"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Oval 26"/>
              <p:cNvSpPr>
                <a:spLocks noChangeArrowheads="1"/>
              </p:cNvSpPr>
              <p:nvPr/>
            </p:nvSpPr>
            <p:spPr bwMode="auto">
              <a:xfrm>
                <a:off x="2104290" y="4157640"/>
                <a:ext cx="71842"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Oval 27"/>
              <p:cNvSpPr>
                <a:spLocks noChangeArrowheads="1"/>
              </p:cNvSpPr>
              <p:nvPr/>
            </p:nvSpPr>
            <p:spPr bwMode="auto">
              <a:xfrm>
                <a:off x="8355973" y="5176352"/>
                <a:ext cx="67531"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Oval 28"/>
              <p:cNvSpPr>
                <a:spLocks noChangeArrowheads="1"/>
              </p:cNvSpPr>
              <p:nvPr/>
            </p:nvSpPr>
            <p:spPr bwMode="auto">
              <a:xfrm>
                <a:off x="9216639" y="5647632"/>
                <a:ext cx="71842"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Oval 29"/>
              <p:cNvSpPr>
                <a:spLocks noChangeArrowheads="1"/>
              </p:cNvSpPr>
              <p:nvPr/>
            </p:nvSpPr>
            <p:spPr bwMode="auto">
              <a:xfrm>
                <a:off x="7659106" y="4295576"/>
                <a:ext cx="71842"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Oval 30"/>
              <p:cNvSpPr>
                <a:spLocks noChangeArrowheads="1"/>
              </p:cNvSpPr>
              <p:nvPr/>
            </p:nvSpPr>
            <p:spPr bwMode="auto">
              <a:xfrm>
                <a:off x="7253918" y="3337211"/>
                <a:ext cx="71842" cy="6753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Oval 31"/>
              <p:cNvSpPr>
                <a:spLocks noChangeArrowheads="1"/>
              </p:cNvSpPr>
              <p:nvPr/>
            </p:nvSpPr>
            <p:spPr bwMode="auto">
              <a:xfrm>
                <a:off x="7840148" y="3917690"/>
                <a:ext cx="68968"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Oval 32"/>
              <p:cNvSpPr>
                <a:spLocks noChangeArrowheads="1"/>
              </p:cNvSpPr>
              <p:nvPr/>
            </p:nvSpPr>
            <p:spPr bwMode="auto">
              <a:xfrm>
                <a:off x="8230968" y="3114502"/>
                <a:ext cx="71842"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Oval 33"/>
              <p:cNvSpPr>
                <a:spLocks noChangeArrowheads="1"/>
              </p:cNvSpPr>
              <p:nvPr/>
            </p:nvSpPr>
            <p:spPr bwMode="auto">
              <a:xfrm>
                <a:off x="6574293" y="3774007"/>
                <a:ext cx="71842"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Oval 34"/>
              <p:cNvSpPr>
                <a:spLocks noChangeArrowheads="1"/>
              </p:cNvSpPr>
              <p:nvPr/>
            </p:nvSpPr>
            <p:spPr bwMode="auto">
              <a:xfrm>
                <a:off x="5953579" y="3805617"/>
                <a:ext cx="71842"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Oval 35"/>
              <p:cNvSpPr>
                <a:spLocks noChangeArrowheads="1"/>
              </p:cNvSpPr>
              <p:nvPr/>
            </p:nvSpPr>
            <p:spPr bwMode="auto">
              <a:xfrm>
                <a:off x="4973656" y="5163420"/>
                <a:ext cx="68968"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Oval 36"/>
              <p:cNvSpPr>
                <a:spLocks noChangeArrowheads="1"/>
              </p:cNvSpPr>
              <p:nvPr/>
            </p:nvSpPr>
            <p:spPr bwMode="auto">
              <a:xfrm>
                <a:off x="5272518" y="3480894"/>
                <a:ext cx="68968"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Oval 37"/>
              <p:cNvSpPr>
                <a:spLocks noChangeArrowheads="1"/>
              </p:cNvSpPr>
              <p:nvPr/>
            </p:nvSpPr>
            <p:spPr bwMode="auto">
              <a:xfrm>
                <a:off x="4437715" y="3026856"/>
                <a:ext cx="71842"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Oval 39"/>
              <p:cNvSpPr>
                <a:spLocks noChangeArrowheads="1"/>
              </p:cNvSpPr>
              <p:nvPr/>
            </p:nvSpPr>
            <p:spPr bwMode="auto">
              <a:xfrm>
                <a:off x="4717898" y="2930588"/>
                <a:ext cx="68968"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Oval 40"/>
              <p:cNvSpPr>
                <a:spLocks noChangeArrowheads="1"/>
              </p:cNvSpPr>
              <p:nvPr/>
            </p:nvSpPr>
            <p:spPr bwMode="auto">
              <a:xfrm>
                <a:off x="4483694" y="3161917"/>
                <a:ext cx="68968"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Oval 41"/>
              <p:cNvSpPr>
                <a:spLocks noChangeArrowheads="1"/>
              </p:cNvSpPr>
              <p:nvPr/>
            </p:nvSpPr>
            <p:spPr bwMode="auto">
              <a:xfrm>
                <a:off x="4699219" y="3146112"/>
                <a:ext cx="71842"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Oval 42"/>
              <p:cNvSpPr>
                <a:spLocks noChangeArrowheads="1"/>
              </p:cNvSpPr>
              <p:nvPr/>
            </p:nvSpPr>
            <p:spPr bwMode="auto">
              <a:xfrm>
                <a:off x="4742325" y="3068524"/>
                <a:ext cx="68968" cy="6753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Oval 43"/>
              <p:cNvSpPr>
                <a:spLocks noChangeArrowheads="1"/>
              </p:cNvSpPr>
              <p:nvPr/>
            </p:nvSpPr>
            <p:spPr bwMode="auto">
              <a:xfrm>
                <a:off x="4365873" y="3327153"/>
                <a:ext cx="67531"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Oval 44"/>
              <p:cNvSpPr>
                <a:spLocks noChangeArrowheads="1"/>
              </p:cNvSpPr>
              <p:nvPr/>
            </p:nvSpPr>
            <p:spPr bwMode="auto">
              <a:xfrm>
                <a:off x="4237994" y="3585782"/>
                <a:ext cx="67531"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Oval 45"/>
              <p:cNvSpPr>
                <a:spLocks noChangeArrowheads="1"/>
              </p:cNvSpPr>
              <p:nvPr/>
            </p:nvSpPr>
            <p:spPr bwMode="auto">
              <a:xfrm>
                <a:off x="4727956" y="3295543"/>
                <a:ext cx="67531"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Oval 46"/>
              <p:cNvSpPr>
                <a:spLocks noChangeArrowheads="1"/>
              </p:cNvSpPr>
              <p:nvPr/>
            </p:nvSpPr>
            <p:spPr bwMode="auto">
              <a:xfrm>
                <a:off x="4798361" y="3148986"/>
                <a:ext cx="68968"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Oval 47"/>
              <p:cNvSpPr>
                <a:spLocks noChangeArrowheads="1"/>
              </p:cNvSpPr>
              <p:nvPr/>
            </p:nvSpPr>
            <p:spPr bwMode="auto">
              <a:xfrm>
                <a:off x="4883135" y="3105881"/>
                <a:ext cx="68968"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Oval 48"/>
              <p:cNvSpPr>
                <a:spLocks noChangeArrowheads="1"/>
              </p:cNvSpPr>
              <p:nvPr/>
            </p:nvSpPr>
            <p:spPr bwMode="auto">
              <a:xfrm>
                <a:off x="4883135" y="3196401"/>
                <a:ext cx="71842"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Oval 49"/>
              <p:cNvSpPr>
                <a:spLocks noChangeArrowheads="1"/>
              </p:cNvSpPr>
              <p:nvPr/>
            </p:nvSpPr>
            <p:spPr bwMode="auto">
              <a:xfrm>
                <a:off x="5069924" y="3292669"/>
                <a:ext cx="68968"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Oval 50"/>
              <p:cNvSpPr>
                <a:spLocks noChangeArrowheads="1"/>
              </p:cNvSpPr>
              <p:nvPr/>
            </p:nvSpPr>
            <p:spPr bwMode="auto">
              <a:xfrm>
                <a:off x="4979403" y="3239506"/>
                <a:ext cx="68968"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Oval 51"/>
              <p:cNvSpPr>
                <a:spLocks noChangeArrowheads="1"/>
              </p:cNvSpPr>
              <p:nvPr/>
            </p:nvSpPr>
            <p:spPr bwMode="auto">
              <a:xfrm>
                <a:off x="4957850" y="3011050"/>
                <a:ext cx="68968"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Oval 52"/>
              <p:cNvSpPr>
                <a:spLocks noChangeArrowheads="1"/>
              </p:cNvSpPr>
              <p:nvPr/>
            </p:nvSpPr>
            <p:spPr bwMode="auto">
              <a:xfrm>
                <a:off x="5069924" y="3199275"/>
                <a:ext cx="68968"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Oval 53"/>
              <p:cNvSpPr>
                <a:spLocks noChangeArrowheads="1"/>
              </p:cNvSpPr>
              <p:nvPr/>
            </p:nvSpPr>
            <p:spPr bwMode="auto">
              <a:xfrm>
                <a:off x="4970782" y="3117376"/>
                <a:ext cx="68968"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Oval 54"/>
              <p:cNvSpPr>
                <a:spLocks noChangeArrowheads="1"/>
              </p:cNvSpPr>
              <p:nvPr/>
            </p:nvSpPr>
            <p:spPr bwMode="auto">
              <a:xfrm>
                <a:off x="4259547" y="3342958"/>
                <a:ext cx="68968"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Oval 55"/>
              <p:cNvSpPr>
                <a:spLocks noChangeArrowheads="1"/>
              </p:cNvSpPr>
              <p:nvPr/>
            </p:nvSpPr>
            <p:spPr bwMode="auto">
              <a:xfrm>
                <a:off x="2477868" y="2712190"/>
                <a:ext cx="68968"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Oval 56"/>
              <p:cNvSpPr>
                <a:spLocks noChangeArrowheads="1"/>
              </p:cNvSpPr>
              <p:nvPr/>
            </p:nvSpPr>
            <p:spPr bwMode="auto">
              <a:xfrm>
                <a:off x="1414608" y="2911909"/>
                <a:ext cx="71842"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Oval 57"/>
              <p:cNvSpPr>
                <a:spLocks noChangeArrowheads="1"/>
              </p:cNvSpPr>
              <p:nvPr/>
            </p:nvSpPr>
            <p:spPr bwMode="auto">
              <a:xfrm>
                <a:off x="1286729" y="3590093"/>
                <a:ext cx="68968" cy="6753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Oval 58"/>
              <p:cNvSpPr>
                <a:spLocks noChangeArrowheads="1"/>
              </p:cNvSpPr>
              <p:nvPr/>
            </p:nvSpPr>
            <p:spPr bwMode="auto">
              <a:xfrm>
                <a:off x="1667491" y="3842974"/>
                <a:ext cx="67531"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Oval 59"/>
              <p:cNvSpPr>
                <a:spLocks noChangeArrowheads="1"/>
              </p:cNvSpPr>
              <p:nvPr/>
            </p:nvSpPr>
            <p:spPr bwMode="auto">
              <a:xfrm>
                <a:off x="2736499" y="4492421"/>
                <a:ext cx="71842"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Oval 60"/>
              <p:cNvSpPr>
                <a:spLocks noChangeArrowheads="1"/>
              </p:cNvSpPr>
              <p:nvPr/>
            </p:nvSpPr>
            <p:spPr bwMode="auto">
              <a:xfrm>
                <a:off x="2403152" y="5088705"/>
                <a:ext cx="68968"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Oval 61"/>
              <p:cNvSpPr>
                <a:spLocks noChangeArrowheads="1"/>
              </p:cNvSpPr>
              <p:nvPr/>
            </p:nvSpPr>
            <p:spPr bwMode="auto">
              <a:xfrm>
                <a:off x="4674793" y="3049845"/>
                <a:ext cx="71842" cy="6753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Oval 62"/>
              <p:cNvSpPr>
                <a:spLocks noChangeArrowheads="1"/>
              </p:cNvSpPr>
              <p:nvPr/>
            </p:nvSpPr>
            <p:spPr bwMode="auto">
              <a:xfrm>
                <a:off x="4630251" y="2720811"/>
                <a:ext cx="68968"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Oval 63"/>
              <p:cNvSpPr>
                <a:spLocks noChangeArrowheads="1"/>
              </p:cNvSpPr>
              <p:nvPr/>
            </p:nvSpPr>
            <p:spPr bwMode="auto">
              <a:xfrm>
                <a:off x="4758130" y="2755295"/>
                <a:ext cx="71842"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Oval 64"/>
              <p:cNvSpPr>
                <a:spLocks noChangeArrowheads="1"/>
              </p:cNvSpPr>
              <p:nvPr/>
            </p:nvSpPr>
            <p:spPr bwMode="auto">
              <a:xfrm>
                <a:off x="5026819" y="2727995"/>
                <a:ext cx="68968"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Oval 65"/>
              <p:cNvSpPr>
                <a:spLocks noChangeArrowheads="1"/>
              </p:cNvSpPr>
              <p:nvPr/>
            </p:nvSpPr>
            <p:spPr bwMode="auto">
              <a:xfrm>
                <a:off x="4805546" y="3026856"/>
                <a:ext cx="68968" cy="6896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Oval 66"/>
              <p:cNvSpPr>
                <a:spLocks noChangeArrowheads="1"/>
              </p:cNvSpPr>
              <p:nvPr/>
            </p:nvSpPr>
            <p:spPr bwMode="auto">
              <a:xfrm>
                <a:off x="7370302" y="4239539"/>
                <a:ext cx="67531"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Oval 67"/>
              <p:cNvSpPr>
                <a:spLocks noChangeArrowheads="1"/>
              </p:cNvSpPr>
              <p:nvPr/>
            </p:nvSpPr>
            <p:spPr bwMode="auto">
              <a:xfrm>
                <a:off x="7445017" y="3979473"/>
                <a:ext cx="71842"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Oval 68"/>
              <p:cNvSpPr>
                <a:spLocks noChangeArrowheads="1"/>
              </p:cNvSpPr>
              <p:nvPr/>
            </p:nvSpPr>
            <p:spPr bwMode="auto">
              <a:xfrm>
                <a:off x="7735258" y="3680613"/>
                <a:ext cx="67531"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Oval 64"/>
              <p:cNvSpPr>
                <a:spLocks noChangeArrowheads="1"/>
              </p:cNvSpPr>
              <p:nvPr/>
            </p:nvSpPr>
            <p:spPr bwMode="auto">
              <a:xfrm>
                <a:off x="5625545" y="2815079"/>
                <a:ext cx="68968" cy="7184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13" Type="http://schemas.openxmlformats.org/officeDocument/2006/relationships/tags" Target="../tags/tag8.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tags" Target="../tags/tag2.xml"/><Relationship Id="rId12" Type="http://schemas.openxmlformats.org/officeDocument/2006/relationships/tags" Target="../tags/tag7.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vmlDrawing" Target="../drawings/vmlDrawing1.vml"/><Relationship Id="rId11" Type="http://schemas.openxmlformats.org/officeDocument/2006/relationships/tags" Target="../tags/tag6.xml"/><Relationship Id="rId5" Type="http://schemas.openxmlformats.org/officeDocument/2006/relationships/theme" Target="../theme/theme1.xml"/><Relationship Id="rId15" Type="http://schemas.openxmlformats.org/officeDocument/2006/relationships/tags" Target="../tags/tag10.xml"/><Relationship Id="rId10"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tags" Target="../tags/tag4.xml"/><Relationship Id="rId14" Type="http://schemas.openxmlformats.org/officeDocument/2006/relationships/tags" Target="../tags/tag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18" Type="http://schemas.openxmlformats.org/officeDocument/2006/relationships/image" Target="../media/image6.png"/><Relationship Id="rId26" Type="http://schemas.openxmlformats.org/officeDocument/2006/relationships/image" Target="../media/image10.gif"/><Relationship Id="rId3" Type="http://schemas.openxmlformats.org/officeDocument/2006/relationships/vmlDrawing" Target="../drawings/vmlDrawing4.vml"/><Relationship Id="rId21" Type="http://schemas.openxmlformats.org/officeDocument/2006/relationships/hyperlink" Target="http://www.twitter.com/capgemini" TargetMode="External"/><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hyperlink" Target="http://www.facebook.com/Capgemini" TargetMode="External"/><Relationship Id="rId25" Type="http://schemas.openxmlformats.org/officeDocument/2006/relationships/hyperlink" Target="http://www.slideshare.net/capgemini" TargetMode="External"/><Relationship Id="rId2" Type="http://schemas.openxmlformats.org/officeDocument/2006/relationships/theme" Target="../theme/theme2.xml"/><Relationship Id="rId16" Type="http://schemas.openxmlformats.org/officeDocument/2006/relationships/image" Target="../media/image1.emf"/><Relationship Id="rId20" Type="http://schemas.openxmlformats.org/officeDocument/2006/relationships/image" Target="../media/image7.png"/><Relationship Id="rId29" Type="http://schemas.openxmlformats.org/officeDocument/2006/relationships/hyperlink" Target="http://www.capgemini.com/" TargetMode="External"/><Relationship Id="rId1" Type="http://schemas.openxmlformats.org/officeDocument/2006/relationships/slideLayout" Target="../slideLayouts/slideLayout5.xml"/><Relationship Id="rId6" Type="http://schemas.openxmlformats.org/officeDocument/2006/relationships/tags" Target="../tags/tag22.xml"/><Relationship Id="rId11" Type="http://schemas.openxmlformats.org/officeDocument/2006/relationships/tags" Target="../tags/tag27.xml"/><Relationship Id="rId24" Type="http://schemas.openxmlformats.org/officeDocument/2006/relationships/image" Target="../media/image9.png"/><Relationship Id="rId5" Type="http://schemas.openxmlformats.org/officeDocument/2006/relationships/tags" Target="../tags/tag21.xml"/><Relationship Id="rId15" Type="http://schemas.openxmlformats.org/officeDocument/2006/relationships/oleObject" Target="../embeddings/oleObject4.bin"/><Relationship Id="rId23" Type="http://schemas.openxmlformats.org/officeDocument/2006/relationships/hyperlink" Target="http://www.youtube.com/capgemini" TargetMode="External"/><Relationship Id="rId28" Type="http://schemas.openxmlformats.org/officeDocument/2006/relationships/image" Target="../media/image4.emf"/><Relationship Id="rId10" Type="http://schemas.openxmlformats.org/officeDocument/2006/relationships/tags" Target="../tags/tag26.xml"/><Relationship Id="rId19" Type="http://schemas.openxmlformats.org/officeDocument/2006/relationships/hyperlink" Target="http://www.linkedin.com/company/capgemini" TargetMode="Externa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tags" Target="../tags/tag30.xml"/><Relationship Id="rId22" Type="http://schemas.openxmlformats.org/officeDocument/2006/relationships/image" Target="../media/image8.png"/><Relationship Id="rId27" Type="http://schemas.openxmlformats.org/officeDocument/2006/relationships/image" Target="../media/image11.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7"/>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275" name="think-cell Slide" r:id="rId16" imgW="360" imgH="360" progId="">
                  <p:embed/>
                </p:oleObj>
              </mc:Choice>
              <mc:Fallback>
                <p:oleObj name="think-cell Slide" r:id="rId16" imgW="360" imgH="360" progId="">
                  <p:embed/>
                  <p:pic>
                    <p:nvPicPr>
                      <p:cNvPr id="0" name="Picture 2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8"/>
            </p:custDataLst>
          </p:nvPr>
        </p:nvSpPr>
        <p:spPr>
          <a:xfrm>
            <a:off x="2" y="2"/>
            <a:ext cx="9144000" cy="1002135"/>
          </a:xfrm>
          <a:prstGeom prst="rect">
            <a:avLst/>
          </a:prstGeom>
        </p:spPr>
        <p:txBody>
          <a:bodyPr vert="horz" lIns="0" tIns="33059" rIns="0"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9"/>
            </p:custDataLst>
          </p:nvPr>
        </p:nvSpPr>
        <p:spPr>
          <a:xfrm>
            <a:off x="266700" y="1495427"/>
            <a:ext cx="8610600" cy="4772025"/>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0"/>
            </p:custDataLst>
          </p:nvPr>
        </p:nvSpPr>
        <p:spPr>
          <a:xfrm>
            <a:off x="8827277"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1"/>
                </a:solidFill>
              </a:rPr>
              <a:pPr algn="ctr"/>
              <a:t>‹#›</a:t>
            </a:fld>
            <a:endParaRPr lang="en-US" sz="700" dirty="0">
              <a:solidFill>
                <a:schemeClr val="tx1"/>
              </a:solidFill>
            </a:endParaRPr>
          </a:p>
        </p:txBody>
      </p:sp>
      <p:sp>
        <p:nvSpPr>
          <p:cNvPr id="12" name="Rectangle 11"/>
          <p:cNvSpPr>
            <a:spLocks noChangeArrowheads="1"/>
          </p:cNvSpPr>
          <p:nvPr>
            <p:custDataLst>
              <p:tags r:id="rId11"/>
            </p:custDataLst>
          </p:nvPr>
        </p:nvSpPr>
        <p:spPr bwMode="auto">
          <a:xfrm>
            <a:off x="6043247" y="6601508"/>
            <a:ext cx="2635961"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1"/>
                </a:solidFill>
                <a:latin typeface="+mj-lt"/>
                <a:cs typeface="Helvetica Light"/>
              </a:rPr>
              <a:t>Copyright © Capgemini 2016. All Rights Reserved</a:t>
            </a:r>
          </a:p>
        </p:txBody>
      </p:sp>
      <p:sp>
        <p:nvSpPr>
          <p:cNvPr id="13" name="Rectangle 12"/>
          <p:cNvSpPr/>
          <p:nvPr>
            <p:custDataLst>
              <p:tags r:id="rId12"/>
            </p:custDataLst>
          </p:nvPr>
        </p:nvSpPr>
        <p:spPr>
          <a:xfrm>
            <a:off x="6911927" y="6449121"/>
            <a:ext cx="1767281" cy="195814"/>
          </a:xfrm>
          <a:prstGeom prst="rect">
            <a:avLst/>
          </a:prstGeom>
        </p:spPr>
        <p:txBody>
          <a:bodyPr wrap="none" lIns="35997" tIns="35997" rIns="35997" bIns="35997" anchor="b" anchorCtr="0">
            <a:no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b="0" baseline="0" dirty="0" smtClean="0">
                <a:solidFill>
                  <a:schemeClr val="tx1"/>
                </a:solidFill>
                <a:latin typeface="+mj-lt"/>
              </a:rPr>
              <a:t>CFS POC on SoftLayer  | July 2016</a:t>
            </a:r>
            <a:endParaRPr lang="en-US" sz="700" b="0" dirty="0" smtClean="0">
              <a:solidFill>
                <a:schemeClr val="tx1"/>
              </a:solidFill>
              <a:latin typeface="+mj-lt"/>
            </a:endParaRPr>
          </a:p>
        </p:txBody>
      </p:sp>
      <p:pic>
        <p:nvPicPr>
          <p:cNvPr id="17" name="Picture 103" descr="C:\Users\UserSim\Desktop\Capgemini\Capgemini_logo_cmyk.png"/>
          <p:cNvPicPr>
            <a:picLocks noChangeAspect="1" noChangeArrowheads="1"/>
          </p:cNvPicPr>
          <p:nvPr>
            <p:custDataLst>
              <p:tags r:id="rId13"/>
            </p:custDataLst>
          </p:nvPr>
        </p:nvPicPr>
        <p:blipFill>
          <a:blip r:embed="rId18" cstate="email"/>
          <a:stretch>
            <a:fillRect/>
          </a:stretch>
        </p:blipFill>
        <p:spPr bwMode="auto">
          <a:xfrm>
            <a:off x="265904" y="6471217"/>
            <a:ext cx="1152795" cy="271246"/>
          </a:xfrm>
          <a:prstGeom prst="rect">
            <a:avLst/>
          </a:prstGeom>
          <a:noFill/>
          <a:ln>
            <a:noFill/>
          </a:ln>
        </p:spPr>
      </p:pic>
      <p:cxnSp>
        <p:nvCxnSpPr>
          <p:cNvPr id="14" name="Straight Connector 5"/>
          <p:cNvCxnSpPr/>
          <p:nvPr>
            <p:custDataLst>
              <p:tags r:id="rId14"/>
            </p:custDataLst>
          </p:nvPr>
        </p:nvCxnSpPr>
        <p:spPr>
          <a:xfrm flipH="1">
            <a:off x="3"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8" name="Freeform 4"/>
          <p:cNvSpPr>
            <a:spLocks noChangeAspect="1"/>
          </p:cNvSpPr>
          <p:nvPr>
            <p:custDataLst>
              <p:tags r:id="rId15"/>
            </p:custDataLst>
          </p:nvPr>
        </p:nvSpPr>
        <p:spPr bwMode="auto">
          <a:xfrm>
            <a:off x="2" y="676406"/>
            <a:ext cx="9144000" cy="672114"/>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chemeClr val="accent3"/>
              </a:solidFill>
            </a:endParaRPr>
          </a:p>
        </p:txBody>
      </p:sp>
    </p:spTree>
  </p:cSld>
  <p:clrMap bg1="lt1" tx1="dk1" bg2="lt2" tx2="dk2" accent1="accent1" accent2="accent2" accent3="accent3" accent4="accent4" accent5="accent5" accent6="accent6" hlink="hlink" folHlink="folHlink"/>
  <p:sldLayoutIdLst>
    <p:sldLayoutId id="2147483969" r:id="rId1"/>
    <p:sldLayoutId id="2147483964" r:id="rId2"/>
    <p:sldLayoutId id="2147484010" r:id="rId3"/>
    <p:sldLayoutId id="2147484013" r:id="rId4"/>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400" b="0" kern="1200">
          <a:solidFill>
            <a:schemeClr val="tx1"/>
          </a:solidFill>
          <a:latin typeface="+mj-lt"/>
          <a:ea typeface="+mj-ea"/>
          <a:cs typeface="+mj-cs"/>
        </a:defRPr>
      </a:lvl1pPr>
    </p:titleStyle>
    <p:bodyStyle>
      <a:lvl1pPr marL="228600" indent="-228600" algn="l" defTabSz="914342" rtl="0" eaLnBrk="1" latinLnBrk="0" hangingPunct="1">
        <a:spcBef>
          <a:spcPts val="0"/>
        </a:spcBef>
        <a:spcAft>
          <a:spcPts val="600"/>
        </a:spcAft>
        <a:buClr>
          <a:schemeClr val="accent3"/>
        </a:buClr>
        <a:buFont typeface="Wingdings" pitchFamily="2" charset="2"/>
        <a:buChar char="§"/>
        <a:defRPr sz="2000" b="0" kern="1200">
          <a:solidFill>
            <a:schemeClr val="bg2">
              <a:lumMod val="50000"/>
            </a:schemeClr>
          </a:solidFill>
          <a:latin typeface="+mn-lt"/>
          <a:ea typeface="+mn-ea"/>
          <a:cs typeface="+mn-cs"/>
        </a:defRPr>
      </a:lvl1pPr>
      <a:lvl2pPr marL="457200" indent="-228600" algn="l" defTabSz="914342" rtl="0" eaLnBrk="1" latinLnBrk="0" hangingPunct="1">
        <a:spcBef>
          <a:spcPts val="0"/>
        </a:spcBef>
        <a:spcAft>
          <a:spcPts val="600"/>
        </a:spcAft>
        <a:buClr>
          <a:schemeClr val="accent3"/>
        </a:buClr>
        <a:buFont typeface="Arial" pitchFamily="34" charset="0"/>
        <a:buChar char="•"/>
        <a:defRPr sz="1800" b="0" kern="1200">
          <a:solidFill>
            <a:schemeClr val="bg2">
              <a:lumMod val="50000"/>
            </a:schemeClr>
          </a:solidFill>
          <a:latin typeface="+mn-lt"/>
          <a:ea typeface="+mn-ea"/>
          <a:cs typeface="+mn-cs"/>
        </a:defRPr>
      </a:lvl2pPr>
      <a:lvl3pPr marL="685800" indent="-228600" algn="l" defTabSz="914342" rtl="0" eaLnBrk="1" latinLnBrk="0" hangingPunct="1">
        <a:spcBef>
          <a:spcPts val="0"/>
        </a:spcBef>
        <a:spcAft>
          <a:spcPts val="600"/>
        </a:spcAft>
        <a:buClr>
          <a:schemeClr val="accent3"/>
        </a:buClr>
        <a:buFont typeface="Arial" pitchFamily="34" charset="0"/>
        <a:buChar char="–"/>
        <a:defRPr sz="1600" kern="1200">
          <a:solidFill>
            <a:schemeClr val="bg2">
              <a:lumMod val="50000"/>
            </a:schemeClr>
          </a:solidFill>
          <a:latin typeface="+mn-lt"/>
          <a:ea typeface="+mn-ea"/>
          <a:cs typeface="+mn-cs"/>
        </a:defRPr>
      </a:lvl3pPr>
      <a:lvl4pPr marL="914400" marR="0" indent="-228600" algn="l" defTabSz="914342" rtl="0" eaLnBrk="1" fontAlgn="auto" latinLnBrk="0" hangingPunct="1">
        <a:lnSpc>
          <a:spcPct val="100000"/>
        </a:lnSpc>
        <a:spcBef>
          <a:spcPts val="0"/>
        </a:spcBef>
        <a:spcAft>
          <a:spcPts val="0"/>
        </a:spcAft>
        <a:buClr>
          <a:schemeClr val="accent3"/>
        </a:buClr>
        <a:buSzTx/>
        <a:buFont typeface="Courier New" pitchFamily="49" charset="0"/>
        <a:buChar char="o"/>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1" name="Rectangle 7"/>
          <p:cNvSpPr>
            <a:spLocks noChangeAspect="1"/>
          </p:cNvSpPr>
          <p:nvPr userDrawn="1">
            <p:custDataLst>
              <p:tags r:id="rId4"/>
            </p:custDataLst>
          </p:nvPr>
        </p:nvSpPr>
        <p:spPr bwMode="auto">
          <a:xfrm flipV="1">
            <a:off x="0" y="1704977"/>
            <a:ext cx="9144000" cy="51720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132036 w 10564614"/>
              <a:gd name="connsiteY6" fmla="*/ 208066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363945 w 10564614"/>
              <a:gd name="connsiteY5" fmla="*/ 427792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646636 w 10564614"/>
              <a:gd name="connsiteY6" fmla="*/ 395326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349559 w 10564614"/>
              <a:gd name="connsiteY0" fmla="*/ 166453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3360"/>
              <a:gd name="connsiteY0" fmla="*/ 0 h 5657661"/>
              <a:gd name="connsiteX1" fmla="*/ 10563360 w 10563360"/>
              <a:gd name="connsiteY1" fmla="*/ 5657661 h 5657661"/>
              <a:gd name="connsiteX2" fmla="*/ 9024770 w 10563360"/>
              <a:gd name="connsiteY2" fmla="*/ 4808920 h 5657661"/>
              <a:gd name="connsiteX3" fmla="*/ 2295231 w 10563360"/>
              <a:gd name="connsiteY3" fmla="*/ 4794064 h 5657661"/>
              <a:gd name="connsiteX4" fmla="*/ 1200559 w 10563360"/>
              <a:gd name="connsiteY4" fmla="*/ 4072264 h 5657661"/>
              <a:gd name="connsiteX5" fmla="*/ 0 w 10563360"/>
              <a:gd name="connsiteY5" fmla="*/ 4795927 h 5657661"/>
              <a:gd name="connsiteX6" fmla="*/ 0 w 10563360"/>
              <a:gd name="connsiteY6" fmla="*/ 0 h 5657661"/>
              <a:gd name="connsiteX0" fmla="*/ 10562847 w 10562847"/>
              <a:gd name="connsiteY0" fmla="*/ 0 h 5064672"/>
              <a:gd name="connsiteX1" fmla="*/ 10198903 w 10562847"/>
              <a:gd name="connsiteY1" fmla="*/ 5064672 h 5064672"/>
              <a:gd name="connsiteX2" fmla="*/ 9024770 w 10562847"/>
              <a:gd name="connsiteY2" fmla="*/ 4808920 h 5064672"/>
              <a:gd name="connsiteX3" fmla="*/ 2295231 w 10562847"/>
              <a:gd name="connsiteY3" fmla="*/ 4794064 h 5064672"/>
              <a:gd name="connsiteX4" fmla="*/ 1200559 w 10562847"/>
              <a:gd name="connsiteY4" fmla="*/ 4072264 h 5064672"/>
              <a:gd name="connsiteX5" fmla="*/ 0 w 10562847"/>
              <a:gd name="connsiteY5" fmla="*/ 4795927 h 5064672"/>
              <a:gd name="connsiteX6" fmla="*/ 0 w 10562847"/>
              <a:gd name="connsiteY6" fmla="*/ 0 h 5064672"/>
              <a:gd name="connsiteX0" fmla="*/ 10562847 w 10562847"/>
              <a:gd name="connsiteY0" fmla="*/ 0 h 5648998"/>
              <a:gd name="connsiteX1" fmla="*/ 10562847 w 10562847"/>
              <a:gd name="connsiteY1" fmla="*/ 5648998 h 5648998"/>
              <a:gd name="connsiteX2" fmla="*/ 9024770 w 10562847"/>
              <a:gd name="connsiteY2" fmla="*/ 4808920 h 5648998"/>
              <a:gd name="connsiteX3" fmla="*/ 2295231 w 10562847"/>
              <a:gd name="connsiteY3" fmla="*/ 4794064 h 5648998"/>
              <a:gd name="connsiteX4" fmla="*/ 1200559 w 10562847"/>
              <a:gd name="connsiteY4" fmla="*/ 4072264 h 5648998"/>
              <a:gd name="connsiteX5" fmla="*/ 0 w 10562847"/>
              <a:gd name="connsiteY5" fmla="*/ 4795927 h 5648998"/>
              <a:gd name="connsiteX6" fmla="*/ 0 w 10562847"/>
              <a:gd name="connsiteY6" fmla="*/ 0 h 5648998"/>
              <a:gd name="connsiteX0" fmla="*/ 10562847 w 10562847"/>
              <a:gd name="connsiteY0" fmla="*/ 470747 h 6119745"/>
              <a:gd name="connsiteX1" fmla="*/ 10562847 w 10562847"/>
              <a:gd name="connsiteY1" fmla="*/ 6119745 h 6119745"/>
              <a:gd name="connsiteX2" fmla="*/ 9024770 w 10562847"/>
              <a:gd name="connsiteY2" fmla="*/ 5279667 h 6119745"/>
              <a:gd name="connsiteX3" fmla="*/ 2295231 w 10562847"/>
              <a:gd name="connsiteY3" fmla="*/ 5264811 h 6119745"/>
              <a:gd name="connsiteX4" fmla="*/ 1200559 w 10562847"/>
              <a:gd name="connsiteY4" fmla="*/ 4543011 h 6119745"/>
              <a:gd name="connsiteX5" fmla="*/ 0 w 10562847"/>
              <a:gd name="connsiteY5" fmla="*/ 5266674 h 6119745"/>
              <a:gd name="connsiteX6" fmla="*/ 0 w 10562847"/>
              <a:gd name="connsiteY6" fmla="*/ 0 h 6119745"/>
              <a:gd name="connsiteX0" fmla="*/ 10562847 w 10562847"/>
              <a:gd name="connsiteY0" fmla="*/ 0 h 6119745"/>
              <a:gd name="connsiteX1" fmla="*/ 10562847 w 10562847"/>
              <a:gd name="connsiteY1" fmla="*/ 6119745 h 6119745"/>
              <a:gd name="connsiteX2" fmla="*/ 9024770 w 10562847"/>
              <a:gd name="connsiteY2" fmla="*/ 5279667 h 6119745"/>
              <a:gd name="connsiteX3" fmla="*/ 2295231 w 10562847"/>
              <a:gd name="connsiteY3" fmla="*/ 5264811 h 6119745"/>
              <a:gd name="connsiteX4" fmla="*/ 1200559 w 10562847"/>
              <a:gd name="connsiteY4" fmla="*/ 4543011 h 6119745"/>
              <a:gd name="connsiteX5" fmla="*/ 0 w 10562847"/>
              <a:gd name="connsiteY5" fmla="*/ 5266674 h 6119745"/>
              <a:gd name="connsiteX6" fmla="*/ 0 w 10562847"/>
              <a:gd name="connsiteY6" fmla="*/ 0 h 6119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2847" h="6119745">
                <a:moveTo>
                  <a:pt x="10562847" y="0"/>
                </a:moveTo>
                <a:lnTo>
                  <a:pt x="10562847" y="6119745"/>
                </a:lnTo>
                <a:cubicBezTo>
                  <a:pt x="10190428" y="5382408"/>
                  <a:pt x="9462356" y="5263722"/>
                  <a:pt x="9024770" y="5279667"/>
                </a:cubicBezTo>
                <a:lnTo>
                  <a:pt x="2295231" y="5264811"/>
                </a:lnTo>
                <a:cubicBezTo>
                  <a:pt x="1854598" y="5265359"/>
                  <a:pt x="1423669" y="5015057"/>
                  <a:pt x="1200559" y="4543011"/>
                </a:cubicBezTo>
                <a:cubicBezTo>
                  <a:pt x="965203" y="5221465"/>
                  <a:pt x="278640" y="5265796"/>
                  <a:pt x="0" y="5266674"/>
                </a:cubicBezTo>
                <a:lnTo>
                  <a:pt x="0" y="0"/>
                </a:lnTo>
              </a:path>
            </a:pathLst>
          </a:custGeom>
          <a:gradFill>
            <a:gsLst>
              <a:gs pos="0">
                <a:schemeClr val="tx1"/>
              </a:gs>
              <a:gs pos="100000">
                <a:schemeClr val="accent5"/>
              </a:gs>
              <a:gs pos="100000">
                <a:schemeClr val="accent5"/>
              </a:gs>
            </a:gsLst>
            <a:lin ang="18900000" scaled="1"/>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12" name="Object 11" hidden="1"/>
          <p:cNvGraphicFramePr>
            <a:graphicFrameLocks noChangeAspect="1"/>
          </p:cNvGraphicFramePr>
          <p:nvPr>
            <p:custDataLst>
              <p:tags r:id="rId5"/>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20096" name="think-cell Slide" r:id="rId15" imgW="360" imgH="360" progId="">
                  <p:embed/>
                </p:oleObj>
              </mc:Choice>
              <mc:Fallback>
                <p:oleObj name="think-cell Slide" r:id="rId15" imgW="360" imgH="360" progId="">
                  <p:embed/>
                  <p:pic>
                    <p:nvPicPr>
                      <p:cNvPr id="0" name="Picture 2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p:cNvSpPr/>
          <p:nvPr>
            <p:custDataLst>
              <p:tags r:id="rId6"/>
            </p:custDataLst>
          </p:nvPr>
        </p:nvSpPr>
        <p:spPr>
          <a:xfrm>
            <a:off x="5099002" y="6271949"/>
            <a:ext cx="4045000" cy="389929"/>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 and confidential.</a:t>
            </a:r>
            <a:br>
              <a:rPr lang="en-US" sz="700" dirty="0" smtClean="0">
                <a:solidFill>
                  <a:schemeClr val="bg1"/>
                </a:solidFill>
                <a:latin typeface="Arial"/>
                <a:cs typeface="Arial"/>
              </a:rPr>
            </a:br>
            <a:r>
              <a:rPr lang="en-US" sz="700" dirty="0" smtClean="0">
                <a:solidFill>
                  <a:schemeClr val="bg1"/>
                </a:solidFill>
                <a:latin typeface="Arial"/>
                <a:cs typeface="Arial"/>
              </a:rPr>
              <a:t>It is for Capgemini</a:t>
            </a:r>
            <a:r>
              <a:rPr lang="en-US" sz="700" baseline="0" dirty="0" smtClean="0">
                <a:solidFill>
                  <a:schemeClr val="bg1"/>
                </a:solidFill>
                <a:latin typeface="Arial"/>
                <a:cs typeface="Arial"/>
              </a:rPr>
              <a:t> internal use only. </a:t>
            </a:r>
            <a:r>
              <a:rPr lang="en-US" sz="700" dirty="0" smtClean="0">
                <a:solidFill>
                  <a:schemeClr val="bg1"/>
                </a:solidFill>
                <a:latin typeface="Arial"/>
                <a:cs typeface="Arial"/>
              </a:rPr>
              <a:t>Copyright © 2016 Capgemini. </a:t>
            </a:r>
            <a:r>
              <a:rPr lang="en-US" sz="700" dirty="0">
                <a:solidFill>
                  <a:schemeClr val="bg1"/>
                </a:solidFill>
                <a:latin typeface="Arial"/>
                <a:cs typeface="Arial"/>
              </a:rPr>
              <a:t>All rights </a:t>
            </a:r>
            <a:r>
              <a:rPr lang="en-US" sz="700" dirty="0" smtClean="0">
                <a:solidFill>
                  <a:schemeClr val="bg1"/>
                </a:solidFill>
                <a:latin typeface="Arial"/>
                <a:cs typeface="Arial"/>
              </a:rPr>
              <a:t>reserved.</a:t>
            </a:r>
          </a:p>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Rightshore</a:t>
            </a:r>
            <a:r>
              <a:rPr lang="en-US" sz="700" baseline="30000" dirty="0" smtClean="0">
                <a:solidFill>
                  <a:schemeClr val="bg1"/>
                </a:solidFill>
                <a:latin typeface="Arial"/>
                <a:cs typeface="Arial"/>
              </a:rPr>
              <a:t>®</a:t>
            </a:r>
            <a:r>
              <a:rPr lang="en-US" sz="700" dirty="0" smtClean="0">
                <a:solidFill>
                  <a:schemeClr val="bg1"/>
                </a:solidFill>
                <a:latin typeface="Arial"/>
                <a:cs typeface="Arial"/>
              </a:rPr>
              <a:t> is a trademark belonging to Capgemini.</a:t>
            </a:r>
          </a:p>
        </p:txBody>
      </p:sp>
      <p:pic>
        <p:nvPicPr>
          <p:cNvPr id="16" name="Picture 3" descr="C:\Users\UserSim\Desktop\DS_icons\128x128 shadows\facebook.png">
            <a:hlinkClick r:id="rId17"/>
          </p:cNvPr>
          <p:cNvPicPr>
            <a:picLocks noChangeAspect="1" noChangeArrowheads="1"/>
          </p:cNvPicPr>
          <p:nvPr>
            <p:custDataLst>
              <p:tags r:id="rId7"/>
            </p:custDataLst>
          </p:nvPr>
        </p:nvPicPr>
        <p:blipFill>
          <a:blip r:embed="rId18" cstate="email"/>
          <a:srcRect/>
          <a:stretch>
            <a:fillRect/>
          </a:stretch>
        </p:blipFill>
        <p:spPr bwMode="auto">
          <a:xfrm>
            <a:off x="7328542" y="5932547"/>
            <a:ext cx="256821" cy="263770"/>
          </a:xfrm>
          <a:prstGeom prst="rect">
            <a:avLst/>
          </a:prstGeom>
          <a:noFill/>
        </p:spPr>
      </p:pic>
      <p:pic>
        <p:nvPicPr>
          <p:cNvPr id="17" name="Picture 4" descr="C:\Users\UserSim\Desktop\DS_icons\128x128 shadows\linkedin.png">
            <a:hlinkClick r:id="rId19"/>
          </p:cNvPr>
          <p:cNvPicPr>
            <a:picLocks noChangeAspect="1" noChangeArrowheads="1"/>
          </p:cNvPicPr>
          <p:nvPr>
            <p:custDataLst>
              <p:tags r:id="rId8"/>
            </p:custDataLst>
          </p:nvPr>
        </p:nvPicPr>
        <p:blipFill>
          <a:blip r:embed="rId20" cstate="email"/>
          <a:srcRect/>
          <a:stretch>
            <a:fillRect/>
          </a:stretch>
        </p:blipFill>
        <p:spPr bwMode="auto">
          <a:xfrm>
            <a:off x="7638153" y="5932547"/>
            <a:ext cx="259674" cy="266700"/>
          </a:xfrm>
          <a:prstGeom prst="rect">
            <a:avLst/>
          </a:prstGeom>
          <a:noFill/>
        </p:spPr>
      </p:pic>
      <p:pic>
        <p:nvPicPr>
          <p:cNvPr id="18" name="Picture 5" descr="C:\Users\UserSim\Desktop\DS_icons\128x128 shadows\twitter.png">
            <a:hlinkClick r:id="rId21"/>
          </p:cNvPr>
          <p:cNvPicPr>
            <a:picLocks noChangeAspect="1" noChangeArrowheads="1"/>
          </p:cNvPicPr>
          <p:nvPr>
            <p:custDataLst>
              <p:tags r:id="rId9"/>
            </p:custDataLst>
          </p:nvPr>
        </p:nvPicPr>
        <p:blipFill>
          <a:blip r:embed="rId22" cstate="email"/>
          <a:srcRect/>
          <a:stretch>
            <a:fillRect/>
          </a:stretch>
        </p:blipFill>
        <p:spPr bwMode="auto">
          <a:xfrm>
            <a:off x="8218819" y="5932547"/>
            <a:ext cx="259674" cy="266700"/>
          </a:xfrm>
          <a:prstGeom prst="rect">
            <a:avLst/>
          </a:prstGeom>
          <a:noFill/>
        </p:spPr>
      </p:pic>
      <p:pic>
        <p:nvPicPr>
          <p:cNvPr id="19" name="Picture 6" descr="C:\Users\UserSim\Desktop\DS_icons\128x128 shadows\youtube.png">
            <a:hlinkClick r:id="rId23"/>
          </p:cNvPr>
          <p:cNvPicPr>
            <a:picLocks noChangeAspect="1" noChangeArrowheads="1"/>
          </p:cNvPicPr>
          <p:nvPr>
            <p:custDataLst>
              <p:tags r:id="rId10"/>
            </p:custDataLst>
          </p:nvPr>
        </p:nvPicPr>
        <p:blipFill>
          <a:blip r:embed="rId24" cstate="email"/>
          <a:srcRect/>
          <a:stretch>
            <a:fillRect/>
          </a:stretch>
        </p:blipFill>
        <p:spPr bwMode="auto">
          <a:xfrm>
            <a:off x="8531283" y="5932547"/>
            <a:ext cx="259674" cy="266700"/>
          </a:xfrm>
          <a:prstGeom prst="rect">
            <a:avLst/>
          </a:prstGeom>
          <a:noFill/>
        </p:spPr>
      </p:pic>
      <p:pic>
        <p:nvPicPr>
          <p:cNvPr id="20" name="Image 22" descr="Picto_Slideshare.gif">
            <a:hlinkClick r:id="rId25"/>
          </p:cNvPr>
          <p:cNvPicPr preferRelativeResize="0">
            <a:picLocks/>
          </p:cNvPicPr>
          <p:nvPr>
            <p:custDataLst>
              <p:tags r:id="rId11"/>
            </p:custDataLst>
          </p:nvPr>
        </p:nvPicPr>
        <p:blipFill>
          <a:blip r:embed="rId26" cstate="email"/>
          <a:srcRect l="4793" t="6316" r="5718" b="7969"/>
          <a:stretch>
            <a:fillRect/>
          </a:stretch>
        </p:blipFill>
        <p:spPr>
          <a:xfrm>
            <a:off x="7950618" y="5932550"/>
            <a:ext cx="215411" cy="238125"/>
          </a:xfrm>
          <a:prstGeom prst="roundRect">
            <a:avLst/>
          </a:prstGeom>
          <a:effectLst>
            <a:outerShdw blurRad="38100" dist="25400" dir="5400000" sx="98000" sy="98000" algn="t" rotWithShape="0">
              <a:schemeClr val="tx2">
                <a:alpha val="51000"/>
              </a:schemeClr>
            </a:outerShdw>
          </a:effectLst>
        </p:spPr>
      </p:pic>
      <p:pic>
        <p:nvPicPr>
          <p:cNvPr id="22" name="Image 10" descr="Capgemini_logo_lr.tif"/>
          <p:cNvPicPr>
            <a:picLocks noChangeAspect="1"/>
          </p:cNvPicPr>
          <p:nvPr>
            <p:custDataLst>
              <p:tags r:id="rId12"/>
            </p:custDataLst>
          </p:nvPr>
        </p:nvPicPr>
        <p:blipFill>
          <a:blip r:embed="rId27" cstate="email"/>
          <a:stretch>
            <a:fillRect/>
          </a:stretch>
        </p:blipFill>
        <p:spPr>
          <a:xfrm>
            <a:off x="585622" y="843900"/>
            <a:ext cx="2912091" cy="776000"/>
          </a:xfrm>
          <a:prstGeom prst="rect">
            <a:avLst/>
          </a:prstGeom>
        </p:spPr>
      </p:pic>
      <p:pic>
        <p:nvPicPr>
          <p:cNvPr id="23" name="Picture 104" descr="C:\Users\UserSim\Desktop\Capgemini\moto.emf"/>
          <p:cNvPicPr>
            <a:picLocks noChangeAspect="1" noChangeArrowheads="1"/>
          </p:cNvPicPr>
          <p:nvPr>
            <p:custDataLst>
              <p:tags r:id="rId13"/>
            </p:custDataLst>
          </p:nvPr>
        </p:nvPicPr>
        <p:blipFill>
          <a:blip r:embed="rId28" cstate="email"/>
          <a:srcRect/>
          <a:stretch>
            <a:fillRect/>
          </a:stretch>
        </p:blipFill>
        <p:spPr bwMode="auto">
          <a:xfrm>
            <a:off x="5615061" y="1051698"/>
            <a:ext cx="2912012" cy="251225"/>
          </a:xfrm>
          <a:prstGeom prst="rect">
            <a:avLst/>
          </a:prstGeom>
          <a:noFill/>
        </p:spPr>
      </p:pic>
      <p:sp>
        <p:nvSpPr>
          <p:cNvPr id="15" name="Rectangle 14">
            <a:hlinkClick r:id="rId29"/>
          </p:cNvPr>
          <p:cNvSpPr/>
          <p:nvPr>
            <p:custDataLst>
              <p:tags r:id="rId14"/>
            </p:custDataLst>
          </p:nvPr>
        </p:nvSpPr>
        <p:spPr>
          <a:xfrm>
            <a:off x="6220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spTree>
  </p:cSld>
  <p:clrMap bg1="lt1" tx1="dk1" bg2="lt2" tx2="dk2" accent1="accent1" accent2="accent2" accent3="accent3" accent4="accent4" accent5="accent5" accent6="accent6" hlink="hlink" folHlink="folHlink"/>
  <p:sldLayoutIdLst>
    <p:sldLayoutId id="2147484006"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image" Target="../media/image1.emf"/><Relationship Id="rId2" Type="http://schemas.openxmlformats.org/officeDocument/2006/relationships/tags" Target="../tags/tag33.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www.tutorialspoint.com/python/python_for_loop.htm" TargetMode="External"/><Relationship Id="rId2" Type="http://schemas.openxmlformats.org/officeDocument/2006/relationships/hyperlink" Target="https://www.tutorialspoint.com/python/python_while_loop.htm" TargetMode="External"/><Relationship Id="rId1" Type="http://schemas.openxmlformats.org/officeDocument/2006/relationships/slideLayout" Target="../slideLayouts/slideLayout4.xml"/><Relationship Id="rId4" Type="http://schemas.openxmlformats.org/officeDocument/2006/relationships/hyperlink" Target="https://www.tutorialspoint.com/python/python_nested_loops.ht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www.tutorialspoint.com/python/" TargetMode="External"/><Relationship Id="rId2" Type="http://schemas.openxmlformats.org/officeDocument/2006/relationships/hyperlink" Target="http://www.learnpython.org/"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notesSlide" Target="../notesSlides/notesSlide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494822" name="think-cell Slide" r:id="rId6" imgW="360" imgH="360" progId="">
                  <p:embed/>
                </p:oleObj>
              </mc:Choice>
              <mc:Fallback>
                <p:oleObj name="think-cell Slide" r:id="rId6" imgW="360" imgH="360" progId="">
                  <p:embed/>
                  <p:pic>
                    <p:nvPicPr>
                      <p:cNvPr id="0" name="Picture 2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le 9"/>
          <p:cNvSpPr>
            <a:spLocks noGrp="1"/>
          </p:cNvSpPr>
          <p:nvPr>
            <p:ph type="ctrTitle"/>
            <p:custDataLst>
              <p:tags r:id="rId3"/>
            </p:custDataLst>
          </p:nvPr>
        </p:nvSpPr>
        <p:spPr>
          <a:xfrm>
            <a:off x="146539" y="4686146"/>
            <a:ext cx="5258380" cy="1188720"/>
          </a:xfrm>
        </p:spPr>
        <p:txBody>
          <a:bodyPr/>
          <a:lstStyle/>
          <a:p>
            <a:r>
              <a:rPr lang="en-US" sz="2400" dirty="0" smtClean="0"/>
              <a:t>Python Fundamentals</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Python Variable Types</a:t>
            </a:r>
            <a:endParaRPr lang="en-US" dirty="0"/>
          </a:p>
        </p:txBody>
      </p:sp>
      <p:sp>
        <p:nvSpPr>
          <p:cNvPr id="19" name="Content Placeholder 2"/>
          <p:cNvSpPr txBox="1">
            <a:spLocks/>
          </p:cNvSpPr>
          <p:nvPr/>
        </p:nvSpPr>
        <p:spPr>
          <a:xfrm>
            <a:off x="457200" y="1176950"/>
            <a:ext cx="8229600" cy="5223850"/>
          </a:xfrm>
          <a:prstGeom prst="rect">
            <a:avLst/>
          </a:prstGeom>
        </p:spPr>
        <p:txBody>
          <a:bodyPr/>
          <a:lstStyle/>
          <a:p>
            <a:pPr marL="228600" marR="0" lvl="0" indent="-228600" algn="l" defTabSz="914342" rtl="0" eaLnBrk="1" fontAlgn="auto" latinLnBrk="0" hangingPunct="1">
              <a:lnSpc>
                <a:spcPct val="100000"/>
              </a:lnSpc>
              <a:spcBef>
                <a:spcPts val="0"/>
              </a:spcBef>
              <a:spcAft>
                <a:spcPts val="600"/>
              </a:spcAft>
              <a:buClr>
                <a:schemeClr val="accent3"/>
              </a:buClr>
              <a:buSzTx/>
              <a:buFont typeface="Wingdings" pitchFamily="2" charset="2"/>
              <a:buChar char="§"/>
              <a:tabLst/>
              <a:defRPr/>
            </a:pPr>
            <a:r>
              <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rPr>
              <a:t>Variables are nothing but reserved memory locations to store values. This means that when you create a variable you reserve some space in memory.</a:t>
            </a:r>
          </a:p>
          <a:p>
            <a:pPr marL="228600" marR="0" lvl="0" indent="-228600" algn="l" defTabSz="914342" rtl="0" eaLnBrk="1" fontAlgn="auto" latinLnBrk="0" hangingPunct="1">
              <a:lnSpc>
                <a:spcPct val="100000"/>
              </a:lnSpc>
              <a:spcBef>
                <a:spcPts val="0"/>
              </a:spcBef>
              <a:spcAft>
                <a:spcPts val="600"/>
              </a:spcAft>
              <a:buClr>
                <a:schemeClr val="accent3"/>
              </a:buClr>
              <a:buSzTx/>
              <a:buFont typeface="Wingdings" pitchFamily="2" charset="2"/>
              <a:buChar char="§"/>
              <a:tabLst/>
              <a:defRPr/>
            </a:pPr>
            <a:r>
              <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rPr>
              <a:t>Based on the data type of a variable, the interpreter allocates memory and decides what can be stored in the reserved memory. Therefore, by assigning different data types to variables, you can store integers, decimals or characters in these variables.</a:t>
            </a:r>
          </a:p>
          <a:p>
            <a:pPr marL="228600" marR="0" lvl="0" indent="-228600" algn="l" defTabSz="914342" rtl="0" eaLnBrk="1" fontAlgn="auto" latinLnBrk="0" hangingPunct="1">
              <a:lnSpc>
                <a:spcPct val="100000"/>
              </a:lnSpc>
              <a:spcBef>
                <a:spcPts val="0"/>
              </a:spcBef>
              <a:spcAft>
                <a:spcPts val="600"/>
              </a:spcAft>
              <a:buClr>
                <a:schemeClr val="accent3"/>
              </a:buClr>
              <a:buSzTx/>
              <a:buFont typeface="Arial" charset="0"/>
              <a:buNone/>
              <a:tabLst/>
              <a:defRPr/>
            </a:pPr>
            <a:endParaRPr kumimoji="0" lang="en-US" sz="1800" b="1" i="0" u="none" strike="noStrike" kern="1200" cap="none" spc="0" normalizeH="0" baseline="0" noProof="0" dirty="0" smtClean="0">
              <a:ln>
                <a:noFill/>
              </a:ln>
              <a:solidFill>
                <a:schemeClr val="bg2">
                  <a:lumMod val="50000"/>
                </a:schemeClr>
              </a:solidFill>
              <a:effectLst/>
              <a:uLnTx/>
              <a:uFillTx/>
              <a:latin typeface="+mn-lt"/>
              <a:ea typeface="+mn-ea"/>
              <a:cs typeface="+mn-cs"/>
            </a:endParaRPr>
          </a:p>
          <a:p>
            <a:pPr marL="228600" marR="0" lvl="0" indent="-228600" algn="l" defTabSz="914342" rtl="0" eaLnBrk="1" fontAlgn="auto" latinLnBrk="0" hangingPunct="1">
              <a:lnSpc>
                <a:spcPct val="100000"/>
              </a:lnSpc>
              <a:spcBef>
                <a:spcPts val="0"/>
              </a:spcBef>
              <a:spcAft>
                <a:spcPts val="600"/>
              </a:spcAft>
              <a:buClr>
                <a:schemeClr val="accent3"/>
              </a:buClr>
              <a:buSzTx/>
              <a:buFont typeface="Arial" charset="0"/>
              <a:buNone/>
              <a:tabLst/>
              <a:defRPr/>
            </a:pPr>
            <a:r>
              <a:rPr kumimoji="0" lang="en-US" sz="1800" b="1" i="0" u="none" strike="noStrike" kern="1200" cap="none" spc="0" normalizeH="0" baseline="0" noProof="0" dirty="0" smtClean="0">
                <a:ln>
                  <a:noFill/>
                </a:ln>
                <a:solidFill>
                  <a:schemeClr val="bg2">
                    <a:lumMod val="50000"/>
                  </a:schemeClr>
                </a:solidFill>
                <a:effectLst/>
                <a:uLnTx/>
                <a:uFillTx/>
                <a:latin typeface="+mn-lt"/>
                <a:ea typeface="+mn-ea"/>
                <a:cs typeface="+mn-cs"/>
              </a:rPr>
              <a:t>Assigning Values to Variables:</a:t>
            </a:r>
          </a:p>
          <a:p>
            <a:pPr marL="228600" marR="0" lvl="0" indent="-228600" algn="l" defTabSz="914342" rtl="0" eaLnBrk="1" fontAlgn="auto" latinLnBrk="0" hangingPunct="1">
              <a:lnSpc>
                <a:spcPct val="100000"/>
              </a:lnSpc>
              <a:spcBef>
                <a:spcPts val="0"/>
              </a:spcBef>
              <a:spcAft>
                <a:spcPts val="600"/>
              </a:spcAft>
              <a:buClr>
                <a:schemeClr val="accent3"/>
              </a:buClr>
              <a:buSzTx/>
              <a:buFont typeface="Wingdings" pitchFamily="2" charset="2"/>
              <a:buChar char="§"/>
              <a:tabLst/>
              <a:defRPr/>
            </a:pPr>
            <a:r>
              <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rPr>
              <a:t>Python variables do not need explicit declaration to reserve memory space. The declaration happens automatically when you assign a value to a variable. The equal sign (=) is used to assign values to variables.</a:t>
            </a:r>
          </a:p>
          <a:p>
            <a:pPr marL="228600" marR="0" lvl="0" indent="-228600" algn="l" defTabSz="914342" rtl="0" eaLnBrk="1" fontAlgn="auto" latinLnBrk="0" hangingPunct="1">
              <a:lnSpc>
                <a:spcPct val="100000"/>
              </a:lnSpc>
              <a:spcBef>
                <a:spcPts val="0"/>
              </a:spcBef>
              <a:spcAft>
                <a:spcPts val="600"/>
              </a:spcAft>
              <a:buClr>
                <a:schemeClr val="accent3"/>
              </a:buClr>
              <a:buSzTx/>
              <a:buFont typeface="Wingdings" pitchFamily="2" charset="2"/>
              <a:buChar char="§"/>
              <a:tabLst/>
              <a:defRPr/>
            </a:pPr>
            <a:r>
              <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rPr>
              <a:t>The operand to the left of the = operator is the name of the variable and the operand to the right of the = operator is the value stored in the variable.</a:t>
            </a:r>
          </a:p>
          <a:p>
            <a:pPr marL="228600" marR="0" lvl="0" indent="-228600" algn="l" defTabSz="914342" rtl="0" eaLnBrk="1" fontAlgn="auto" latinLnBrk="0" hangingPunct="1">
              <a:lnSpc>
                <a:spcPct val="100000"/>
              </a:lnSpc>
              <a:spcBef>
                <a:spcPts val="0"/>
              </a:spcBef>
              <a:spcAft>
                <a:spcPts val="600"/>
              </a:spcAft>
              <a:buClr>
                <a:schemeClr val="accent3"/>
              </a:buClr>
              <a:buSzTx/>
              <a:buFont typeface="Arial" charset="0"/>
              <a:buNone/>
              <a:tabLst/>
              <a:defRPr/>
            </a:pPr>
            <a:r>
              <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rPr>
              <a:t> </a:t>
            </a:r>
          </a:p>
        </p:txBody>
      </p:sp>
    </p:spTree>
    <p:extLst>
      <p:ext uri="{BB962C8B-B14F-4D97-AF65-F5344CB8AC3E}">
        <p14:creationId xmlns:p14="http://schemas.microsoft.com/office/powerpoint/2010/main" val="20696549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p:cNvSpPr>
            <a:spLocks noGrp="1"/>
          </p:cNvSpPr>
          <p:nvPr>
            <p:ph type="title"/>
          </p:nvPr>
        </p:nvSpPr>
        <p:spPr/>
        <p:txBody>
          <a:bodyPr/>
          <a:lstStyle/>
          <a:p>
            <a:r>
              <a:rPr lang="en-US" dirty="0" smtClean="0"/>
              <a:t>Standard Data Types</a:t>
            </a:r>
            <a:endParaRPr lang="en-US" dirty="0"/>
          </a:p>
        </p:txBody>
      </p:sp>
      <p:sp>
        <p:nvSpPr>
          <p:cNvPr id="35" name="Content Placeholder 2"/>
          <p:cNvSpPr txBox="1">
            <a:spLocks/>
          </p:cNvSpPr>
          <p:nvPr/>
        </p:nvSpPr>
        <p:spPr>
          <a:xfrm>
            <a:off x="457200" y="1421368"/>
            <a:ext cx="8229600" cy="5211763"/>
          </a:xfrm>
          <a:prstGeom prst="rect">
            <a:avLst/>
          </a:prstGeom>
        </p:spPr>
        <p:txBody>
          <a:bodyPr/>
          <a:lstStyle/>
          <a:p>
            <a:pPr marL="228600" marR="0" lvl="0" indent="-228600" algn="l" defTabSz="914342" rtl="0" eaLnBrk="1" fontAlgn="auto" latinLnBrk="0" hangingPunct="1">
              <a:lnSpc>
                <a:spcPct val="100000"/>
              </a:lnSpc>
              <a:spcBef>
                <a:spcPts val="0"/>
              </a:spcBef>
              <a:spcAft>
                <a:spcPts val="600"/>
              </a:spcAft>
              <a:buClr>
                <a:schemeClr val="accent3"/>
              </a:buClr>
              <a:buSzTx/>
              <a:buFont typeface="Wingdings" pitchFamily="2" charset="2"/>
              <a:buChar char="§"/>
              <a:tabLst/>
              <a:defRPr/>
            </a:pPr>
            <a:r>
              <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rPr>
              <a:t>The data stored in memory can be of many types. For example, a person's age is stored as a numeric value and his or her address is stored as alphanumeric characters.</a:t>
            </a:r>
          </a:p>
          <a:p>
            <a:pPr marL="228600" marR="0" lvl="0" indent="-228600" algn="l" defTabSz="914342" rtl="0" eaLnBrk="1" fontAlgn="auto" latinLnBrk="0" hangingPunct="1">
              <a:lnSpc>
                <a:spcPct val="100000"/>
              </a:lnSpc>
              <a:spcBef>
                <a:spcPts val="0"/>
              </a:spcBef>
              <a:spcAft>
                <a:spcPts val="600"/>
              </a:spcAft>
              <a:buClr>
                <a:schemeClr val="accent3"/>
              </a:buClr>
              <a:buSzTx/>
              <a:buFont typeface="Wingdings" pitchFamily="2" charset="2"/>
              <a:buChar char="§"/>
              <a:tabLst/>
              <a:defRPr/>
            </a:pPr>
            <a:r>
              <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rPr>
              <a:t> Python has various standard data types that are used to define the operations possible on them and the storage method for each of them.</a:t>
            </a:r>
          </a:p>
          <a:p>
            <a:pPr marL="228600" marR="0" lvl="0" indent="-228600" algn="l" defTabSz="914342" rtl="0" eaLnBrk="1" fontAlgn="auto" latinLnBrk="0" hangingPunct="1">
              <a:lnSpc>
                <a:spcPct val="100000"/>
              </a:lnSpc>
              <a:spcBef>
                <a:spcPts val="0"/>
              </a:spcBef>
              <a:spcAft>
                <a:spcPts val="600"/>
              </a:spcAft>
              <a:buClr>
                <a:schemeClr val="accent3"/>
              </a:buClr>
              <a:buSzTx/>
              <a:buFont typeface="Arial" charset="0"/>
              <a:buNone/>
              <a:tabLst/>
              <a:defRPr/>
            </a:pPr>
            <a:endPar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endParaRPr>
          </a:p>
          <a:p>
            <a:pPr marL="228600" marR="0" lvl="0" indent="-228600" algn="l" defTabSz="914342" rtl="0" eaLnBrk="1" fontAlgn="auto" latinLnBrk="0" hangingPunct="1">
              <a:lnSpc>
                <a:spcPct val="100000"/>
              </a:lnSpc>
              <a:spcBef>
                <a:spcPts val="0"/>
              </a:spcBef>
              <a:spcAft>
                <a:spcPts val="600"/>
              </a:spcAft>
              <a:buClr>
                <a:schemeClr val="accent3"/>
              </a:buClr>
              <a:buSzTx/>
              <a:buFont typeface="Arial" charset="0"/>
              <a:buNone/>
              <a:tabLst/>
              <a:defRPr/>
            </a:pPr>
            <a:r>
              <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rPr>
              <a:t>Python has five standard data types :</a:t>
            </a:r>
          </a:p>
          <a:p>
            <a:pPr marL="228600" marR="0" lvl="0" indent="-228600" algn="l" defTabSz="914342" rtl="0" eaLnBrk="1" fontAlgn="auto" latinLnBrk="0" hangingPunct="1">
              <a:lnSpc>
                <a:spcPct val="100000"/>
              </a:lnSpc>
              <a:spcBef>
                <a:spcPts val="0"/>
              </a:spcBef>
              <a:spcAft>
                <a:spcPts val="600"/>
              </a:spcAft>
              <a:buClr>
                <a:schemeClr val="accent3"/>
              </a:buClr>
              <a:buSzTx/>
              <a:buFont typeface="Arial" charset="0"/>
              <a:buNone/>
              <a:tabLst/>
              <a:defRPr/>
            </a:pPr>
            <a:endPar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endParaRPr>
          </a:p>
          <a:p>
            <a:pPr marL="228600" marR="0" lvl="0" indent="-228600" algn="l" defTabSz="914342" rtl="0" eaLnBrk="1" fontAlgn="auto" latinLnBrk="0" hangingPunct="1">
              <a:lnSpc>
                <a:spcPct val="100000"/>
              </a:lnSpc>
              <a:spcBef>
                <a:spcPts val="0"/>
              </a:spcBef>
              <a:spcAft>
                <a:spcPts val="600"/>
              </a:spcAft>
              <a:buClr>
                <a:schemeClr val="accent3"/>
              </a:buClr>
              <a:buSzTx/>
              <a:buFont typeface="Wingdings" pitchFamily="2" charset="2"/>
              <a:buChar char="q"/>
              <a:tabLst/>
              <a:defRPr/>
            </a:pPr>
            <a:r>
              <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rPr>
              <a:t>Numbers</a:t>
            </a:r>
          </a:p>
          <a:p>
            <a:pPr marL="228600" marR="0" lvl="0" indent="-228600" algn="l" defTabSz="914342" rtl="0" eaLnBrk="1" fontAlgn="auto" latinLnBrk="0" hangingPunct="1">
              <a:lnSpc>
                <a:spcPct val="100000"/>
              </a:lnSpc>
              <a:spcBef>
                <a:spcPts val="0"/>
              </a:spcBef>
              <a:spcAft>
                <a:spcPts val="600"/>
              </a:spcAft>
              <a:buClr>
                <a:schemeClr val="accent3"/>
              </a:buClr>
              <a:buSzTx/>
              <a:buFont typeface="Wingdings" pitchFamily="2" charset="2"/>
              <a:buChar char="q"/>
              <a:tabLst/>
              <a:defRPr/>
            </a:pPr>
            <a:r>
              <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rPr>
              <a:t>String</a:t>
            </a:r>
          </a:p>
          <a:p>
            <a:pPr marL="228600" marR="0" lvl="0" indent="-228600" algn="l" defTabSz="914342" rtl="0" eaLnBrk="1" fontAlgn="auto" latinLnBrk="0" hangingPunct="1">
              <a:lnSpc>
                <a:spcPct val="100000"/>
              </a:lnSpc>
              <a:spcBef>
                <a:spcPts val="0"/>
              </a:spcBef>
              <a:spcAft>
                <a:spcPts val="600"/>
              </a:spcAft>
              <a:buClr>
                <a:schemeClr val="accent3"/>
              </a:buClr>
              <a:buSzTx/>
              <a:buFont typeface="Wingdings" pitchFamily="2" charset="2"/>
              <a:buChar char="q"/>
              <a:tabLst/>
              <a:defRPr/>
            </a:pPr>
            <a:r>
              <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rPr>
              <a:t>List</a:t>
            </a:r>
          </a:p>
          <a:p>
            <a:pPr marL="228600" marR="0" lvl="0" indent="-228600" algn="l" defTabSz="914342" rtl="0" eaLnBrk="1" fontAlgn="auto" latinLnBrk="0" hangingPunct="1">
              <a:lnSpc>
                <a:spcPct val="100000"/>
              </a:lnSpc>
              <a:spcBef>
                <a:spcPts val="0"/>
              </a:spcBef>
              <a:spcAft>
                <a:spcPts val="600"/>
              </a:spcAft>
              <a:buClr>
                <a:schemeClr val="accent3"/>
              </a:buClr>
              <a:buSzTx/>
              <a:buFont typeface="Wingdings" pitchFamily="2" charset="2"/>
              <a:buChar char="q"/>
              <a:tabLst/>
              <a:defRPr/>
            </a:pPr>
            <a:r>
              <a:rPr kumimoji="0" lang="en-US" sz="1800" b="0" i="0" u="none" strike="noStrike" kern="1200" cap="none" spc="0" normalizeH="0" baseline="0" noProof="0" dirty="0" err="1" smtClean="0">
                <a:ln>
                  <a:noFill/>
                </a:ln>
                <a:solidFill>
                  <a:schemeClr val="bg2">
                    <a:lumMod val="50000"/>
                  </a:schemeClr>
                </a:solidFill>
                <a:effectLst/>
                <a:uLnTx/>
                <a:uFillTx/>
                <a:latin typeface="+mn-lt"/>
                <a:ea typeface="+mn-ea"/>
                <a:cs typeface="+mn-cs"/>
              </a:rPr>
              <a:t>Tuple</a:t>
            </a:r>
            <a:endPar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endParaRPr>
          </a:p>
          <a:p>
            <a:pPr marL="228600" marR="0" lvl="0" indent="-228600" algn="l" defTabSz="914342" rtl="0" eaLnBrk="1" fontAlgn="auto" latinLnBrk="0" hangingPunct="1">
              <a:lnSpc>
                <a:spcPct val="100000"/>
              </a:lnSpc>
              <a:spcBef>
                <a:spcPts val="0"/>
              </a:spcBef>
              <a:spcAft>
                <a:spcPts val="600"/>
              </a:spcAft>
              <a:buClr>
                <a:schemeClr val="accent3"/>
              </a:buClr>
              <a:buSzTx/>
              <a:buFont typeface="Wingdings" pitchFamily="2" charset="2"/>
              <a:buChar char="q"/>
              <a:tabLst/>
              <a:defRPr/>
            </a:pPr>
            <a:r>
              <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rPr>
              <a:t>Dictionary</a:t>
            </a:r>
          </a:p>
          <a:p>
            <a:pPr marL="228600" marR="0" lvl="0" indent="-228600" algn="l" defTabSz="914342" rtl="0" eaLnBrk="1" fontAlgn="auto" latinLnBrk="0" hangingPunct="1">
              <a:lnSpc>
                <a:spcPct val="100000"/>
              </a:lnSpc>
              <a:spcBef>
                <a:spcPts val="0"/>
              </a:spcBef>
              <a:spcAft>
                <a:spcPts val="600"/>
              </a:spcAft>
              <a:buClr>
                <a:schemeClr val="accent3"/>
              </a:buClr>
              <a:buSzTx/>
              <a:buFont typeface="Arial" charset="0"/>
              <a:buNone/>
              <a:tabLst/>
              <a:defRPr/>
            </a:pPr>
            <a:endPar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endParaRPr>
          </a:p>
        </p:txBody>
      </p:sp>
    </p:spTree>
    <p:extLst>
      <p:ext uri="{BB962C8B-B14F-4D97-AF65-F5344CB8AC3E}">
        <p14:creationId xmlns:p14="http://schemas.microsoft.com/office/powerpoint/2010/main" val="20696549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Lists</a:t>
            </a:r>
            <a:endParaRPr lang="en-US" b="1" dirty="0"/>
          </a:p>
        </p:txBody>
      </p:sp>
      <p:sp>
        <p:nvSpPr>
          <p:cNvPr id="10" name="Title 1"/>
          <p:cNvSpPr txBox="1">
            <a:spLocks/>
          </p:cNvSpPr>
          <p:nvPr/>
        </p:nvSpPr>
        <p:spPr>
          <a:xfrm>
            <a:off x="-93779" y="-81650"/>
            <a:ext cx="9144000" cy="1002135"/>
          </a:xfrm>
          <a:prstGeom prst="rect">
            <a:avLst/>
          </a:prstGeom>
        </p:spPr>
        <p:txBody>
          <a:bodyPr vert="horz" lIns="0" tIns="33059" rIns="0" bIns="33059" rtlCol="0" anchor="ctr">
            <a:noAutofit/>
          </a:bodyPr>
          <a:lstStyle/>
          <a:p>
            <a:pPr marL="347663" marR="0" lvl="0" indent="-230188" algn="l" defTabSz="914342"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tx2">
                  <a:lumMod val="50000"/>
                </a:schemeClr>
              </a:solidFill>
              <a:effectLst/>
              <a:uLnTx/>
              <a:uFillTx/>
              <a:latin typeface="+mj-lt"/>
              <a:ea typeface="+mj-ea"/>
              <a:cs typeface="Ubuntu"/>
            </a:endParaRPr>
          </a:p>
        </p:txBody>
      </p:sp>
      <p:sp>
        <p:nvSpPr>
          <p:cNvPr id="5" name="Content Placeholder 2"/>
          <p:cNvSpPr>
            <a:spLocks noGrp="1"/>
          </p:cNvSpPr>
          <p:nvPr>
            <p:ph idx="1"/>
          </p:nvPr>
        </p:nvSpPr>
        <p:spPr>
          <a:xfrm>
            <a:off x="457200" y="1183715"/>
            <a:ext cx="8229600" cy="5791200"/>
          </a:xfrm>
        </p:spPr>
        <p:txBody>
          <a:bodyPr/>
          <a:lstStyle/>
          <a:p>
            <a:pPr eaLnBrk="1" hangingPunct="1"/>
            <a:endParaRPr lang="en-US" sz="1800" dirty="0" smtClean="0"/>
          </a:p>
          <a:p>
            <a:pPr eaLnBrk="1" hangingPunct="1"/>
            <a:r>
              <a:rPr lang="en-US" sz="1800" dirty="0" smtClean="0"/>
              <a:t>Lists are the most versatile of Python's compound data types. A list contains items separated by commas and enclosed within square brackets ([]). To some extent, lists are similar to arrays in C. One difference between them is that all the items belonging to a list can be of different data type.</a:t>
            </a:r>
          </a:p>
          <a:p>
            <a:pPr eaLnBrk="1" hangingPunct="1"/>
            <a:endParaRPr lang="en-US" sz="1800" dirty="0" smtClean="0"/>
          </a:p>
          <a:p>
            <a:pPr eaLnBrk="1" hangingPunct="1"/>
            <a:r>
              <a:rPr lang="en-US" sz="1800" dirty="0" smtClean="0"/>
              <a:t>The values stored in a list can be accessed using the slice operator ([ ] and [:]) with indexes starting at 0 in the beginning of the list and working their way to end -1. The plus (+) sign is the list concatenation operator, and the asterisk (*) is the repetition operator.</a:t>
            </a:r>
          </a:p>
          <a:p>
            <a:pPr eaLnBrk="1" hangingPunct="1">
              <a:buNone/>
            </a:pPr>
            <a:r>
              <a:rPr lang="en-US" sz="1800" dirty="0" smtClean="0"/>
              <a:t> </a:t>
            </a:r>
            <a:endParaRPr lang="en-US" sz="1200" b="1" dirty="0" smtClean="0"/>
          </a:p>
          <a:p>
            <a:pPr eaLnBrk="1" hangingPunct="1"/>
            <a:endParaRPr lang="en-US" sz="1800" dirty="0" smtClean="0"/>
          </a:p>
        </p:txBody>
      </p:sp>
    </p:spTree>
    <p:extLst>
      <p:ext uri="{BB962C8B-B14F-4D97-AF65-F5344CB8AC3E}">
        <p14:creationId xmlns:p14="http://schemas.microsoft.com/office/powerpoint/2010/main" val="6548873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Lists - </a:t>
            </a:r>
            <a:r>
              <a:rPr lang="en-US" dirty="0" err="1" smtClean="0"/>
              <a:t>Contd</a:t>
            </a:r>
            <a:endParaRPr lang="en-US" b="1" dirty="0"/>
          </a:p>
        </p:txBody>
      </p:sp>
      <p:sp>
        <p:nvSpPr>
          <p:cNvPr id="10" name="Title 1"/>
          <p:cNvSpPr txBox="1">
            <a:spLocks/>
          </p:cNvSpPr>
          <p:nvPr/>
        </p:nvSpPr>
        <p:spPr>
          <a:xfrm>
            <a:off x="-93779" y="-81650"/>
            <a:ext cx="9144000" cy="1002135"/>
          </a:xfrm>
          <a:prstGeom prst="rect">
            <a:avLst/>
          </a:prstGeom>
        </p:spPr>
        <p:txBody>
          <a:bodyPr vert="horz" lIns="0" tIns="33059" rIns="0" bIns="33059" rtlCol="0" anchor="ctr">
            <a:noAutofit/>
          </a:bodyPr>
          <a:lstStyle/>
          <a:p>
            <a:pPr marL="347663" marR="0" lvl="0" indent="-230188" algn="l" defTabSz="914342"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tx2">
                  <a:lumMod val="50000"/>
                </a:schemeClr>
              </a:solidFill>
              <a:effectLst/>
              <a:uLnTx/>
              <a:uFillTx/>
              <a:latin typeface="+mj-lt"/>
              <a:ea typeface="+mj-ea"/>
              <a:cs typeface="Ubuntu"/>
            </a:endParaRPr>
          </a:p>
        </p:txBody>
      </p:sp>
      <p:sp>
        <p:nvSpPr>
          <p:cNvPr id="7" name="Content Placeholder 2"/>
          <p:cNvSpPr>
            <a:spLocks noGrp="1"/>
          </p:cNvSpPr>
          <p:nvPr>
            <p:ph idx="1"/>
          </p:nvPr>
        </p:nvSpPr>
        <p:spPr>
          <a:xfrm>
            <a:off x="457200" y="1455352"/>
            <a:ext cx="8229600" cy="4791539"/>
          </a:xfrm>
        </p:spPr>
        <p:txBody>
          <a:bodyPr/>
          <a:lstStyle/>
          <a:p>
            <a:r>
              <a:rPr lang="en-US" sz="1800" dirty="0" smtClean="0"/>
              <a:t>For example −</a:t>
            </a:r>
          </a:p>
          <a:p>
            <a:pPr lvl="1">
              <a:buNone/>
            </a:pPr>
            <a:r>
              <a:rPr lang="en-US" sz="1200" b="1" dirty="0" smtClean="0"/>
              <a:t>#!/</a:t>
            </a:r>
            <a:r>
              <a:rPr lang="en-US" sz="1200" b="1" dirty="0" err="1" smtClean="0"/>
              <a:t>usr</a:t>
            </a:r>
            <a:r>
              <a:rPr lang="en-US" sz="1200" b="1" dirty="0" smtClean="0"/>
              <a:t>/bin/python </a:t>
            </a:r>
          </a:p>
          <a:p>
            <a:pPr lvl="1">
              <a:buNone/>
            </a:pPr>
            <a:r>
              <a:rPr lang="en-US" sz="1200" b="1" dirty="0" smtClean="0"/>
              <a:t>list = [ '</a:t>
            </a:r>
            <a:r>
              <a:rPr lang="en-US" sz="1200" b="1" dirty="0" err="1" smtClean="0"/>
              <a:t>abcd</a:t>
            </a:r>
            <a:r>
              <a:rPr lang="en-US" sz="1200" b="1" dirty="0" smtClean="0"/>
              <a:t>', 786 , 2.23, 'john', </a:t>
            </a:r>
            <a:r>
              <a:rPr lang="en-US" sz="1200" dirty="0" smtClean="0"/>
              <a:t>70.200000000000003</a:t>
            </a:r>
            <a:r>
              <a:rPr lang="en-US" sz="1200" b="1" dirty="0" smtClean="0"/>
              <a:t>]</a:t>
            </a:r>
          </a:p>
          <a:p>
            <a:pPr lvl="1">
              <a:buNone/>
            </a:pPr>
            <a:r>
              <a:rPr lang="en-US" sz="1200" b="1" dirty="0" smtClean="0"/>
              <a:t> </a:t>
            </a:r>
            <a:r>
              <a:rPr lang="en-US" sz="1200" b="1" dirty="0" err="1" smtClean="0"/>
              <a:t>tinylist</a:t>
            </a:r>
            <a:r>
              <a:rPr lang="en-US" sz="1200" b="1" dirty="0" smtClean="0"/>
              <a:t> = [123, 'john'] </a:t>
            </a:r>
          </a:p>
          <a:p>
            <a:pPr lvl="1">
              <a:buNone/>
            </a:pPr>
            <a:r>
              <a:rPr lang="en-US" sz="1200" b="1" dirty="0" smtClean="0"/>
              <a:t>print list		 # Prints complete list</a:t>
            </a:r>
          </a:p>
          <a:p>
            <a:pPr lvl="1">
              <a:buNone/>
            </a:pPr>
            <a:r>
              <a:rPr lang="en-US" sz="1200" b="1" dirty="0" smtClean="0"/>
              <a:t>print list[0] 		# Prints first element of the list </a:t>
            </a:r>
          </a:p>
          <a:p>
            <a:pPr lvl="1">
              <a:buNone/>
            </a:pPr>
            <a:r>
              <a:rPr lang="en-US" sz="1200" b="1" dirty="0" smtClean="0"/>
              <a:t>print list[2:] 		# Prints elements starting from 3rd element </a:t>
            </a:r>
          </a:p>
          <a:p>
            <a:pPr lvl="1">
              <a:buNone/>
            </a:pPr>
            <a:r>
              <a:rPr lang="en-US" sz="1200" b="1" dirty="0" smtClean="0"/>
              <a:t>print </a:t>
            </a:r>
            <a:r>
              <a:rPr lang="en-US" sz="1200" b="1" dirty="0" err="1" smtClean="0"/>
              <a:t>tinylist</a:t>
            </a:r>
            <a:r>
              <a:rPr lang="en-US" sz="1200" b="1" dirty="0" smtClean="0"/>
              <a:t> * 2		# Prints list two times </a:t>
            </a:r>
          </a:p>
          <a:p>
            <a:pPr lvl="1">
              <a:buNone/>
            </a:pPr>
            <a:r>
              <a:rPr lang="en-US" sz="1200" b="1" dirty="0" smtClean="0"/>
              <a:t>print list + </a:t>
            </a:r>
            <a:r>
              <a:rPr lang="en-US" sz="1200" b="1" dirty="0" err="1" smtClean="0"/>
              <a:t>tinylist</a:t>
            </a:r>
            <a:r>
              <a:rPr lang="en-US" sz="1200" b="1" dirty="0" smtClean="0"/>
              <a:t>	 	# Prints concatenated lists</a:t>
            </a:r>
            <a:endParaRPr lang="en-US" sz="1800" dirty="0" smtClean="0"/>
          </a:p>
          <a:p>
            <a:pPr eaLnBrk="1" hangingPunct="1">
              <a:buFont typeface="Arial" charset="0"/>
              <a:buNone/>
            </a:pPr>
            <a:r>
              <a:rPr lang="en-US" sz="1800" dirty="0" smtClean="0"/>
              <a:t>This produce the following result −</a:t>
            </a:r>
          </a:p>
          <a:p>
            <a:pPr lvl="1" eaLnBrk="1" hangingPunct="1">
              <a:buFont typeface="Arial" charset="0"/>
              <a:buNone/>
            </a:pPr>
            <a:r>
              <a:rPr lang="en-US" sz="1200" dirty="0" smtClean="0"/>
              <a:t>['</a:t>
            </a:r>
            <a:r>
              <a:rPr lang="en-US" sz="1200" dirty="0" err="1" smtClean="0"/>
              <a:t>abcd</a:t>
            </a:r>
            <a:r>
              <a:rPr lang="en-US" sz="1200" dirty="0" smtClean="0"/>
              <a:t>', 786, 2.23, 'john', 70.200000000000003] </a:t>
            </a:r>
          </a:p>
          <a:p>
            <a:pPr lvl="1" eaLnBrk="1" hangingPunct="1">
              <a:buFont typeface="Arial" charset="0"/>
              <a:buNone/>
            </a:pPr>
            <a:r>
              <a:rPr lang="en-US" sz="1200" dirty="0" err="1" smtClean="0"/>
              <a:t>abcd</a:t>
            </a:r>
            <a:r>
              <a:rPr lang="en-US" sz="1200" dirty="0" smtClean="0"/>
              <a:t> </a:t>
            </a:r>
          </a:p>
          <a:p>
            <a:pPr lvl="1" eaLnBrk="1" hangingPunct="1">
              <a:buFont typeface="Arial" charset="0"/>
              <a:buNone/>
            </a:pPr>
            <a:r>
              <a:rPr lang="en-US" sz="1200" dirty="0" smtClean="0"/>
              <a:t>[2.23, 'john', 70.200000000000003] </a:t>
            </a:r>
          </a:p>
          <a:p>
            <a:pPr lvl="1" eaLnBrk="1" hangingPunct="1">
              <a:buFont typeface="Arial" charset="0"/>
              <a:buNone/>
            </a:pPr>
            <a:r>
              <a:rPr lang="en-US" sz="1200" dirty="0" smtClean="0"/>
              <a:t>[123, 'john', 123, 'john'] </a:t>
            </a:r>
          </a:p>
          <a:p>
            <a:pPr lvl="1" eaLnBrk="1" hangingPunct="1">
              <a:buFont typeface="Arial" charset="0"/>
              <a:buNone/>
            </a:pPr>
            <a:r>
              <a:rPr lang="en-US" sz="1200" dirty="0" smtClean="0"/>
              <a:t>['</a:t>
            </a:r>
            <a:r>
              <a:rPr lang="en-US" sz="1200" dirty="0" err="1" smtClean="0"/>
              <a:t>abcd</a:t>
            </a:r>
            <a:r>
              <a:rPr lang="en-US" sz="1200" dirty="0" smtClean="0"/>
              <a:t>', 786, 2.23, 'john', 70.200000000000003, 123, 'john']</a:t>
            </a:r>
          </a:p>
        </p:txBody>
      </p:sp>
    </p:spTree>
    <p:extLst>
      <p:ext uri="{BB962C8B-B14F-4D97-AF65-F5344CB8AC3E}">
        <p14:creationId xmlns:p14="http://schemas.microsoft.com/office/powerpoint/2010/main" val="6548873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a:t>
            </a:r>
            <a:r>
              <a:rPr lang="en-US" dirty="0" err="1" smtClean="0"/>
              <a:t>Tuples</a:t>
            </a:r>
            <a:endParaRPr lang="en-US" b="1" dirty="0"/>
          </a:p>
        </p:txBody>
      </p:sp>
      <p:sp>
        <p:nvSpPr>
          <p:cNvPr id="10" name="Title 1"/>
          <p:cNvSpPr txBox="1">
            <a:spLocks/>
          </p:cNvSpPr>
          <p:nvPr/>
        </p:nvSpPr>
        <p:spPr>
          <a:xfrm>
            <a:off x="-93779" y="-81650"/>
            <a:ext cx="9144000" cy="1002135"/>
          </a:xfrm>
          <a:prstGeom prst="rect">
            <a:avLst/>
          </a:prstGeom>
        </p:spPr>
        <p:txBody>
          <a:bodyPr vert="horz" lIns="0" tIns="33059" rIns="0" bIns="33059" rtlCol="0" anchor="ctr">
            <a:noAutofit/>
          </a:bodyPr>
          <a:lstStyle/>
          <a:p>
            <a:pPr marL="347663" marR="0" lvl="0" indent="-230188" algn="l" defTabSz="914342"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tx2">
                  <a:lumMod val="50000"/>
                </a:schemeClr>
              </a:solidFill>
              <a:effectLst/>
              <a:uLnTx/>
              <a:uFillTx/>
              <a:latin typeface="+mj-lt"/>
              <a:ea typeface="+mj-ea"/>
              <a:cs typeface="Ubuntu"/>
            </a:endParaRPr>
          </a:p>
        </p:txBody>
      </p:sp>
      <p:sp>
        <p:nvSpPr>
          <p:cNvPr id="6" name="Content Placeholder 2"/>
          <p:cNvSpPr>
            <a:spLocks noGrp="1"/>
          </p:cNvSpPr>
          <p:nvPr>
            <p:ph idx="1"/>
          </p:nvPr>
        </p:nvSpPr>
        <p:spPr>
          <a:xfrm>
            <a:off x="457200" y="1195043"/>
            <a:ext cx="8229600" cy="5638800"/>
          </a:xfrm>
        </p:spPr>
        <p:txBody>
          <a:bodyPr/>
          <a:lstStyle/>
          <a:p>
            <a:pPr eaLnBrk="1" hangingPunct="1"/>
            <a:r>
              <a:rPr lang="en-US" sz="1800" dirty="0" smtClean="0"/>
              <a:t>A </a:t>
            </a:r>
            <a:r>
              <a:rPr lang="en-US" sz="1800" dirty="0" err="1" smtClean="0"/>
              <a:t>tuple</a:t>
            </a:r>
            <a:r>
              <a:rPr lang="en-US" sz="1800" dirty="0" smtClean="0"/>
              <a:t> is another sequence data type that is similar to the list. A </a:t>
            </a:r>
            <a:r>
              <a:rPr lang="en-US" sz="1800" dirty="0" err="1" smtClean="0"/>
              <a:t>tuple</a:t>
            </a:r>
            <a:r>
              <a:rPr lang="en-US" sz="1800" dirty="0" smtClean="0"/>
              <a:t> consists of a number of values separated by commas. Unlike lists, however, </a:t>
            </a:r>
            <a:r>
              <a:rPr lang="en-US" sz="1800" dirty="0" err="1" smtClean="0"/>
              <a:t>tuples</a:t>
            </a:r>
            <a:r>
              <a:rPr lang="en-US" sz="1800" dirty="0" smtClean="0"/>
              <a:t> are enclosed within parentheses.</a:t>
            </a:r>
          </a:p>
          <a:p>
            <a:pPr eaLnBrk="1" hangingPunct="1"/>
            <a:r>
              <a:rPr lang="en-US" sz="1800" dirty="0" smtClean="0"/>
              <a:t>The main differences between lists and </a:t>
            </a:r>
            <a:r>
              <a:rPr lang="en-US" sz="1800" dirty="0" err="1" smtClean="0"/>
              <a:t>tuples</a:t>
            </a:r>
            <a:r>
              <a:rPr lang="en-US" sz="1800" dirty="0" smtClean="0"/>
              <a:t> are: Lists are enclosed in brackets ( [ ] ) and their elements and size can be changed, while </a:t>
            </a:r>
            <a:r>
              <a:rPr lang="en-US" sz="1800" dirty="0" err="1" smtClean="0"/>
              <a:t>tuples</a:t>
            </a:r>
            <a:r>
              <a:rPr lang="en-US" sz="1800" dirty="0" smtClean="0"/>
              <a:t> are enclosed in parentheses ( ( ) ) and cannot be updated. </a:t>
            </a:r>
            <a:r>
              <a:rPr lang="en-US" sz="1800" dirty="0" err="1" smtClean="0"/>
              <a:t>Tuples</a:t>
            </a:r>
            <a:r>
              <a:rPr lang="en-US" sz="1800" dirty="0" smtClean="0"/>
              <a:t> can be thought of as </a:t>
            </a:r>
            <a:r>
              <a:rPr lang="en-US" sz="1800" b="1" dirty="0" smtClean="0"/>
              <a:t>read-only</a:t>
            </a:r>
            <a:r>
              <a:rPr lang="en-US" sz="1800" dirty="0" smtClean="0"/>
              <a:t> lists. </a:t>
            </a:r>
          </a:p>
          <a:p>
            <a:pPr eaLnBrk="1" hangingPunct="1">
              <a:buFont typeface="Arial" charset="0"/>
              <a:buNone/>
            </a:pPr>
            <a:r>
              <a:rPr lang="en-US" sz="1800" dirty="0" smtClean="0"/>
              <a:t>For example :−</a:t>
            </a:r>
          </a:p>
          <a:p>
            <a:pPr lvl="1" eaLnBrk="1" hangingPunct="1">
              <a:buFont typeface="Arial" charset="0"/>
              <a:buNone/>
            </a:pPr>
            <a:r>
              <a:rPr lang="en-US" sz="1400" dirty="0" smtClean="0"/>
              <a:t>#!/</a:t>
            </a:r>
            <a:r>
              <a:rPr lang="en-US" sz="1400" dirty="0" err="1" smtClean="0"/>
              <a:t>usr</a:t>
            </a:r>
            <a:r>
              <a:rPr lang="en-US" sz="1400" dirty="0" smtClean="0"/>
              <a:t>/bin/python </a:t>
            </a:r>
          </a:p>
          <a:p>
            <a:pPr lvl="1" eaLnBrk="1" hangingPunct="1">
              <a:buFont typeface="Arial" charset="0"/>
              <a:buNone/>
            </a:pPr>
            <a:r>
              <a:rPr lang="en-US" sz="1400" dirty="0" err="1" smtClean="0"/>
              <a:t>tuple</a:t>
            </a:r>
            <a:r>
              <a:rPr lang="en-US" sz="1400" dirty="0" smtClean="0"/>
              <a:t> = ( '</a:t>
            </a:r>
            <a:r>
              <a:rPr lang="en-US" sz="1400" dirty="0" err="1" smtClean="0"/>
              <a:t>abcd</a:t>
            </a:r>
            <a:r>
              <a:rPr lang="en-US" sz="1400" dirty="0" smtClean="0"/>
              <a:t>', 786 , 2.23, 'john', 70.2 )</a:t>
            </a:r>
          </a:p>
          <a:p>
            <a:pPr lvl="1" eaLnBrk="1" hangingPunct="1">
              <a:buFont typeface="Arial" charset="0"/>
              <a:buNone/>
            </a:pPr>
            <a:r>
              <a:rPr lang="en-US" sz="1400" dirty="0" smtClean="0"/>
              <a:t> </a:t>
            </a:r>
            <a:r>
              <a:rPr lang="en-US" sz="1400" dirty="0" err="1" smtClean="0"/>
              <a:t>tinytuple</a:t>
            </a:r>
            <a:r>
              <a:rPr lang="en-US" sz="1400" dirty="0" smtClean="0"/>
              <a:t> = (123, 'john') </a:t>
            </a:r>
          </a:p>
          <a:p>
            <a:pPr lvl="1" eaLnBrk="1" hangingPunct="1">
              <a:buFont typeface="Arial" charset="0"/>
              <a:buNone/>
            </a:pPr>
            <a:r>
              <a:rPr lang="en-US" sz="1400" dirty="0" smtClean="0"/>
              <a:t>print </a:t>
            </a:r>
            <a:r>
              <a:rPr lang="en-US" sz="1400" dirty="0" err="1" smtClean="0"/>
              <a:t>tuple</a:t>
            </a:r>
            <a:r>
              <a:rPr lang="en-US" sz="1400" dirty="0" smtClean="0"/>
              <a:t>  		# Prints complete list </a:t>
            </a:r>
          </a:p>
          <a:p>
            <a:pPr lvl="1" eaLnBrk="1" hangingPunct="1">
              <a:buFont typeface="Arial" charset="0"/>
              <a:buNone/>
            </a:pPr>
            <a:r>
              <a:rPr lang="en-US" sz="1400" dirty="0" smtClean="0"/>
              <a:t>print </a:t>
            </a:r>
            <a:r>
              <a:rPr lang="en-US" sz="1400" dirty="0" err="1" smtClean="0"/>
              <a:t>tuple</a:t>
            </a:r>
            <a:r>
              <a:rPr lang="en-US" sz="1400" dirty="0" smtClean="0"/>
              <a:t>[0] 		# Prints first element of the list </a:t>
            </a:r>
          </a:p>
          <a:p>
            <a:pPr lvl="1" eaLnBrk="1" hangingPunct="1">
              <a:buFont typeface="Arial" charset="0"/>
              <a:buNone/>
            </a:pPr>
            <a:r>
              <a:rPr lang="en-US" sz="1400" dirty="0" smtClean="0"/>
              <a:t>print </a:t>
            </a:r>
            <a:r>
              <a:rPr lang="en-US" sz="1400" dirty="0" err="1" smtClean="0"/>
              <a:t>tuple</a:t>
            </a:r>
            <a:r>
              <a:rPr lang="en-US" sz="1400" dirty="0" smtClean="0"/>
              <a:t>[2:] 		# Prints elements starting from 3rd element</a:t>
            </a:r>
          </a:p>
          <a:p>
            <a:pPr lvl="1" eaLnBrk="1" hangingPunct="1">
              <a:buFont typeface="Arial" charset="0"/>
              <a:buNone/>
            </a:pPr>
            <a:r>
              <a:rPr lang="en-US" sz="1400" dirty="0" smtClean="0"/>
              <a:t> print </a:t>
            </a:r>
            <a:r>
              <a:rPr lang="en-US" sz="1400" dirty="0" err="1" smtClean="0"/>
              <a:t>tinytuple</a:t>
            </a:r>
            <a:r>
              <a:rPr lang="en-US" sz="1400" dirty="0" smtClean="0"/>
              <a:t> * 2 	# Prints list two times </a:t>
            </a:r>
          </a:p>
          <a:p>
            <a:pPr lvl="1" eaLnBrk="1" hangingPunct="1">
              <a:buFont typeface="Arial" charset="0"/>
              <a:buNone/>
            </a:pPr>
            <a:r>
              <a:rPr lang="en-US" sz="1400" dirty="0" smtClean="0"/>
              <a:t>print </a:t>
            </a:r>
            <a:r>
              <a:rPr lang="en-US" sz="1400" dirty="0" err="1" smtClean="0"/>
              <a:t>tuple</a:t>
            </a:r>
            <a:r>
              <a:rPr lang="en-US" sz="1400" dirty="0" smtClean="0"/>
              <a:t> + </a:t>
            </a:r>
            <a:r>
              <a:rPr lang="en-US" sz="1400" dirty="0" err="1" smtClean="0"/>
              <a:t>tinytuple</a:t>
            </a:r>
            <a:r>
              <a:rPr lang="en-US" sz="1400" dirty="0" smtClean="0"/>
              <a:t> 	# Prints concatenated list</a:t>
            </a:r>
          </a:p>
          <a:p>
            <a:pPr eaLnBrk="1" hangingPunct="1">
              <a:buFont typeface="Arial" charset="0"/>
              <a:buNone/>
            </a:pPr>
            <a:endParaRPr lang="en-US" dirty="0" smtClean="0"/>
          </a:p>
        </p:txBody>
      </p:sp>
    </p:spTree>
    <p:extLst>
      <p:ext uri="{BB962C8B-B14F-4D97-AF65-F5344CB8AC3E}">
        <p14:creationId xmlns:p14="http://schemas.microsoft.com/office/powerpoint/2010/main" val="6548873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a:t>
            </a:r>
            <a:r>
              <a:rPr lang="en-US" dirty="0" err="1" smtClean="0"/>
              <a:t>Tuples</a:t>
            </a:r>
            <a:r>
              <a:rPr lang="en-US" dirty="0" smtClean="0"/>
              <a:t> - </a:t>
            </a:r>
            <a:r>
              <a:rPr lang="en-US" dirty="0" err="1" smtClean="0"/>
              <a:t>Contd</a:t>
            </a:r>
            <a:endParaRPr lang="en-US" b="1" dirty="0"/>
          </a:p>
        </p:txBody>
      </p:sp>
      <p:sp>
        <p:nvSpPr>
          <p:cNvPr id="10" name="Title 1"/>
          <p:cNvSpPr txBox="1">
            <a:spLocks/>
          </p:cNvSpPr>
          <p:nvPr/>
        </p:nvSpPr>
        <p:spPr>
          <a:xfrm>
            <a:off x="-93779" y="-81650"/>
            <a:ext cx="9144000" cy="1002135"/>
          </a:xfrm>
          <a:prstGeom prst="rect">
            <a:avLst/>
          </a:prstGeom>
        </p:spPr>
        <p:txBody>
          <a:bodyPr vert="horz" lIns="0" tIns="33059" rIns="0" bIns="33059" rtlCol="0" anchor="ctr">
            <a:noAutofit/>
          </a:bodyPr>
          <a:lstStyle/>
          <a:p>
            <a:pPr marL="347663" marR="0" lvl="0" indent="-230188" algn="l" defTabSz="914342"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tx2">
                  <a:lumMod val="50000"/>
                </a:schemeClr>
              </a:solidFill>
              <a:effectLst/>
              <a:uLnTx/>
              <a:uFillTx/>
              <a:latin typeface="+mj-lt"/>
              <a:ea typeface="+mj-ea"/>
              <a:cs typeface="Ubuntu"/>
            </a:endParaRPr>
          </a:p>
        </p:txBody>
      </p:sp>
      <p:sp>
        <p:nvSpPr>
          <p:cNvPr id="7" name="Content Placeholder 2"/>
          <p:cNvSpPr>
            <a:spLocks noGrp="1"/>
          </p:cNvSpPr>
          <p:nvPr>
            <p:ph idx="1"/>
          </p:nvPr>
        </p:nvSpPr>
        <p:spPr>
          <a:xfrm>
            <a:off x="330458" y="1231208"/>
            <a:ext cx="8229600" cy="6126163"/>
          </a:xfrm>
        </p:spPr>
        <p:txBody>
          <a:bodyPr/>
          <a:lstStyle/>
          <a:p>
            <a:pPr eaLnBrk="1" hangingPunct="1">
              <a:buFont typeface="Arial" charset="0"/>
              <a:buNone/>
            </a:pPr>
            <a:r>
              <a:rPr lang="en-US" sz="1800" dirty="0" smtClean="0"/>
              <a:t>This produce the following result −</a:t>
            </a:r>
          </a:p>
          <a:p>
            <a:pPr eaLnBrk="1" hangingPunct="1">
              <a:buFont typeface="Arial" charset="0"/>
              <a:buNone/>
            </a:pPr>
            <a:endParaRPr lang="en-US" sz="1800" dirty="0" smtClean="0"/>
          </a:p>
          <a:p>
            <a:pPr lvl="1" eaLnBrk="1" hangingPunct="1">
              <a:buFont typeface="Arial" charset="0"/>
              <a:buNone/>
            </a:pPr>
            <a:r>
              <a:rPr lang="en-US" sz="1200" b="1" dirty="0" smtClean="0"/>
              <a:t>('</a:t>
            </a:r>
            <a:r>
              <a:rPr lang="en-US" sz="1200" b="1" dirty="0" err="1" smtClean="0"/>
              <a:t>abcd</a:t>
            </a:r>
            <a:r>
              <a:rPr lang="en-US" sz="1200" b="1" dirty="0" smtClean="0"/>
              <a:t>', 786, 2.23, 'john', 70.200000000000003) </a:t>
            </a:r>
          </a:p>
          <a:p>
            <a:pPr lvl="1" eaLnBrk="1" hangingPunct="1">
              <a:buFont typeface="Arial" charset="0"/>
              <a:buNone/>
            </a:pPr>
            <a:r>
              <a:rPr lang="en-US" sz="1200" b="1" dirty="0" err="1" smtClean="0"/>
              <a:t>abcd</a:t>
            </a:r>
            <a:r>
              <a:rPr lang="en-US" sz="1200" b="1" dirty="0" smtClean="0"/>
              <a:t> </a:t>
            </a:r>
          </a:p>
          <a:p>
            <a:pPr lvl="1" eaLnBrk="1" hangingPunct="1">
              <a:buFont typeface="Arial" charset="0"/>
              <a:buNone/>
            </a:pPr>
            <a:r>
              <a:rPr lang="en-US" sz="1200" b="1" dirty="0" smtClean="0"/>
              <a:t>(2.23, 'john', 70.200000000000003)</a:t>
            </a:r>
          </a:p>
          <a:p>
            <a:pPr lvl="1" eaLnBrk="1" hangingPunct="1">
              <a:buFont typeface="Arial" charset="0"/>
              <a:buNone/>
            </a:pPr>
            <a:r>
              <a:rPr lang="en-US" sz="1200" b="1" dirty="0" smtClean="0"/>
              <a:t> (123, 'john', 123, 'john') </a:t>
            </a:r>
          </a:p>
          <a:p>
            <a:pPr lvl="1" eaLnBrk="1" hangingPunct="1">
              <a:buFont typeface="Arial" charset="0"/>
              <a:buNone/>
            </a:pPr>
            <a:r>
              <a:rPr lang="en-US" sz="1200" b="1" dirty="0" smtClean="0"/>
              <a:t>('</a:t>
            </a:r>
            <a:r>
              <a:rPr lang="en-US" sz="1200" b="1" dirty="0" err="1" smtClean="0"/>
              <a:t>abcd</a:t>
            </a:r>
            <a:r>
              <a:rPr lang="en-US" sz="1200" b="1" dirty="0" smtClean="0"/>
              <a:t>', 786, 2.23, 'john', 70.200000000000003, 123, 'john')</a:t>
            </a:r>
          </a:p>
          <a:p>
            <a:pPr eaLnBrk="1" hangingPunct="1">
              <a:buFont typeface="Arial" charset="0"/>
              <a:buNone/>
            </a:pPr>
            <a:endParaRPr lang="en-US" sz="1200" b="1" dirty="0" smtClean="0"/>
          </a:p>
          <a:p>
            <a:pPr eaLnBrk="1" hangingPunct="1"/>
            <a:r>
              <a:rPr lang="en-US" sz="1800" dirty="0" smtClean="0"/>
              <a:t>The following code is invalid with </a:t>
            </a:r>
            <a:r>
              <a:rPr lang="en-US" sz="1800" dirty="0" err="1" smtClean="0"/>
              <a:t>tuple</a:t>
            </a:r>
            <a:r>
              <a:rPr lang="en-US" sz="1800" dirty="0" smtClean="0"/>
              <a:t>, because we attempted to update a </a:t>
            </a:r>
            <a:r>
              <a:rPr lang="en-US" sz="1800" dirty="0" err="1" smtClean="0"/>
              <a:t>tuple</a:t>
            </a:r>
            <a:r>
              <a:rPr lang="en-US" sz="1800" dirty="0" smtClean="0"/>
              <a:t>, which is not allowed. </a:t>
            </a:r>
          </a:p>
          <a:p>
            <a:pPr eaLnBrk="1" hangingPunct="1">
              <a:buFont typeface="Arial" charset="0"/>
              <a:buNone/>
            </a:pPr>
            <a:r>
              <a:rPr lang="en-US" sz="1800" dirty="0" smtClean="0"/>
              <a:t>Similar case is possible with lists :−</a:t>
            </a:r>
          </a:p>
          <a:p>
            <a:pPr eaLnBrk="1" hangingPunct="1">
              <a:buFont typeface="Arial" charset="0"/>
              <a:buNone/>
            </a:pPr>
            <a:endParaRPr lang="en-US" sz="1800" dirty="0" smtClean="0"/>
          </a:p>
          <a:p>
            <a:pPr lvl="1" eaLnBrk="1" hangingPunct="1">
              <a:buFont typeface="Arial" charset="0"/>
              <a:buNone/>
            </a:pPr>
            <a:r>
              <a:rPr lang="en-US" sz="1200" b="1" dirty="0" smtClean="0"/>
              <a:t>#!/</a:t>
            </a:r>
            <a:r>
              <a:rPr lang="en-US" sz="1200" b="1" dirty="0" err="1" smtClean="0"/>
              <a:t>usr</a:t>
            </a:r>
            <a:r>
              <a:rPr lang="en-US" sz="1200" b="1" dirty="0" smtClean="0"/>
              <a:t>/bin/python </a:t>
            </a:r>
          </a:p>
          <a:p>
            <a:pPr lvl="1" eaLnBrk="1" hangingPunct="1">
              <a:buFont typeface="Arial" charset="0"/>
              <a:buNone/>
            </a:pPr>
            <a:r>
              <a:rPr lang="en-US" sz="1200" b="1" dirty="0" err="1" smtClean="0"/>
              <a:t>tuple</a:t>
            </a:r>
            <a:r>
              <a:rPr lang="en-US" sz="1200" b="1" dirty="0" smtClean="0"/>
              <a:t> = ( '</a:t>
            </a:r>
            <a:r>
              <a:rPr lang="en-US" sz="1200" b="1" dirty="0" err="1" smtClean="0"/>
              <a:t>abcd</a:t>
            </a:r>
            <a:r>
              <a:rPr lang="en-US" sz="1200" b="1" dirty="0" smtClean="0"/>
              <a:t>', 786 , 2.23, 'john', 70.2 )</a:t>
            </a:r>
          </a:p>
          <a:p>
            <a:pPr lvl="1" eaLnBrk="1" hangingPunct="1">
              <a:buFont typeface="Arial" charset="0"/>
              <a:buNone/>
            </a:pPr>
            <a:r>
              <a:rPr lang="en-US" sz="1200" b="1" dirty="0" smtClean="0"/>
              <a:t>list = [ '</a:t>
            </a:r>
            <a:r>
              <a:rPr lang="en-US" sz="1200" b="1" dirty="0" err="1" smtClean="0"/>
              <a:t>abcd</a:t>
            </a:r>
            <a:r>
              <a:rPr lang="en-US" sz="1200" b="1" dirty="0" smtClean="0"/>
              <a:t>', 786 , 2.23, 'john', 70.2 ] </a:t>
            </a:r>
          </a:p>
          <a:p>
            <a:pPr lvl="1" eaLnBrk="1" hangingPunct="1">
              <a:buFont typeface="Arial" charset="0"/>
              <a:buNone/>
            </a:pPr>
            <a:r>
              <a:rPr lang="en-US" sz="1200" b="1" dirty="0" err="1" smtClean="0"/>
              <a:t>tuple</a:t>
            </a:r>
            <a:r>
              <a:rPr lang="en-US" sz="1200" b="1" dirty="0" smtClean="0"/>
              <a:t>[2] = 1000 # Invalid syntax with </a:t>
            </a:r>
            <a:r>
              <a:rPr lang="en-US" sz="1200" b="1" dirty="0" err="1" smtClean="0"/>
              <a:t>tuple</a:t>
            </a:r>
            <a:r>
              <a:rPr lang="en-US" sz="1200" b="1" dirty="0" smtClean="0"/>
              <a:t> </a:t>
            </a:r>
          </a:p>
          <a:p>
            <a:pPr lvl="1" eaLnBrk="1" hangingPunct="1">
              <a:buFont typeface="Arial" charset="0"/>
              <a:buNone/>
            </a:pPr>
            <a:r>
              <a:rPr lang="en-US" sz="1200" b="1" dirty="0" smtClean="0"/>
              <a:t>list[2] = 1000 # Valid syntax with list</a:t>
            </a:r>
          </a:p>
        </p:txBody>
      </p:sp>
    </p:spTree>
    <p:extLst>
      <p:ext uri="{BB962C8B-B14F-4D97-AF65-F5344CB8AC3E}">
        <p14:creationId xmlns:p14="http://schemas.microsoft.com/office/powerpoint/2010/main" val="6548873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Dictionary</a:t>
            </a:r>
            <a:endParaRPr lang="en-US" b="1" dirty="0"/>
          </a:p>
        </p:txBody>
      </p:sp>
      <p:sp>
        <p:nvSpPr>
          <p:cNvPr id="10" name="Title 1"/>
          <p:cNvSpPr txBox="1">
            <a:spLocks/>
          </p:cNvSpPr>
          <p:nvPr/>
        </p:nvSpPr>
        <p:spPr>
          <a:xfrm>
            <a:off x="-93779" y="-81650"/>
            <a:ext cx="9144000" cy="1002135"/>
          </a:xfrm>
          <a:prstGeom prst="rect">
            <a:avLst/>
          </a:prstGeom>
        </p:spPr>
        <p:txBody>
          <a:bodyPr vert="horz" lIns="0" tIns="33059" rIns="0" bIns="33059" rtlCol="0" anchor="ctr">
            <a:noAutofit/>
          </a:bodyPr>
          <a:lstStyle/>
          <a:p>
            <a:pPr marL="347663" marR="0" lvl="0" indent="-230188" algn="l" defTabSz="914342"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tx2">
                  <a:lumMod val="50000"/>
                </a:schemeClr>
              </a:solidFill>
              <a:effectLst/>
              <a:uLnTx/>
              <a:uFillTx/>
              <a:latin typeface="+mj-lt"/>
              <a:ea typeface="+mj-ea"/>
              <a:cs typeface="Ubuntu"/>
            </a:endParaRPr>
          </a:p>
        </p:txBody>
      </p:sp>
      <p:sp>
        <p:nvSpPr>
          <p:cNvPr id="6" name="Content Placeholder 2"/>
          <p:cNvSpPr>
            <a:spLocks noGrp="1"/>
          </p:cNvSpPr>
          <p:nvPr>
            <p:ph idx="1"/>
          </p:nvPr>
        </p:nvSpPr>
        <p:spPr>
          <a:xfrm>
            <a:off x="457200" y="1164108"/>
            <a:ext cx="8229600" cy="5287963"/>
          </a:xfrm>
        </p:spPr>
        <p:txBody>
          <a:bodyPr/>
          <a:lstStyle/>
          <a:p>
            <a:pPr eaLnBrk="1" hangingPunct="1"/>
            <a:r>
              <a:rPr lang="en-US" sz="1800" dirty="0" smtClean="0"/>
              <a:t>Python's dictionaries are kind of hash table type. They work like associative arrays or hashes found in Perl and consist of key-value pairs. A dictionary key can be almost any Python type, but are usually numbers or strings. Values, on the other hand, can be any arbitrary Python object.</a:t>
            </a:r>
          </a:p>
          <a:p>
            <a:pPr eaLnBrk="1" hangingPunct="1"/>
            <a:r>
              <a:rPr lang="en-US" sz="1800" dirty="0" smtClean="0"/>
              <a:t>Dictionaries are enclosed by curly braces ({ }) and values can be assigned and accessed using square braces ([]). </a:t>
            </a:r>
          </a:p>
          <a:p>
            <a:pPr lvl="1" eaLnBrk="1" hangingPunct="1">
              <a:buFont typeface="Arial" charset="0"/>
              <a:buNone/>
            </a:pPr>
            <a:r>
              <a:rPr lang="en-US" sz="1400" b="1" dirty="0" smtClean="0"/>
              <a:t>For example :−</a:t>
            </a:r>
          </a:p>
          <a:p>
            <a:pPr lvl="1" eaLnBrk="1" hangingPunct="1">
              <a:buFont typeface="Arial" charset="0"/>
              <a:buNone/>
            </a:pPr>
            <a:r>
              <a:rPr lang="en-US" sz="1400" b="1" dirty="0" smtClean="0"/>
              <a:t>#!/</a:t>
            </a:r>
            <a:r>
              <a:rPr lang="en-US" sz="1400" b="1" dirty="0" err="1" smtClean="0"/>
              <a:t>usr</a:t>
            </a:r>
            <a:r>
              <a:rPr lang="en-US" sz="1400" b="1" dirty="0" smtClean="0"/>
              <a:t>/bin/python</a:t>
            </a:r>
          </a:p>
          <a:p>
            <a:pPr lvl="1" eaLnBrk="1" hangingPunct="1">
              <a:buFont typeface="Arial" charset="0"/>
              <a:buNone/>
            </a:pPr>
            <a:r>
              <a:rPr lang="en-US" sz="1400" b="1" dirty="0" smtClean="0"/>
              <a:t> </a:t>
            </a:r>
            <a:r>
              <a:rPr lang="en-US" sz="1400" b="1" dirty="0" err="1" smtClean="0"/>
              <a:t>dict</a:t>
            </a:r>
            <a:r>
              <a:rPr lang="en-US" sz="1400" b="1" dirty="0" smtClean="0"/>
              <a:t> = {} </a:t>
            </a:r>
          </a:p>
          <a:p>
            <a:pPr lvl="1" eaLnBrk="1" hangingPunct="1">
              <a:buFont typeface="Arial" charset="0"/>
              <a:buNone/>
            </a:pPr>
            <a:r>
              <a:rPr lang="en-US" sz="1400" b="1" dirty="0" err="1" smtClean="0"/>
              <a:t>dict</a:t>
            </a:r>
            <a:r>
              <a:rPr lang="en-US" sz="1400" b="1" dirty="0" smtClean="0"/>
              <a:t>['one'] = "This is one“</a:t>
            </a:r>
          </a:p>
          <a:p>
            <a:pPr lvl="1" eaLnBrk="1" hangingPunct="1">
              <a:buFont typeface="Arial" charset="0"/>
              <a:buNone/>
            </a:pPr>
            <a:r>
              <a:rPr lang="en-US" sz="1400" b="1" dirty="0" smtClean="0"/>
              <a:t> </a:t>
            </a:r>
            <a:r>
              <a:rPr lang="en-US" sz="1400" b="1" dirty="0" err="1" smtClean="0"/>
              <a:t>dict</a:t>
            </a:r>
            <a:r>
              <a:rPr lang="en-US" sz="1400" b="1" dirty="0" smtClean="0"/>
              <a:t>[2] = "This is two“</a:t>
            </a:r>
          </a:p>
          <a:p>
            <a:pPr lvl="1" eaLnBrk="1" hangingPunct="1">
              <a:buFont typeface="Arial" charset="0"/>
              <a:buNone/>
            </a:pPr>
            <a:r>
              <a:rPr lang="en-US" sz="1400" b="1" dirty="0" smtClean="0"/>
              <a:t> </a:t>
            </a:r>
            <a:r>
              <a:rPr lang="en-US" sz="1400" b="1" dirty="0" err="1" smtClean="0"/>
              <a:t>tinydict</a:t>
            </a:r>
            <a:r>
              <a:rPr lang="en-US" sz="1400" b="1" dirty="0" smtClean="0"/>
              <a:t> = {'name': 'john','code':6734, 'dept': 'sales'} </a:t>
            </a:r>
          </a:p>
          <a:p>
            <a:pPr lvl="1" eaLnBrk="1" hangingPunct="1">
              <a:buFont typeface="Arial" charset="0"/>
              <a:buNone/>
            </a:pPr>
            <a:r>
              <a:rPr lang="en-US" sz="1400" b="1" dirty="0" smtClean="0"/>
              <a:t>print </a:t>
            </a:r>
            <a:r>
              <a:rPr lang="en-US" sz="1400" b="1" dirty="0" err="1" smtClean="0"/>
              <a:t>dict</a:t>
            </a:r>
            <a:r>
              <a:rPr lang="en-US" sz="1400" b="1" dirty="0" smtClean="0"/>
              <a:t>['one']  		# Prints value for 'one' key </a:t>
            </a:r>
          </a:p>
          <a:p>
            <a:pPr lvl="1" eaLnBrk="1" hangingPunct="1">
              <a:buFont typeface="Arial" charset="0"/>
              <a:buNone/>
            </a:pPr>
            <a:r>
              <a:rPr lang="en-US" sz="1400" b="1" dirty="0" smtClean="0"/>
              <a:t>print </a:t>
            </a:r>
            <a:r>
              <a:rPr lang="en-US" sz="1400" b="1" dirty="0" err="1" smtClean="0"/>
              <a:t>dict</a:t>
            </a:r>
            <a:r>
              <a:rPr lang="en-US" sz="1400" b="1" dirty="0" smtClean="0"/>
              <a:t>[2]  		# Prints value for 2 key </a:t>
            </a:r>
          </a:p>
          <a:p>
            <a:pPr lvl="1" eaLnBrk="1" hangingPunct="1">
              <a:buFont typeface="Arial" charset="0"/>
              <a:buNone/>
            </a:pPr>
            <a:r>
              <a:rPr lang="en-US" sz="1400" b="1" dirty="0" smtClean="0"/>
              <a:t>print </a:t>
            </a:r>
            <a:r>
              <a:rPr lang="en-US" sz="1400" b="1" dirty="0" err="1" smtClean="0"/>
              <a:t>tinydict</a:t>
            </a:r>
            <a:r>
              <a:rPr lang="en-US" sz="1400" b="1" dirty="0" smtClean="0"/>
              <a:t> 		# Prints complete dictionary</a:t>
            </a:r>
          </a:p>
          <a:p>
            <a:pPr lvl="1" eaLnBrk="1" hangingPunct="1">
              <a:buFont typeface="Arial" charset="0"/>
              <a:buNone/>
            </a:pPr>
            <a:r>
              <a:rPr lang="en-US" sz="1400" b="1" dirty="0" smtClean="0"/>
              <a:t> print </a:t>
            </a:r>
            <a:r>
              <a:rPr lang="en-US" sz="1400" b="1" dirty="0" err="1" smtClean="0"/>
              <a:t>tinydict.keys</a:t>
            </a:r>
            <a:r>
              <a:rPr lang="en-US" sz="1400" b="1" dirty="0" smtClean="0"/>
              <a:t>() 	# Prints all the keys</a:t>
            </a:r>
          </a:p>
          <a:p>
            <a:pPr lvl="1" eaLnBrk="1" hangingPunct="1">
              <a:buFont typeface="Arial" charset="0"/>
              <a:buNone/>
            </a:pPr>
            <a:r>
              <a:rPr lang="en-US" sz="1400" b="1" dirty="0" smtClean="0"/>
              <a:t> print </a:t>
            </a:r>
            <a:r>
              <a:rPr lang="en-US" sz="1400" b="1" dirty="0" err="1" smtClean="0"/>
              <a:t>tinydict.values</a:t>
            </a:r>
            <a:r>
              <a:rPr lang="en-US" sz="1400" b="1" dirty="0" smtClean="0"/>
              <a:t>() 	# Prints all the values</a:t>
            </a:r>
          </a:p>
          <a:p>
            <a:pPr eaLnBrk="1" hangingPunct="1"/>
            <a:endParaRPr lang="en-US" sz="1800" dirty="0" smtClean="0"/>
          </a:p>
        </p:txBody>
      </p:sp>
    </p:spTree>
    <p:extLst>
      <p:ext uri="{BB962C8B-B14F-4D97-AF65-F5344CB8AC3E}">
        <p14:creationId xmlns:p14="http://schemas.microsoft.com/office/powerpoint/2010/main" val="6548873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Dictionary  - </a:t>
            </a:r>
            <a:r>
              <a:rPr lang="en-US" dirty="0" err="1" smtClean="0"/>
              <a:t>Contd</a:t>
            </a:r>
            <a:endParaRPr lang="en-US" b="1" dirty="0"/>
          </a:p>
        </p:txBody>
      </p:sp>
      <p:sp>
        <p:nvSpPr>
          <p:cNvPr id="10" name="Title 1"/>
          <p:cNvSpPr txBox="1">
            <a:spLocks/>
          </p:cNvSpPr>
          <p:nvPr/>
        </p:nvSpPr>
        <p:spPr>
          <a:xfrm>
            <a:off x="-93779" y="-81650"/>
            <a:ext cx="9144000" cy="1002135"/>
          </a:xfrm>
          <a:prstGeom prst="rect">
            <a:avLst/>
          </a:prstGeom>
        </p:spPr>
        <p:txBody>
          <a:bodyPr vert="horz" lIns="0" tIns="33059" rIns="0" bIns="33059" rtlCol="0" anchor="ctr">
            <a:noAutofit/>
          </a:bodyPr>
          <a:lstStyle/>
          <a:p>
            <a:pPr marL="347663" marR="0" lvl="0" indent="-230188" algn="l" defTabSz="914342"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tx2">
                  <a:lumMod val="50000"/>
                </a:schemeClr>
              </a:solidFill>
              <a:effectLst/>
              <a:uLnTx/>
              <a:uFillTx/>
              <a:latin typeface="+mj-lt"/>
              <a:ea typeface="+mj-ea"/>
              <a:cs typeface="Ubuntu"/>
            </a:endParaRPr>
          </a:p>
        </p:txBody>
      </p:sp>
      <p:sp>
        <p:nvSpPr>
          <p:cNvPr id="8" name="Content Placeholder 2"/>
          <p:cNvSpPr>
            <a:spLocks noGrp="1"/>
          </p:cNvSpPr>
          <p:nvPr>
            <p:ph idx="1"/>
          </p:nvPr>
        </p:nvSpPr>
        <p:spPr>
          <a:xfrm>
            <a:off x="457200" y="1239534"/>
            <a:ext cx="8229600" cy="5867400"/>
          </a:xfrm>
        </p:spPr>
        <p:txBody>
          <a:bodyPr/>
          <a:lstStyle/>
          <a:p>
            <a:pPr eaLnBrk="1" hangingPunct="1">
              <a:buFont typeface="Arial" charset="0"/>
              <a:buNone/>
            </a:pPr>
            <a:r>
              <a:rPr lang="en-US" sz="1800" dirty="0" smtClean="0"/>
              <a:t>This produce the following result :−</a:t>
            </a:r>
          </a:p>
          <a:p>
            <a:pPr eaLnBrk="1" hangingPunct="1">
              <a:buFont typeface="Arial" charset="0"/>
              <a:buNone/>
            </a:pPr>
            <a:endParaRPr lang="en-US" sz="1800" dirty="0" smtClean="0"/>
          </a:p>
          <a:p>
            <a:pPr lvl="1" eaLnBrk="1" hangingPunct="1">
              <a:buFont typeface="Arial" charset="0"/>
              <a:buNone/>
            </a:pPr>
            <a:r>
              <a:rPr lang="en-US" sz="1400" b="1" dirty="0" smtClean="0"/>
              <a:t>This is one</a:t>
            </a:r>
          </a:p>
          <a:p>
            <a:pPr lvl="1" eaLnBrk="1" hangingPunct="1">
              <a:buFont typeface="Arial" charset="0"/>
              <a:buNone/>
            </a:pPr>
            <a:r>
              <a:rPr lang="en-US" sz="1400" b="1" dirty="0" smtClean="0"/>
              <a:t> This is two </a:t>
            </a:r>
          </a:p>
          <a:p>
            <a:pPr lvl="1" eaLnBrk="1" hangingPunct="1">
              <a:buFont typeface="Arial" charset="0"/>
              <a:buNone/>
            </a:pPr>
            <a:r>
              <a:rPr lang="en-US" sz="1400" b="1" dirty="0" smtClean="0"/>
              <a:t>{'dept': 'sales', 'code': 6734, 'name': 'john'} </a:t>
            </a:r>
          </a:p>
          <a:p>
            <a:pPr lvl="1" eaLnBrk="1" hangingPunct="1">
              <a:buFont typeface="Arial" charset="0"/>
              <a:buNone/>
            </a:pPr>
            <a:r>
              <a:rPr lang="en-US" sz="1400" b="1" dirty="0" smtClean="0"/>
              <a:t>['dept', 'code', 'name'] </a:t>
            </a:r>
          </a:p>
          <a:p>
            <a:pPr lvl="1" eaLnBrk="1" hangingPunct="1">
              <a:buFont typeface="Arial" charset="0"/>
              <a:buNone/>
            </a:pPr>
            <a:r>
              <a:rPr lang="en-US" sz="1400" b="1" dirty="0" smtClean="0"/>
              <a:t>['sales', 6734, 'john']</a:t>
            </a:r>
          </a:p>
          <a:p>
            <a:pPr lvl="1" eaLnBrk="1" hangingPunct="1">
              <a:buFont typeface="Arial" charset="0"/>
              <a:buNone/>
            </a:pPr>
            <a:endParaRPr lang="en-US" sz="1800" dirty="0" smtClean="0"/>
          </a:p>
          <a:p>
            <a:pPr lvl="1" eaLnBrk="1" hangingPunct="1">
              <a:buFont typeface="Wingdings" pitchFamily="2" charset="2"/>
              <a:buChar char="§"/>
            </a:pPr>
            <a:r>
              <a:rPr lang="en-US" sz="1800" dirty="0" smtClean="0"/>
              <a:t>Dictionaries have no concept of order among elements. It is incorrect to say that the elements are "out of order"; they are simply unordered.</a:t>
            </a:r>
          </a:p>
        </p:txBody>
      </p:sp>
    </p:spTree>
    <p:extLst>
      <p:ext uri="{BB962C8B-B14F-4D97-AF65-F5344CB8AC3E}">
        <p14:creationId xmlns:p14="http://schemas.microsoft.com/office/powerpoint/2010/main" val="6548873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Making</a:t>
            </a:r>
            <a:endParaRPr lang="en-US" b="1" dirty="0"/>
          </a:p>
        </p:txBody>
      </p:sp>
      <p:sp>
        <p:nvSpPr>
          <p:cNvPr id="10" name="Title 1"/>
          <p:cNvSpPr txBox="1">
            <a:spLocks/>
          </p:cNvSpPr>
          <p:nvPr/>
        </p:nvSpPr>
        <p:spPr>
          <a:xfrm>
            <a:off x="-93779" y="-81650"/>
            <a:ext cx="9144000" cy="1002135"/>
          </a:xfrm>
          <a:prstGeom prst="rect">
            <a:avLst/>
          </a:prstGeom>
        </p:spPr>
        <p:txBody>
          <a:bodyPr vert="horz" lIns="0" tIns="33059" rIns="0" bIns="33059" rtlCol="0" anchor="ctr">
            <a:noAutofit/>
          </a:bodyPr>
          <a:lstStyle/>
          <a:p>
            <a:pPr marL="347663" marR="0" lvl="0" indent="-230188" algn="l" defTabSz="914342"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tx2">
                  <a:lumMod val="50000"/>
                </a:schemeClr>
              </a:solidFill>
              <a:effectLst/>
              <a:uLnTx/>
              <a:uFillTx/>
              <a:latin typeface="+mj-lt"/>
              <a:ea typeface="+mj-ea"/>
              <a:cs typeface="Ubuntu"/>
            </a:endParaRPr>
          </a:p>
        </p:txBody>
      </p:sp>
      <p:sp>
        <p:nvSpPr>
          <p:cNvPr id="7" name="Content Placeholder 2"/>
          <p:cNvSpPr>
            <a:spLocks noGrp="1"/>
          </p:cNvSpPr>
          <p:nvPr>
            <p:ph idx="1"/>
          </p:nvPr>
        </p:nvSpPr>
        <p:spPr>
          <a:xfrm>
            <a:off x="457200" y="1295400"/>
            <a:ext cx="8229600" cy="3457669"/>
          </a:xfrm>
        </p:spPr>
        <p:txBody>
          <a:bodyPr/>
          <a:lstStyle/>
          <a:p>
            <a:pPr eaLnBrk="1" hangingPunct="1"/>
            <a:r>
              <a:rPr lang="en-US" sz="1800" dirty="0" smtClean="0"/>
              <a:t>Decision making is anticipation of conditions occurring while execution of the program and specifying actions taken according to the conditions.</a:t>
            </a:r>
          </a:p>
          <a:p>
            <a:pPr eaLnBrk="1" hangingPunct="1"/>
            <a:r>
              <a:rPr lang="en-US" sz="1800" dirty="0" smtClean="0"/>
              <a:t>Decision structures evaluate multiple expressions which produce TRUE or FALSE as outcome. You need to determine which action to take and which statements to execute if outcome is TRUE or FALSE otherwise.</a:t>
            </a:r>
          </a:p>
          <a:p>
            <a:pPr eaLnBrk="1" hangingPunct="1">
              <a:buFont typeface="Arial" charset="0"/>
              <a:buNone/>
            </a:pPr>
            <a:r>
              <a:rPr lang="en-US" sz="1800" dirty="0" smtClean="0"/>
              <a:t>    Following is the general form of a typical decision making structure found in most of the programming languages </a:t>
            </a:r>
          </a:p>
          <a:p>
            <a:pPr eaLnBrk="1" hangingPunct="1">
              <a:buFont typeface="Arial" charset="0"/>
              <a:buNone/>
            </a:pPr>
            <a:endParaRPr lang="en-US" sz="1800" dirty="0" smtClean="0"/>
          </a:p>
          <a:p>
            <a:pPr eaLnBrk="1" hangingPunct="1">
              <a:buFont typeface="Arial" charset="0"/>
              <a:buNone/>
            </a:pPr>
            <a:endParaRPr lang="en-US" sz="1800" dirty="0" smtClean="0"/>
          </a:p>
        </p:txBody>
      </p:sp>
      <p:pic>
        <p:nvPicPr>
          <p:cNvPr id="8" name="Picture 5" descr="Decision making.JPG"/>
          <p:cNvPicPr>
            <a:picLocks noChangeAspect="1"/>
          </p:cNvPicPr>
          <p:nvPr/>
        </p:nvPicPr>
        <p:blipFill>
          <a:blip r:embed="rId2" cstate="print"/>
          <a:srcRect/>
          <a:stretch>
            <a:fillRect/>
          </a:stretch>
        </p:blipFill>
        <p:spPr bwMode="auto">
          <a:xfrm>
            <a:off x="3733800" y="3581400"/>
            <a:ext cx="1981200" cy="2713038"/>
          </a:xfrm>
          <a:prstGeom prst="rect">
            <a:avLst/>
          </a:prstGeom>
          <a:noFill/>
          <a:ln w="9525">
            <a:noFill/>
            <a:miter lim="800000"/>
            <a:headEnd/>
            <a:tailEnd/>
          </a:ln>
        </p:spPr>
      </p:pic>
    </p:spTree>
    <p:extLst>
      <p:ext uri="{BB962C8B-B14F-4D97-AF65-F5344CB8AC3E}">
        <p14:creationId xmlns:p14="http://schemas.microsoft.com/office/powerpoint/2010/main" val="6548873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Making - </a:t>
            </a:r>
            <a:r>
              <a:rPr lang="en-US" dirty="0" err="1" smtClean="0"/>
              <a:t>Contd</a:t>
            </a:r>
            <a:endParaRPr lang="en-US" b="1" dirty="0"/>
          </a:p>
        </p:txBody>
      </p:sp>
      <p:sp>
        <p:nvSpPr>
          <p:cNvPr id="10" name="Title 1"/>
          <p:cNvSpPr txBox="1">
            <a:spLocks/>
          </p:cNvSpPr>
          <p:nvPr/>
        </p:nvSpPr>
        <p:spPr>
          <a:xfrm>
            <a:off x="-93779" y="-81650"/>
            <a:ext cx="9144000" cy="1002135"/>
          </a:xfrm>
          <a:prstGeom prst="rect">
            <a:avLst/>
          </a:prstGeom>
        </p:spPr>
        <p:txBody>
          <a:bodyPr vert="horz" lIns="0" tIns="33059" rIns="0" bIns="33059" rtlCol="0" anchor="ctr">
            <a:noAutofit/>
          </a:bodyPr>
          <a:lstStyle/>
          <a:p>
            <a:pPr marL="347663" marR="0" lvl="0" indent="-230188" algn="l" defTabSz="914342"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tx2">
                  <a:lumMod val="50000"/>
                </a:schemeClr>
              </a:solidFill>
              <a:effectLst/>
              <a:uLnTx/>
              <a:uFillTx/>
              <a:latin typeface="+mj-lt"/>
              <a:ea typeface="+mj-ea"/>
              <a:cs typeface="Ubuntu"/>
            </a:endParaRPr>
          </a:p>
        </p:txBody>
      </p:sp>
      <p:sp>
        <p:nvSpPr>
          <p:cNvPr id="6" name="Content Placeholder 2"/>
          <p:cNvSpPr>
            <a:spLocks noGrp="1"/>
          </p:cNvSpPr>
          <p:nvPr>
            <p:ph idx="1"/>
          </p:nvPr>
        </p:nvSpPr>
        <p:spPr>
          <a:xfrm>
            <a:off x="457200" y="1446252"/>
            <a:ext cx="8053057" cy="2854144"/>
          </a:xfrm>
        </p:spPr>
        <p:txBody>
          <a:bodyPr/>
          <a:lstStyle/>
          <a:p>
            <a:pPr eaLnBrk="1" hangingPunct="1"/>
            <a:r>
              <a:rPr lang="en-US" sz="1800" dirty="0" smtClean="0"/>
              <a:t>Python programming language assumes any </a:t>
            </a:r>
            <a:r>
              <a:rPr lang="en-US" sz="1800" b="1" dirty="0" smtClean="0"/>
              <a:t>non-zero</a:t>
            </a:r>
            <a:r>
              <a:rPr lang="en-US" sz="1800" dirty="0" smtClean="0"/>
              <a:t> and </a:t>
            </a:r>
            <a:r>
              <a:rPr lang="en-US" sz="1800" b="1" dirty="0" smtClean="0"/>
              <a:t>non-null</a:t>
            </a:r>
            <a:r>
              <a:rPr lang="en-US" sz="1800" dirty="0" smtClean="0"/>
              <a:t> values as TRUE, and if it is either </a:t>
            </a:r>
            <a:r>
              <a:rPr lang="en-US" sz="1800" b="1" dirty="0" smtClean="0"/>
              <a:t>zero</a:t>
            </a:r>
            <a:r>
              <a:rPr lang="en-US" sz="1800" dirty="0" smtClean="0"/>
              <a:t> or </a:t>
            </a:r>
            <a:r>
              <a:rPr lang="en-US" sz="1800" b="1" dirty="0" smtClean="0"/>
              <a:t>null</a:t>
            </a:r>
            <a:r>
              <a:rPr lang="en-US" sz="1800" dirty="0" smtClean="0"/>
              <a:t>, then it is assumed as FALSE value.</a:t>
            </a:r>
          </a:p>
          <a:p>
            <a:pPr eaLnBrk="1" hangingPunct="1"/>
            <a:r>
              <a:rPr lang="en-US" sz="1800" dirty="0" smtClean="0"/>
              <a:t>Python programming language provides following types of decision making statements. Click the following links to check their detail.</a:t>
            </a:r>
          </a:p>
          <a:p>
            <a:pPr eaLnBrk="1" hangingPunct="1">
              <a:buFont typeface="Arial" charset="0"/>
              <a:buNone/>
            </a:pPr>
            <a:endParaRPr lang="en-US" sz="1800" dirty="0" smtClean="0"/>
          </a:p>
          <a:p>
            <a:pPr eaLnBrk="1" hangingPunct="1"/>
            <a:endParaRPr lang="en-US" sz="1800" dirty="0" smtClean="0"/>
          </a:p>
        </p:txBody>
      </p:sp>
    </p:spTree>
    <p:extLst>
      <p:ext uri="{BB962C8B-B14F-4D97-AF65-F5344CB8AC3E}">
        <p14:creationId xmlns:p14="http://schemas.microsoft.com/office/powerpoint/2010/main" val="6548873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txBox="1">
            <a:spLocks/>
          </p:cNvSpPr>
          <p:nvPr/>
        </p:nvSpPr>
        <p:spPr>
          <a:xfrm>
            <a:off x="457200" y="1600200"/>
            <a:ext cx="8229600" cy="4525963"/>
          </a:xfrm>
          <a:prstGeom prst="rect">
            <a:avLst/>
          </a:prstGeom>
        </p:spPr>
        <p:txBody>
          <a:bodyPr/>
          <a:lstStyle/>
          <a:p>
            <a:pPr marL="228600" marR="0" lvl="0" indent="-228600" algn="l" defTabSz="914342" rtl="0" eaLnBrk="1" fontAlgn="auto" latinLnBrk="0" hangingPunct="1">
              <a:lnSpc>
                <a:spcPct val="100000"/>
              </a:lnSpc>
              <a:spcBef>
                <a:spcPts val="0"/>
              </a:spcBef>
              <a:spcAft>
                <a:spcPts val="600"/>
              </a:spcAft>
              <a:buClr>
                <a:schemeClr val="accent3"/>
              </a:buClr>
              <a:buSzTx/>
              <a:buFont typeface="Wingdings" pitchFamily="2" charset="2"/>
              <a:buChar char="§"/>
              <a:tabLst/>
              <a:defRPr/>
            </a:pPr>
            <a:r>
              <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rPr>
              <a:t>What is Python?</a:t>
            </a:r>
          </a:p>
          <a:p>
            <a:pPr marL="228600" marR="0" lvl="0" indent="-228600" algn="l" defTabSz="914342" rtl="0" eaLnBrk="1" fontAlgn="auto" latinLnBrk="0" hangingPunct="1">
              <a:lnSpc>
                <a:spcPct val="100000"/>
              </a:lnSpc>
              <a:spcBef>
                <a:spcPts val="0"/>
              </a:spcBef>
              <a:spcAft>
                <a:spcPts val="600"/>
              </a:spcAft>
              <a:buClr>
                <a:schemeClr val="accent3"/>
              </a:buClr>
              <a:buSzTx/>
              <a:buFont typeface="Wingdings" pitchFamily="2" charset="2"/>
              <a:buChar char="§"/>
              <a:tabLst/>
              <a:defRPr/>
            </a:pPr>
            <a:r>
              <a:rPr lang="en-US" sz="1800" dirty="0" err="1" smtClean="0">
                <a:solidFill>
                  <a:schemeClr val="bg2">
                    <a:lumMod val="50000"/>
                  </a:schemeClr>
                </a:solidFill>
              </a:rPr>
              <a:t>Variiables</a:t>
            </a:r>
            <a:endParaRPr lang="en-US" sz="1800" dirty="0" smtClean="0">
              <a:solidFill>
                <a:schemeClr val="bg2">
                  <a:lumMod val="50000"/>
                </a:schemeClr>
              </a:solidFill>
            </a:endParaRPr>
          </a:p>
          <a:p>
            <a:pPr marL="228600" marR="0" lvl="0" indent="-228600" algn="l" defTabSz="914342" rtl="0" eaLnBrk="1" fontAlgn="auto" latinLnBrk="0" hangingPunct="1">
              <a:lnSpc>
                <a:spcPct val="100000"/>
              </a:lnSpc>
              <a:spcBef>
                <a:spcPts val="0"/>
              </a:spcBef>
              <a:spcAft>
                <a:spcPts val="600"/>
              </a:spcAft>
              <a:buClr>
                <a:schemeClr val="accent3"/>
              </a:buClr>
              <a:buSzTx/>
              <a:buFont typeface="Wingdings" pitchFamily="2" charset="2"/>
              <a:buChar char="§"/>
              <a:tabLst/>
              <a:defRPr/>
            </a:pPr>
            <a:r>
              <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rPr>
              <a:t>Data Types</a:t>
            </a:r>
          </a:p>
          <a:p>
            <a:pPr marL="707478" lvl="1" indent="-228600" defTabSz="914342">
              <a:spcAft>
                <a:spcPts val="600"/>
              </a:spcAft>
              <a:buClr>
                <a:schemeClr val="accent3"/>
              </a:buClr>
              <a:buFont typeface="Wingdings" pitchFamily="2" charset="2"/>
              <a:buChar char="§"/>
              <a:defRPr/>
            </a:pPr>
            <a:r>
              <a:rPr lang="en-US" sz="1800" noProof="0" dirty="0" smtClean="0">
                <a:solidFill>
                  <a:schemeClr val="bg2">
                    <a:lumMod val="50000"/>
                  </a:schemeClr>
                </a:solidFill>
              </a:rPr>
              <a:t>List</a:t>
            </a:r>
          </a:p>
          <a:p>
            <a:pPr marL="707478" lvl="1" indent="-228600" defTabSz="914342">
              <a:spcAft>
                <a:spcPts val="600"/>
              </a:spcAft>
              <a:buClr>
                <a:schemeClr val="accent3"/>
              </a:buClr>
              <a:buFont typeface="Wingdings" pitchFamily="2" charset="2"/>
              <a:buChar char="§"/>
              <a:defRPr/>
            </a:pPr>
            <a:r>
              <a:rPr kumimoji="0" lang="en-US" sz="1800" b="0" i="0" u="none" strike="noStrike" kern="1200" cap="none" spc="0" normalizeH="0" baseline="0" dirty="0" err="1" smtClean="0">
                <a:ln>
                  <a:noFill/>
                </a:ln>
                <a:solidFill>
                  <a:schemeClr val="bg2">
                    <a:lumMod val="50000"/>
                  </a:schemeClr>
                </a:solidFill>
                <a:effectLst/>
                <a:uLnTx/>
                <a:uFillTx/>
                <a:latin typeface="+mn-lt"/>
                <a:ea typeface="+mn-ea"/>
                <a:cs typeface="+mn-cs"/>
              </a:rPr>
              <a:t>Tuples</a:t>
            </a:r>
            <a:endParaRPr kumimoji="0" lang="en-US" sz="1800" b="0" i="0" u="none" strike="noStrike" kern="1200" cap="none" spc="0" normalizeH="0" baseline="0" dirty="0" smtClean="0">
              <a:ln>
                <a:noFill/>
              </a:ln>
              <a:solidFill>
                <a:schemeClr val="bg2">
                  <a:lumMod val="50000"/>
                </a:schemeClr>
              </a:solidFill>
              <a:effectLst/>
              <a:uLnTx/>
              <a:uFillTx/>
              <a:latin typeface="+mn-lt"/>
              <a:ea typeface="+mn-ea"/>
              <a:cs typeface="+mn-cs"/>
            </a:endParaRPr>
          </a:p>
          <a:p>
            <a:pPr marL="707478" lvl="1" indent="-228600" defTabSz="914342">
              <a:spcAft>
                <a:spcPts val="600"/>
              </a:spcAft>
              <a:buClr>
                <a:schemeClr val="accent3"/>
              </a:buClr>
              <a:buFont typeface="Wingdings" pitchFamily="2" charset="2"/>
              <a:buChar char="§"/>
              <a:defRPr/>
            </a:pPr>
            <a:r>
              <a:rPr lang="en-US" sz="1800" noProof="0" dirty="0" smtClean="0">
                <a:solidFill>
                  <a:schemeClr val="bg2">
                    <a:lumMod val="50000"/>
                  </a:schemeClr>
                </a:solidFill>
              </a:rPr>
              <a:t>Dictionary</a:t>
            </a:r>
          </a:p>
          <a:p>
            <a:pPr marL="0" lvl="1" indent="-228600" defTabSz="914342">
              <a:spcAft>
                <a:spcPts val="600"/>
              </a:spcAft>
              <a:buClr>
                <a:schemeClr val="accent3"/>
              </a:buClr>
              <a:buFont typeface="Wingdings" pitchFamily="2" charset="2"/>
              <a:buChar char="§"/>
              <a:defRPr/>
            </a:pPr>
            <a:r>
              <a:rPr kumimoji="0" lang="en-US" sz="1800" b="0" i="0" u="none" strike="noStrike" kern="1200" cap="none" spc="0" normalizeH="0" baseline="0" dirty="0" smtClean="0">
                <a:ln>
                  <a:noFill/>
                </a:ln>
                <a:solidFill>
                  <a:schemeClr val="bg2">
                    <a:lumMod val="50000"/>
                  </a:schemeClr>
                </a:solidFill>
                <a:effectLst/>
                <a:uLnTx/>
                <a:uFillTx/>
                <a:latin typeface="+mn-lt"/>
                <a:ea typeface="+mn-ea"/>
                <a:cs typeface="+mn-cs"/>
              </a:rPr>
              <a:t>Conditions</a:t>
            </a:r>
          </a:p>
          <a:p>
            <a:pPr marL="0" lvl="1" indent="-228600" defTabSz="914342">
              <a:spcAft>
                <a:spcPts val="600"/>
              </a:spcAft>
              <a:buClr>
                <a:schemeClr val="accent3"/>
              </a:buClr>
              <a:buFont typeface="Wingdings" pitchFamily="2" charset="2"/>
              <a:buChar char="§"/>
              <a:defRPr/>
            </a:pPr>
            <a:r>
              <a:rPr lang="en-US" sz="1800" dirty="0" smtClean="0">
                <a:solidFill>
                  <a:schemeClr val="bg2">
                    <a:lumMod val="50000"/>
                  </a:schemeClr>
                </a:solidFill>
              </a:rPr>
              <a:t>Loops</a:t>
            </a:r>
            <a:endParaRPr kumimoji="0" lang="en-US" sz="1800" b="0" i="0" u="none" strike="noStrike" kern="1200" cap="none" spc="0" normalizeH="0" baseline="0" dirty="0" smtClean="0">
              <a:ln>
                <a:noFill/>
              </a:ln>
              <a:solidFill>
                <a:schemeClr val="bg2">
                  <a:lumMod val="50000"/>
                </a:schemeClr>
              </a:solidFill>
              <a:effectLst/>
              <a:uLnTx/>
              <a:uFillTx/>
              <a:latin typeface="+mn-lt"/>
              <a:ea typeface="+mn-ea"/>
              <a:cs typeface="+mn-cs"/>
            </a:endParaRPr>
          </a:p>
          <a:p>
            <a:pPr marL="0" lvl="1" indent="-228600" defTabSz="914342">
              <a:spcAft>
                <a:spcPts val="600"/>
              </a:spcAft>
              <a:buClr>
                <a:schemeClr val="accent3"/>
              </a:buClr>
              <a:buFont typeface="Wingdings" pitchFamily="2" charset="2"/>
              <a:buChar char="§"/>
              <a:defRPr/>
            </a:pPr>
            <a:r>
              <a:rPr kumimoji="0" lang="en-US" sz="1800" b="0" i="0" u="none" strike="noStrike" kern="1200" cap="none" spc="0" normalizeH="0" baseline="0" dirty="0" smtClean="0">
                <a:ln>
                  <a:noFill/>
                </a:ln>
                <a:solidFill>
                  <a:schemeClr val="bg2">
                    <a:lumMod val="50000"/>
                  </a:schemeClr>
                </a:solidFill>
                <a:effectLst/>
                <a:uLnTx/>
                <a:uFillTx/>
                <a:latin typeface="+mn-lt"/>
                <a:ea typeface="+mn-ea"/>
                <a:cs typeface="+mn-cs"/>
              </a:rPr>
              <a:t>Functions</a:t>
            </a:r>
          </a:p>
          <a:p>
            <a:pPr marL="707478" lvl="1" indent="-228600" defTabSz="914342">
              <a:spcAft>
                <a:spcPts val="600"/>
              </a:spcAft>
              <a:buClr>
                <a:schemeClr val="accent3"/>
              </a:buClr>
              <a:buFont typeface="Wingdings" pitchFamily="2" charset="2"/>
              <a:buChar char="§"/>
              <a:defRPr/>
            </a:pPr>
            <a:endPar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endParaRPr>
          </a:p>
          <a:p>
            <a:pPr marL="228600" marR="0" lvl="0" indent="-228600" algn="l" defTabSz="914342" rtl="0" eaLnBrk="1" fontAlgn="auto" latinLnBrk="0" hangingPunct="1">
              <a:lnSpc>
                <a:spcPct val="100000"/>
              </a:lnSpc>
              <a:spcBef>
                <a:spcPts val="0"/>
              </a:spcBef>
              <a:spcAft>
                <a:spcPts val="600"/>
              </a:spcAft>
              <a:buClr>
                <a:schemeClr val="accent3"/>
              </a:buClr>
              <a:buSzTx/>
              <a:buFont typeface="Wingdings" pitchFamily="2" charset="2"/>
              <a:buChar char="§"/>
              <a:tabLst/>
              <a:defRPr/>
            </a:pPr>
            <a:endPar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endParaRPr>
          </a:p>
          <a:p>
            <a:pPr marL="228600" marR="0" lvl="0" indent="-228600" algn="l" defTabSz="914342" rtl="0" eaLnBrk="1" fontAlgn="auto" latinLnBrk="0" hangingPunct="1">
              <a:lnSpc>
                <a:spcPct val="100000"/>
              </a:lnSpc>
              <a:spcBef>
                <a:spcPts val="0"/>
              </a:spcBef>
              <a:spcAft>
                <a:spcPts val="600"/>
              </a:spcAft>
              <a:buClr>
                <a:schemeClr val="accent3"/>
              </a:buClr>
              <a:buSzTx/>
              <a:buFont typeface="Wingdings" pitchFamily="2" charset="2"/>
              <a:buChar char="§"/>
              <a:tabLst/>
              <a:defRPr/>
            </a:pPr>
            <a:endParaRPr lang="en-US" sz="1800" dirty="0" smtClean="0">
              <a:solidFill>
                <a:schemeClr val="bg2">
                  <a:lumMod val="50000"/>
                </a:schemeClr>
              </a:solidFill>
            </a:endParaRPr>
          </a:p>
          <a:p>
            <a:pPr marL="228600" marR="0" lvl="0" indent="-228600" algn="l" defTabSz="914342" rtl="0" eaLnBrk="1" fontAlgn="auto" latinLnBrk="0" hangingPunct="1">
              <a:lnSpc>
                <a:spcPct val="100000"/>
              </a:lnSpc>
              <a:spcBef>
                <a:spcPts val="0"/>
              </a:spcBef>
              <a:spcAft>
                <a:spcPts val="600"/>
              </a:spcAft>
              <a:buClr>
                <a:schemeClr val="accent3"/>
              </a:buClr>
              <a:buSzTx/>
              <a:tabLst/>
              <a:defRPr/>
            </a:pPr>
            <a:r>
              <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rPr>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910" y="2"/>
            <a:ext cx="9144000" cy="1002135"/>
          </a:xfrm>
        </p:spPr>
        <p:txBody>
          <a:bodyPr/>
          <a:lstStyle/>
          <a:p>
            <a:r>
              <a:rPr lang="en-US" dirty="0" smtClean="0"/>
              <a:t>Python Loops</a:t>
            </a:r>
            <a:endParaRPr lang="en-US" b="1" dirty="0"/>
          </a:p>
        </p:txBody>
      </p:sp>
      <p:sp>
        <p:nvSpPr>
          <p:cNvPr id="10" name="Title 1"/>
          <p:cNvSpPr txBox="1">
            <a:spLocks/>
          </p:cNvSpPr>
          <p:nvPr/>
        </p:nvSpPr>
        <p:spPr>
          <a:xfrm>
            <a:off x="-93779" y="-81650"/>
            <a:ext cx="9144000" cy="1002135"/>
          </a:xfrm>
          <a:prstGeom prst="rect">
            <a:avLst/>
          </a:prstGeom>
        </p:spPr>
        <p:txBody>
          <a:bodyPr vert="horz" lIns="0" tIns="33059" rIns="0" bIns="33059" rtlCol="0" anchor="ctr">
            <a:noAutofit/>
          </a:bodyPr>
          <a:lstStyle/>
          <a:p>
            <a:pPr marL="347663" marR="0" lvl="0" indent="-230188" algn="l" defTabSz="914342"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tx2">
                  <a:lumMod val="50000"/>
                </a:schemeClr>
              </a:solidFill>
              <a:effectLst/>
              <a:uLnTx/>
              <a:uFillTx/>
              <a:latin typeface="+mj-lt"/>
              <a:ea typeface="+mj-ea"/>
              <a:cs typeface="Ubuntu"/>
            </a:endParaRPr>
          </a:p>
        </p:txBody>
      </p:sp>
      <p:sp>
        <p:nvSpPr>
          <p:cNvPr id="7" name="Content Placeholder 2"/>
          <p:cNvSpPr>
            <a:spLocks noGrp="1"/>
          </p:cNvSpPr>
          <p:nvPr>
            <p:ph idx="1"/>
          </p:nvPr>
        </p:nvSpPr>
        <p:spPr>
          <a:xfrm>
            <a:off x="457200" y="1268968"/>
            <a:ext cx="8229600" cy="5364163"/>
          </a:xfrm>
        </p:spPr>
        <p:txBody>
          <a:bodyPr/>
          <a:lstStyle/>
          <a:p>
            <a:pPr eaLnBrk="1" hangingPunct="1"/>
            <a:r>
              <a:rPr lang="en-US" sz="1800" dirty="0" smtClean="0"/>
              <a:t>In general, statements are executed sequentially: The first statement in a function is executed first, followed by the second, and so on. There may be a situation when you need to execute a block of code several number of times.</a:t>
            </a:r>
          </a:p>
          <a:p>
            <a:pPr eaLnBrk="1" hangingPunct="1"/>
            <a:r>
              <a:rPr lang="en-US" sz="1800" dirty="0" smtClean="0"/>
              <a:t>Programming languages provide various control structures that allow for more complicated execution paths.</a:t>
            </a:r>
          </a:p>
          <a:p>
            <a:pPr eaLnBrk="1" hangingPunct="1"/>
            <a:r>
              <a:rPr lang="en-US" sz="1800" dirty="0" smtClean="0"/>
              <a:t>A loop statement allows us to execute a statement or group of statements multiple times. The following diagram illustrates a loop statement </a:t>
            </a:r>
          </a:p>
          <a:p>
            <a:pPr eaLnBrk="1" hangingPunct="1">
              <a:buFont typeface="Arial" charset="0"/>
              <a:buNone/>
            </a:pPr>
            <a:endParaRPr lang="en-US" sz="1800" dirty="0" smtClean="0"/>
          </a:p>
        </p:txBody>
      </p:sp>
      <p:pic>
        <p:nvPicPr>
          <p:cNvPr id="8" name="Picture 3" descr="loop.JPG"/>
          <p:cNvPicPr>
            <a:picLocks noChangeAspect="1"/>
          </p:cNvPicPr>
          <p:nvPr/>
        </p:nvPicPr>
        <p:blipFill>
          <a:blip r:embed="rId2" cstate="print"/>
          <a:srcRect/>
          <a:stretch>
            <a:fillRect/>
          </a:stretch>
        </p:blipFill>
        <p:spPr bwMode="auto">
          <a:xfrm>
            <a:off x="2971800" y="3504426"/>
            <a:ext cx="2873375" cy="2765425"/>
          </a:xfrm>
          <a:prstGeom prst="rect">
            <a:avLst/>
          </a:prstGeom>
          <a:noFill/>
          <a:ln w="9525">
            <a:noFill/>
            <a:miter lim="800000"/>
            <a:headEnd/>
            <a:tailEnd/>
          </a:ln>
        </p:spPr>
      </p:pic>
    </p:spTree>
    <p:extLst>
      <p:ext uri="{BB962C8B-B14F-4D97-AF65-F5344CB8AC3E}">
        <p14:creationId xmlns:p14="http://schemas.microsoft.com/office/powerpoint/2010/main" val="6548873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910" y="2"/>
            <a:ext cx="9144000" cy="1002135"/>
          </a:xfrm>
        </p:spPr>
        <p:txBody>
          <a:bodyPr/>
          <a:lstStyle/>
          <a:p>
            <a:r>
              <a:rPr lang="en-US" dirty="0" smtClean="0"/>
              <a:t>Types of loop</a:t>
            </a:r>
            <a:endParaRPr lang="en-US" b="1" dirty="0"/>
          </a:p>
        </p:txBody>
      </p:sp>
      <p:sp>
        <p:nvSpPr>
          <p:cNvPr id="10" name="Title 1"/>
          <p:cNvSpPr txBox="1">
            <a:spLocks/>
          </p:cNvSpPr>
          <p:nvPr/>
        </p:nvSpPr>
        <p:spPr>
          <a:xfrm>
            <a:off x="-93779" y="-81650"/>
            <a:ext cx="9144000" cy="1002135"/>
          </a:xfrm>
          <a:prstGeom prst="rect">
            <a:avLst/>
          </a:prstGeom>
        </p:spPr>
        <p:txBody>
          <a:bodyPr vert="horz" lIns="0" tIns="33059" rIns="0" bIns="33059" rtlCol="0" anchor="ctr">
            <a:noAutofit/>
          </a:bodyPr>
          <a:lstStyle/>
          <a:p>
            <a:pPr marL="347663" marR="0" lvl="0" indent="-230188" algn="l" defTabSz="914342"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tx2">
                  <a:lumMod val="50000"/>
                </a:schemeClr>
              </a:solidFill>
              <a:effectLst/>
              <a:uLnTx/>
              <a:uFillTx/>
              <a:latin typeface="+mj-lt"/>
              <a:ea typeface="+mj-ea"/>
              <a:cs typeface="Ubuntu"/>
            </a:endParaRPr>
          </a:p>
        </p:txBody>
      </p:sp>
      <p:graphicFrame>
        <p:nvGraphicFramePr>
          <p:cNvPr id="6" name="Content Placeholder 5"/>
          <p:cNvGraphicFramePr>
            <a:graphicFrameLocks noGrp="1"/>
          </p:cNvGraphicFramePr>
          <p:nvPr>
            <p:ph idx="1"/>
          </p:nvPr>
        </p:nvGraphicFramePr>
        <p:xfrm>
          <a:off x="457200" y="1609253"/>
          <a:ext cx="8229600" cy="323088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l" fontAlgn="t"/>
                      <a:r>
                        <a:rPr lang="en-US" dirty="0"/>
                        <a:t>Loop Type</a:t>
                      </a:r>
                    </a:p>
                  </a:txBody>
                  <a:tcPr marL="60960" marR="60960" marT="60960" marB="60960"/>
                </a:tc>
                <a:tc>
                  <a:txBody>
                    <a:bodyPr/>
                    <a:lstStyle/>
                    <a:p>
                      <a:pPr algn="l" fontAlgn="t"/>
                      <a:r>
                        <a:rPr lang="en-US"/>
                        <a:t>Description</a:t>
                      </a:r>
                    </a:p>
                  </a:txBody>
                  <a:tcPr marL="60960" marR="60960" marT="60960" marB="60960"/>
                </a:tc>
              </a:tr>
              <a:tr h="370840">
                <a:tc>
                  <a:txBody>
                    <a:bodyPr/>
                    <a:lstStyle/>
                    <a:p>
                      <a:pPr algn="just" fontAlgn="t"/>
                      <a:r>
                        <a:rPr lang="en-US" b="1" u="none" strike="noStrike">
                          <a:solidFill>
                            <a:srgbClr val="313131"/>
                          </a:solidFill>
                          <a:hlinkClick r:id="rId2" tooltip="WHILE loop in Python"/>
                        </a:rPr>
                        <a:t>while loop</a:t>
                      </a:r>
                      <a:endParaRPr lang="en-US">
                        <a:solidFill>
                          <a:srgbClr val="000000"/>
                        </a:solidFill>
                      </a:endParaRPr>
                    </a:p>
                  </a:txBody>
                  <a:tcPr marL="60960" marR="60960" marT="60960" marB="60960"/>
                </a:tc>
                <a:tc>
                  <a:txBody>
                    <a:bodyPr/>
                    <a:lstStyle/>
                    <a:p>
                      <a:pPr fontAlgn="t"/>
                      <a:r>
                        <a:rPr lang="en-US"/>
                        <a:t>Repeats a statement or group of statements while a given condition is TRUE. It tests the condition before executing the loop body.</a:t>
                      </a:r>
                    </a:p>
                  </a:txBody>
                  <a:tcPr marL="60960" marR="60960" marT="60960" marB="60960"/>
                </a:tc>
              </a:tr>
              <a:tr h="370840">
                <a:tc>
                  <a:txBody>
                    <a:bodyPr/>
                    <a:lstStyle/>
                    <a:p>
                      <a:pPr algn="just" fontAlgn="t"/>
                      <a:r>
                        <a:rPr lang="en-US" b="1" u="none" strike="noStrike">
                          <a:solidFill>
                            <a:srgbClr val="313131"/>
                          </a:solidFill>
                          <a:hlinkClick r:id="rId3" tooltip="FOR loop in Python"/>
                        </a:rPr>
                        <a:t>for loop</a:t>
                      </a:r>
                      <a:endParaRPr lang="en-US">
                        <a:solidFill>
                          <a:srgbClr val="000000"/>
                        </a:solidFill>
                      </a:endParaRPr>
                    </a:p>
                  </a:txBody>
                  <a:tcPr marL="60960" marR="60960" marT="60960" marB="60960"/>
                </a:tc>
                <a:tc>
                  <a:txBody>
                    <a:bodyPr/>
                    <a:lstStyle/>
                    <a:p>
                      <a:pPr fontAlgn="t"/>
                      <a:r>
                        <a:rPr lang="en-US"/>
                        <a:t>Executes a sequence of statements multiple times and abbreviates the code that manages the loop variable.</a:t>
                      </a:r>
                    </a:p>
                  </a:txBody>
                  <a:tcPr marL="60960" marR="60960" marT="60960" marB="60960"/>
                </a:tc>
              </a:tr>
              <a:tr h="370840">
                <a:tc>
                  <a:txBody>
                    <a:bodyPr/>
                    <a:lstStyle/>
                    <a:p>
                      <a:pPr algn="just" fontAlgn="t"/>
                      <a:r>
                        <a:rPr lang="en-US" b="1" u="none" strike="noStrike">
                          <a:solidFill>
                            <a:srgbClr val="313131"/>
                          </a:solidFill>
                          <a:hlinkClick r:id="rId4" tooltip="nested loops in Python"/>
                        </a:rPr>
                        <a:t>nested loops</a:t>
                      </a:r>
                      <a:endParaRPr lang="en-US">
                        <a:solidFill>
                          <a:srgbClr val="000000"/>
                        </a:solidFill>
                      </a:endParaRPr>
                    </a:p>
                  </a:txBody>
                  <a:tcPr marL="60960" marR="60960" marT="60960" marB="60960"/>
                </a:tc>
                <a:tc>
                  <a:txBody>
                    <a:bodyPr/>
                    <a:lstStyle/>
                    <a:p>
                      <a:pPr fontAlgn="t"/>
                      <a:r>
                        <a:rPr lang="en-US" dirty="0"/>
                        <a:t>You can use one or more loop inside any another while, for or do..while loop.</a:t>
                      </a:r>
                    </a:p>
                  </a:txBody>
                  <a:tcPr marL="60960" marR="60960" marT="60960" marB="60960"/>
                </a:tc>
              </a:tr>
            </a:tbl>
          </a:graphicData>
        </a:graphic>
      </p:graphicFrame>
    </p:spTree>
    <p:extLst>
      <p:ext uri="{BB962C8B-B14F-4D97-AF65-F5344CB8AC3E}">
        <p14:creationId xmlns:p14="http://schemas.microsoft.com/office/powerpoint/2010/main" val="6548873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910" y="2"/>
            <a:ext cx="9144000" cy="1002135"/>
          </a:xfrm>
        </p:spPr>
        <p:txBody>
          <a:bodyPr/>
          <a:lstStyle/>
          <a:p>
            <a:r>
              <a:rPr lang="en-US" dirty="0" smtClean="0"/>
              <a:t>Python Functions</a:t>
            </a:r>
            <a:endParaRPr lang="en-US" b="1" dirty="0"/>
          </a:p>
        </p:txBody>
      </p:sp>
      <p:sp>
        <p:nvSpPr>
          <p:cNvPr id="10" name="Title 1"/>
          <p:cNvSpPr txBox="1">
            <a:spLocks/>
          </p:cNvSpPr>
          <p:nvPr/>
        </p:nvSpPr>
        <p:spPr>
          <a:xfrm>
            <a:off x="-93779" y="-81650"/>
            <a:ext cx="9144000" cy="1002135"/>
          </a:xfrm>
          <a:prstGeom prst="rect">
            <a:avLst/>
          </a:prstGeom>
        </p:spPr>
        <p:txBody>
          <a:bodyPr vert="horz" lIns="0" tIns="33059" rIns="0" bIns="33059" rtlCol="0" anchor="ctr">
            <a:noAutofit/>
          </a:bodyPr>
          <a:lstStyle/>
          <a:p>
            <a:pPr marL="347663" marR="0" lvl="0" indent="-230188" algn="l" defTabSz="914342"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tx2">
                  <a:lumMod val="50000"/>
                </a:schemeClr>
              </a:solidFill>
              <a:effectLst/>
              <a:uLnTx/>
              <a:uFillTx/>
              <a:latin typeface="+mj-lt"/>
              <a:ea typeface="+mj-ea"/>
              <a:cs typeface="Ubuntu"/>
            </a:endParaRPr>
          </a:p>
        </p:txBody>
      </p:sp>
      <p:sp>
        <p:nvSpPr>
          <p:cNvPr id="6" name="Content Placeholder 2"/>
          <p:cNvSpPr>
            <a:spLocks noGrp="1"/>
          </p:cNvSpPr>
          <p:nvPr>
            <p:ph idx="1"/>
          </p:nvPr>
        </p:nvSpPr>
        <p:spPr>
          <a:xfrm>
            <a:off x="457200" y="1258433"/>
            <a:ext cx="8229600" cy="4635374"/>
          </a:xfrm>
        </p:spPr>
        <p:txBody>
          <a:bodyPr/>
          <a:lstStyle/>
          <a:p>
            <a:pPr eaLnBrk="1" hangingPunct="1"/>
            <a:r>
              <a:rPr lang="en-US" sz="1800" dirty="0" smtClean="0"/>
              <a:t>A function is a block of organized, reusable code that is used to perform a single, related action. Functions provide better modularity for your application and a high degree of code reusing.</a:t>
            </a:r>
          </a:p>
          <a:p>
            <a:pPr eaLnBrk="1" hangingPunct="1"/>
            <a:r>
              <a:rPr lang="en-US" sz="1800" dirty="0" smtClean="0"/>
              <a:t>As you already know, Python gives you many built-in functions like print(), etc. but you can also create your own functions. These functions are called </a:t>
            </a:r>
            <a:r>
              <a:rPr lang="en-US" sz="1800" i="1" dirty="0" smtClean="0"/>
              <a:t>user-defined functions.</a:t>
            </a:r>
            <a:endParaRPr lang="en-US" sz="1800" dirty="0" smtClean="0"/>
          </a:p>
          <a:p>
            <a:pPr eaLnBrk="1" hangingPunct="1">
              <a:buFont typeface="Arial" charset="0"/>
              <a:buNone/>
            </a:pPr>
            <a:r>
              <a:rPr lang="en-US" sz="1800" b="1" dirty="0" smtClean="0"/>
              <a:t>Defining a Function:</a:t>
            </a:r>
          </a:p>
          <a:p>
            <a:pPr eaLnBrk="1" hangingPunct="1">
              <a:buFont typeface="Wingdings" pitchFamily="2" charset="2"/>
              <a:buChar char="q"/>
            </a:pPr>
            <a:r>
              <a:rPr lang="en-US" sz="1600" dirty="0" smtClean="0"/>
              <a:t>You can define functions to provide the required functionality. Here are simple rules to define a function in Python.</a:t>
            </a:r>
          </a:p>
          <a:p>
            <a:pPr eaLnBrk="1" hangingPunct="1">
              <a:buFont typeface="Wingdings" pitchFamily="2" charset="2"/>
              <a:buChar char="q"/>
            </a:pPr>
            <a:r>
              <a:rPr lang="en-US" sz="1600" dirty="0" smtClean="0"/>
              <a:t>Function blocks begin with the keyword </a:t>
            </a:r>
            <a:r>
              <a:rPr lang="en-US" sz="1600" b="1" dirty="0" smtClean="0"/>
              <a:t>def</a:t>
            </a:r>
            <a:r>
              <a:rPr lang="en-US" sz="1600" dirty="0" smtClean="0"/>
              <a:t> followed by the function name and parentheses ( ( ) ).</a:t>
            </a:r>
          </a:p>
          <a:p>
            <a:pPr eaLnBrk="1" hangingPunct="1">
              <a:buFont typeface="Wingdings" pitchFamily="2" charset="2"/>
              <a:buChar char="q"/>
            </a:pPr>
            <a:r>
              <a:rPr lang="en-US" sz="1600" dirty="0" smtClean="0"/>
              <a:t>Any input parameters or arguments should be placed within these parentheses. You can also define parameters inside these parentheses.</a:t>
            </a:r>
          </a:p>
          <a:p>
            <a:pPr eaLnBrk="1" hangingPunct="1">
              <a:buFont typeface="Wingdings" pitchFamily="2" charset="2"/>
              <a:buChar char="q"/>
            </a:pPr>
            <a:r>
              <a:rPr lang="en-US" sz="1600" dirty="0" smtClean="0"/>
              <a:t>The first statement of a function can be an optional statement - the documentation string of the function or </a:t>
            </a:r>
            <a:r>
              <a:rPr lang="en-US" sz="1600" i="1" dirty="0" err="1" smtClean="0"/>
              <a:t>docstring</a:t>
            </a:r>
            <a:r>
              <a:rPr lang="en-US" sz="1600" dirty="0" smtClean="0"/>
              <a:t>.</a:t>
            </a:r>
          </a:p>
          <a:p>
            <a:pPr eaLnBrk="1" hangingPunct="1">
              <a:buFont typeface="Wingdings" pitchFamily="2" charset="2"/>
              <a:buChar char="q"/>
            </a:pPr>
            <a:r>
              <a:rPr lang="en-US" sz="1600" dirty="0" smtClean="0"/>
              <a:t>The code block within every function starts with a colon (:) and is indented.</a:t>
            </a:r>
          </a:p>
          <a:p>
            <a:pPr eaLnBrk="1" hangingPunct="1">
              <a:buFont typeface="Arial" charset="0"/>
              <a:buNone/>
            </a:pPr>
            <a:endParaRPr lang="en-US" sz="1800" dirty="0" smtClean="0"/>
          </a:p>
        </p:txBody>
      </p:sp>
    </p:spTree>
    <p:extLst>
      <p:ext uri="{BB962C8B-B14F-4D97-AF65-F5344CB8AC3E}">
        <p14:creationId xmlns:p14="http://schemas.microsoft.com/office/powerpoint/2010/main" val="6548873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Next?</a:t>
            </a:r>
          </a:p>
        </p:txBody>
      </p:sp>
      <p:sp>
        <p:nvSpPr>
          <p:cNvPr id="3" name="Content Placeholder 2"/>
          <p:cNvSpPr>
            <a:spLocks noGrp="1"/>
          </p:cNvSpPr>
          <p:nvPr>
            <p:ph sz="half" idx="1"/>
          </p:nvPr>
        </p:nvSpPr>
        <p:spPr>
          <a:xfrm>
            <a:off x="489856" y="1452562"/>
            <a:ext cx="8496099" cy="4801482"/>
          </a:xfrm>
        </p:spPr>
        <p:txBody>
          <a:bodyPr/>
          <a:lstStyle/>
          <a:p>
            <a:r>
              <a:rPr lang="en-US" dirty="0" smtClean="0"/>
              <a:t>To learn Python please use the below link </a:t>
            </a:r>
          </a:p>
          <a:p>
            <a:endParaRPr lang="en-US" dirty="0" smtClean="0">
              <a:hlinkClick r:id="rId2"/>
            </a:endParaRPr>
          </a:p>
          <a:p>
            <a:r>
              <a:rPr lang="en-US" dirty="0" smtClean="0">
                <a:hlinkClick r:id="rId2"/>
              </a:rPr>
              <a:t>http://www.learnpython.org/</a:t>
            </a:r>
            <a:endParaRPr lang="en-US" dirty="0" smtClean="0"/>
          </a:p>
          <a:p>
            <a:endParaRPr lang="en-US" dirty="0" smtClean="0"/>
          </a:p>
          <a:p>
            <a:r>
              <a:rPr lang="en-US" dirty="0" err="1" smtClean="0"/>
              <a:t>Codeacademy</a:t>
            </a:r>
            <a:r>
              <a:rPr lang="en-US" dirty="0" smtClean="0"/>
              <a:t> python</a:t>
            </a:r>
          </a:p>
          <a:p>
            <a:endParaRPr lang="en-US" dirty="0"/>
          </a:p>
          <a:p>
            <a:r>
              <a:rPr lang="en-US" dirty="0" smtClean="0">
                <a:hlinkClick r:id="rId3"/>
              </a:rPr>
              <a:t>https://www.tutorialspoint.com/python/</a:t>
            </a:r>
            <a:endParaRPr lang="en-US" dirty="0" smtClean="0"/>
          </a:p>
          <a:p>
            <a:endParaRPr lang="en-US"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0511" name="think-cell Slide" r:id="rId5" imgW="360" imgH="360" progId="">
                  <p:embed/>
                </p:oleObj>
              </mc:Choice>
              <mc:Fallback>
                <p:oleObj name="think-cell Slide" r:id="rId5" imgW="360" imgH="360" progId="">
                  <p:embed/>
                  <p:pic>
                    <p:nvPicPr>
                      <p:cNvPr id="0" name="Picture 2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93779" y="-81650"/>
            <a:ext cx="9144000" cy="1002135"/>
          </a:xfrm>
        </p:spPr>
        <p:txBody>
          <a:bodyPr/>
          <a:lstStyle/>
          <a:p>
            <a:pPr marL="347663" indent="-230188">
              <a:spcBef>
                <a:spcPts val="0"/>
              </a:spcBef>
              <a:defRPr/>
            </a:pPr>
            <a:r>
              <a:rPr lang="en-US" dirty="0" smtClean="0"/>
              <a:t>What is Python?</a:t>
            </a:r>
            <a:endParaRPr lang="en-US" dirty="0">
              <a:solidFill>
                <a:schemeClr val="tx2">
                  <a:lumMod val="50000"/>
                </a:schemeClr>
              </a:solidFill>
              <a:cs typeface="Ubuntu"/>
            </a:endParaRPr>
          </a:p>
        </p:txBody>
      </p:sp>
      <p:sp>
        <p:nvSpPr>
          <p:cNvPr id="51" name="Content Placeholder 2"/>
          <p:cNvSpPr txBox="1">
            <a:spLocks/>
          </p:cNvSpPr>
          <p:nvPr/>
        </p:nvSpPr>
        <p:spPr>
          <a:xfrm>
            <a:off x="457200" y="1600200"/>
            <a:ext cx="8229600" cy="4525963"/>
          </a:xfrm>
          <a:prstGeom prst="rect">
            <a:avLst/>
          </a:prstGeom>
        </p:spPr>
        <p:txBody>
          <a:bodyPr/>
          <a:lstStyle/>
          <a:p>
            <a:pPr marL="228600" marR="0" lvl="0" indent="-228600" algn="l" defTabSz="914342" rtl="0" eaLnBrk="1" fontAlgn="auto" latinLnBrk="0" hangingPunct="1">
              <a:lnSpc>
                <a:spcPct val="100000"/>
              </a:lnSpc>
              <a:spcBef>
                <a:spcPts val="0"/>
              </a:spcBef>
              <a:spcAft>
                <a:spcPts val="600"/>
              </a:spcAft>
              <a:buClr>
                <a:schemeClr val="accent3"/>
              </a:buClr>
              <a:buSzTx/>
              <a:buFont typeface="Wingdings" pitchFamily="2" charset="2"/>
              <a:buChar char="§"/>
              <a:tabLst/>
              <a:defRPr/>
            </a:pPr>
            <a:r>
              <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rPr>
              <a:t>Python is a general-purpose interpreted, interactive, object-oriented, and high-level programming language.</a:t>
            </a:r>
          </a:p>
          <a:p>
            <a:pPr marL="228600" lvl="0" indent="-228600" defTabSz="914342">
              <a:spcAft>
                <a:spcPts val="600"/>
              </a:spcAft>
              <a:buClr>
                <a:schemeClr val="accent3"/>
              </a:buClr>
              <a:buFont typeface="Wingdings" pitchFamily="2" charset="2"/>
              <a:buChar char="§"/>
              <a:defRPr/>
            </a:pPr>
            <a:r>
              <a:rPr lang="en-US" sz="1800" dirty="0" smtClean="0">
                <a:solidFill>
                  <a:schemeClr val="bg2">
                    <a:lumMod val="50000"/>
                  </a:schemeClr>
                </a:solidFill>
              </a:rPr>
              <a:t>Python is designed to be highly readable. </a:t>
            </a:r>
          </a:p>
          <a:p>
            <a:pPr marL="228600" lvl="0" indent="-228600" defTabSz="914342">
              <a:spcAft>
                <a:spcPts val="600"/>
              </a:spcAft>
              <a:buClr>
                <a:schemeClr val="accent3"/>
              </a:buClr>
              <a:buFont typeface="Wingdings" pitchFamily="2" charset="2"/>
              <a:buChar char="§"/>
              <a:defRPr/>
            </a:pPr>
            <a:r>
              <a:rPr lang="en-US" sz="1800" dirty="0" smtClean="0">
                <a:solidFill>
                  <a:schemeClr val="bg2">
                    <a:lumMod val="50000"/>
                  </a:schemeClr>
                </a:solidFill>
              </a:rPr>
              <a:t>It uses English keywords frequently where as other languages use punctuation</a:t>
            </a:r>
          </a:p>
          <a:p>
            <a:pPr marL="228600" marR="0" lvl="0" indent="-228600" algn="l" defTabSz="914342" rtl="0" eaLnBrk="1" fontAlgn="auto" latinLnBrk="0" hangingPunct="1">
              <a:lnSpc>
                <a:spcPct val="100000"/>
              </a:lnSpc>
              <a:spcBef>
                <a:spcPts val="0"/>
              </a:spcBef>
              <a:spcAft>
                <a:spcPts val="600"/>
              </a:spcAft>
              <a:buClr>
                <a:schemeClr val="accent3"/>
              </a:buClr>
              <a:buSzTx/>
              <a:buFont typeface="Wingdings" pitchFamily="2" charset="2"/>
              <a:buChar char="§"/>
              <a:tabLst/>
              <a:defRPr/>
            </a:pPr>
            <a:r>
              <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rPr>
              <a:t>Python source code is also available under the GNU General Public License (GPL).</a:t>
            </a:r>
          </a:p>
          <a:p>
            <a:pPr marL="228600" marR="0" lvl="0" indent="-228600" algn="l" defTabSz="914342" rtl="0" eaLnBrk="1" fontAlgn="auto" latinLnBrk="0" hangingPunct="1">
              <a:lnSpc>
                <a:spcPct val="100000"/>
              </a:lnSpc>
              <a:spcBef>
                <a:spcPts val="0"/>
              </a:spcBef>
              <a:spcAft>
                <a:spcPts val="600"/>
              </a:spcAft>
              <a:buClr>
                <a:schemeClr val="accent3"/>
              </a:buClr>
              <a:buSzTx/>
              <a:buFont typeface="Wingdings" pitchFamily="2" charset="2"/>
              <a:buChar char="§"/>
              <a:tabLst/>
              <a:defRPr/>
            </a:pPr>
            <a:endParaRPr lang="en-US" sz="1800" dirty="0" smtClean="0">
              <a:solidFill>
                <a:schemeClr val="bg2">
                  <a:lumMod val="50000"/>
                </a:schemeClr>
              </a:solidFill>
            </a:endParaRPr>
          </a:p>
          <a:p>
            <a:pPr marL="228600" marR="0" lvl="0" indent="-228600" algn="l" defTabSz="914342" rtl="0" eaLnBrk="1" fontAlgn="auto" latinLnBrk="0" hangingPunct="1">
              <a:lnSpc>
                <a:spcPct val="100000"/>
              </a:lnSpc>
              <a:spcBef>
                <a:spcPts val="0"/>
              </a:spcBef>
              <a:spcAft>
                <a:spcPts val="600"/>
              </a:spcAft>
              <a:buClr>
                <a:schemeClr val="accent3"/>
              </a:buClr>
              <a:buSzTx/>
              <a:tabLst/>
              <a:defRPr/>
            </a:pPr>
            <a:r>
              <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rPr>
              <a:t> </a:t>
            </a:r>
          </a:p>
        </p:txBody>
      </p:sp>
    </p:spTree>
    <p:extLst>
      <p:ext uri="{BB962C8B-B14F-4D97-AF65-F5344CB8AC3E}">
        <p14:creationId xmlns:p14="http://schemas.microsoft.com/office/powerpoint/2010/main" val="2858776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Interactive Mode Programming:</a:t>
            </a:r>
          </a:p>
        </p:txBody>
      </p:sp>
      <p:sp>
        <p:nvSpPr>
          <p:cNvPr id="8" name="Content Placeholder 2"/>
          <p:cNvSpPr txBox="1">
            <a:spLocks/>
          </p:cNvSpPr>
          <p:nvPr/>
        </p:nvSpPr>
        <p:spPr>
          <a:xfrm>
            <a:off x="457200" y="1155782"/>
            <a:ext cx="8229600" cy="5821363"/>
          </a:xfrm>
          <a:prstGeom prst="rect">
            <a:avLst/>
          </a:prstGeom>
        </p:spPr>
        <p:txBody>
          <a:bodyPr rtlCol="0">
            <a:normAutofit/>
          </a:bodyPr>
          <a:lstStyle/>
          <a:p>
            <a:pPr marL="228600" marR="0" lvl="0" indent="-228600" algn="l" defTabSz="914342" rtl="0" eaLnBrk="1" fontAlgn="auto" latinLnBrk="0" hangingPunct="1">
              <a:lnSpc>
                <a:spcPct val="100000"/>
              </a:lnSpc>
              <a:spcBef>
                <a:spcPts val="0"/>
              </a:spcBef>
              <a:spcAft>
                <a:spcPts val="0"/>
              </a:spcAft>
              <a:buClr>
                <a:schemeClr val="accent3"/>
              </a:buClr>
              <a:buSzTx/>
              <a:buFont typeface="Arial" pitchFamily="34" charset="0"/>
              <a:buChar char="•"/>
              <a:tabLst/>
              <a:defRPr/>
            </a:pPr>
            <a:r>
              <a:rPr kumimoji="0" lang="en-US" sz="2000" b="0" i="0" u="none" strike="noStrike" kern="1200" cap="none" spc="0" normalizeH="0" baseline="0" noProof="0" dirty="0" smtClean="0">
                <a:ln>
                  <a:noFill/>
                </a:ln>
                <a:solidFill>
                  <a:schemeClr val="bg2">
                    <a:lumMod val="50000"/>
                  </a:schemeClr>
                </a:solidFill>
                <a:effectLst/>
                <a:uLnTx/>
                <a:uFillTx/>
                <a:latin typeface="+mn-lt"/>
                <a:ea typeface="+mn-ea"/>
                <a:cs typeface="+mn-cs"/>
              </a:rPr>
              <a:t>Invoking the interpreter without passing a script file as a parameter brings up the following prompt −</a:t>
            </a:r>
          </a:p>
          <a:p>
            <a:pPr marL="228600" marR="0" lvl="0" indent="-228600" algn="l" defTabSz="914342" rtl="0" eaLnBrk="1" fontAlgn="auto" latinLnBrk="0" hangingPunct="1">
              <a:lnSpc>
                <a:spcPct val="100000"/>
              </a:lnSpc>
              <a:spcBef>
                <a:spcPts val="0"/>
              </a:spcBef>
              <a:spcAft>
                <a:spcPts val="0"/>
              </a:spcAft>
              <a:buClr>
                <a:schemeClr val="accent3"/>
              </a:buClr>
              <a:buSzTx/>
              <a:buFont typeface="Arial" pitchFamily="34" charset="0"/>
              <a:buNone/>
              <a:tabLst/>
              <a:defRPr/>
            </a:pPr>
            <a:endParaRPr kumimoji="0" lang="en-US" sz="2000" b="0" i="0" u="none" strike="noStrike" kern="1200" cap="none" spc="0" normalizeH="0" baseline="0" noProof="0" dirty="0" smtClean="0">
              <a:ln>
                <a:noFill/>
              </a:ln>
              <a:solidFill>
                <a:schemeClr val="bg2">
                  <a:lumMod val="50000"/>
                </a:schemeClr>
              </a:solidFill>
              <a:effectLst/>
              <a:uLnTx/>
              <a:uFillTx/>
              <a:latin typeface="+mn-lt"/>
              <a:ea typeface="+mn-ea"/>
              <a:cs typeface="+mn-cs"/>
            </a:endParaRPr>
          </a:p>
          <a:p>
            <a:pPr marL="228600" marR="0" lvl="0" indent="-228600" algn="l" defTabSz="914342" rtl="0" eaLnBrk="1" fontAlgn="auto" latinLnBrk="0" hangingPunct="1">
              <a:lnSpc>
                <a:spcPct val="100000"/>
              </a:lnSpc>
              <a:spcBef>
                <a:spcPts val="0"/>
              </a:spcBef>
              <a:spcAft>
                <a:spcPts val="0"/>
              </a:spcAft>
              <a:buClr>
                <a:schemeClr val="accent3"/>
              </a:buClr>
              <a:buSzTx/>
              <a:buFont typeface="Arial" pitchFamily="34" charset="0"/>
              <a:buNone/>
              <a:tabLst/>
              <a:defRPr/>
            </a:pPr>
            <a:r>
              <a:rPr kumimoji="0" lang="en-US" sz="2000" b="0" i="0" u="none" strike="noStrike" kern="1200" cap="none" spc="0" normalizeH="0" baseline="0" noProof="0" dirty="0" smtClean="0">
                <a:ln>
                  <a:noFill/>
                </a:ln>
                <a:solidFill>
                  <a:schemeClr val="bg2">
                    <a:lumMod val="50000"/>
                  </a:schemeClr>
                </a:solidFill>
                <a:effectLst/>
                <a:uLnTx/>
                <a:uFillTx/>
                <a:latin typeface="+mn-lt"/>
                <a:ea typeface="+mn-ea"/>
                <a:cs typeface="+mn-cs"/>
              </a:rPr>
              <a:t>	</a:t>
            </a:r>
            <a:r>
              <a:rPr kumimoji="0" lang="en-US" sz="2100" b="1" i="0" u="none" strike="noStrike" kern="1200" cap="none" spc="0" normalizeH="0" baseline="0" noProof="0" dirty="0" smtClean="0">
                <a:ln>
                  <a:noFill/>
                </a:ln>
                <a:solidFill>
                  <a:schemeClr val="bg2">
                    <a:lumMod val="50000"/>
                  </a:schemeClr>
                </a:solidFill>
                <a:effectLst/>
                <a:uLnTx/>
                <a:uFillTx/>
                <a:latin typeface="+mn-lt"/>
                <a:ea typeface="+mn-ea"/>
                <a:cs typeface="+mn-cs"/>
              </a:rPr>
              <a:t>$ python</a:t>
            </a:r>
          </a:p>
          <a:p>
            <a:pPr marL="228600" marR="0" lvl="0" indent="-228600" algn="l" defTabSz="914342" rtl="0" eaLnBrk="1" fontAlgn="auto" latinLnBrk="0" hangingPunct="1">
              <a:lnSpc>
                <a:spcPct val="100000"/>
              </a:lnSpc>
              <a:spcBef>
                <a:spcPts val="0"/>
              </a:spcBef>
              <a:spcAft>
                <a:spcPts val="0"/>
              </a:spcAft>
              <a:buClr>
                <a:schemeClr val="accent3"/>
              </a:buClr>
              <a:buSzTx/>
              <a:buFont typeface="Arial" pitchFamily="34" charset="0"/>
              <a:buNone/>
              <a:tabLst/>
              <a:defRPr/>
            </a:pPr>
            <a:r>
              <a:rPr kumimoji="0" lang="en-US" sz="2100" b="1" i="0" u="none" strike="noStrike" kern="1200" cap="none" spc="0" normalizeH="0" baseline="0" noProof="0" dirty="0" smtClean="0">
                <a:ln>
                  <a:noFill/>
                </a:ln>
                <a:solidFill>
                  <a:schemeClr val="bg2">
                    <a:lumMod val="50000"/>
                  </a:schemeClr>
                </a:solidFill>
                <a:effectLst/>
                <a:uLnTx/>
                <a:uFillTx/>
                <a:latin typeface="+mn-lt"/>
                <a:ea typeface="+mn-ea"/>
                <a:cs typeface="+mn-cs"/>
              </a:rPr>
              <a:t>	 Python 2.4.3 (#1, Nov 11 2016, 13:34:43) [GCC 4.1.2 20080704 (Red Hat 4.1.2-48)] on linux2 Type "help", "copyright", "credits" or "license" for more information. </a:t>
            </a:r>
          </a:p>
          <a:p>
            <a:pPr marL="228600" marR="0" lvl="0" indent="-228600" algn="l" defTabSz="914342" rtl="0" eaLnBrk="1" fontAlgn="auto" latinLnBrk="0" hangingPunct="1">
              <a:lnSpc>
                <a:spcPct val="100000"/>
              </a:lnSpc>
              <a:spcBef>
                <a:spcPts val="0"/>
              </a:spcBef>
              <a:spcAft>
                <a:spcPts val="0"/>
              </a:spcAft>
              <a:buClr>
                <a:schemeClr val="accent3"/>
              </a:buClr>
              <a:buSzTx/>
              <a:buFont typeface="Arial" pitchFamily="34" charset="0"/>
              <a:buNone/>
              <a:tabLst/>
              <a:defRPr/>
            </a:pPr>
            <a:r>
              <a:rPr kumimoji="0" lang="en-US" sz="2100" b="1" i="0" u="none" strike="noStrike" kern="1200" cap="none" spc="0" normalizeH="0" baseline="0" noProof="0" dirty="0" smtClean="0">
                <a:ln>
                  <a:noFill/>
                </a:ln>
                <a:solidFill>
                  <a:schemeClr val="bg2">
                    <a:lumMod val="50000"/>
                  </a:schemeClr>
                </a:solidFill>
                <a:effectLst/>
                <a:uLnTx/>
                <a:uFillTx/>
                <a:latin typeface="+mn-lt"/>
                <a:ea typeface="+mn-ea"/>
                <a:cs typeface="+mn-cs"/>
              </a:rPr>
              <a:t>	 &gt;&gt;&gt;</a:t>
            </a:r>
          </a:p>
          <a:p>
            <a:pPr marL="228600" marR="0" lvl="0" indent="-228600" algn="l" defTabSz="914342" rtl="0" eaLnBrk="1" fontAlgn="auto" latinLnBrk="0" hangingPunct="1">
              <a:lnSpc>
                <a:spcPct val="100000"/>
              </a:lnSpc>
              <a:spcBef>
                <a:spcPts val="0"/>
              </a:spcBef>
              <a:spcAft>
                <a:spcPts val="0"/>
              </a:spcAft>
              <a:buClr>
                <a:schemeClr val="accent3"/>
              </a:buClr>
              <a:buSzTx/>
              <a:buFont typeface="Arial" pitchFamily="34" charset="0"/>
              <a:buNone/>
              <a:tabLst/>
              <a:defRPr/>
            </a:pPr>
            <a:r>
              <a:rPr kumimoji="0" lang="en-US" sz="2000" b="0" i="0" u="none" strike="noStrike" kern="1200" cap="none" spc="0" normalizeH="0" baseline="0" noProof="0" dirty="0" smtClean="0">
                <a:ln>
                  <a:noFill/>
                </a:ln>
                <a:solidFill>
                  <a:schemeClr val="bg2">
                    <a:lumMod val="50000"/>
                  </a:schemeClr>
                </a:solidFill>
                <a:effectLst/>
                <a:uLnTx/>
                <a:uFillTx/>
                <a:latin typeface="+mn-lt"/>
                <a:ea typeface="+mn-ea"/>
                <a:cs typeface="+mn-cs"/>
              </a:rPr>
              <a:t>	Type the following text at the Python prompt and press the Enter:</a:t>
            </a:r>
          </a:p>
          <a:p>
            <a:pPr marL="228600" marR="0" lvl="0" indent="-228600" algn="l" defTabSz="914342" rtl="0" eaLnBrk="1" fontAlgn="auto" latinLnBrk="0" hangingPunct="1">
              <a:lnSpc>
                <a:spcPct val="100000"/>
              </a:lnSpc>
              <a:spcBef>
                <a:spcPts val="0"/>
              </a:spcBef>
              <a:spcAft>
                <a:spcPts val="0"/>
              </a:spcAft>
              <a:buClr>
                <a:schemeClr val="accent3"/>
              </a:buClr>
              <a:buSzTx/>
              <a:buFont typeface="Arial" pitchFamily="34" charset="0"/>
              <a:buNone/>
              <a:tabLst/>
              <a:defRPr/>
            </a:pPr>
            <a:r>
              <a:rPr kumimoji="0" lang="en-US" sz="2000" b="0" i="0" u="none" strike="noStrike" kern="1200" cap="none" spc="0" normalizeH="0" baseline="0" noProof="0" dirty="0" smtClean="0">
                <a:ln>
                  <a:noFill/>
                </a:ln>
                <a:solidFill>
                  <a:schemeClr val="bg2">
                    <a:lumMod val="50000"/>
                  </a:schemeClr>
                </a:solidFill>
                <a:effectLst/>
                <a:uLnTx/>
                <a:uFillTx/>
                <a:latin typeface="+mn-lt"/>
                <a:ea typeface="+mn-ea"/>
                <a:cs typeface="+mn-cs"/>
              </a:rPr>
              <a:t> 	</a:t>
            </a:r>
            <a:r>
              <a:rPr kumimoji="0" lang="en-US" sz="2100" b="1" i="0" u="none" strike="noStrike" kern="1200" cap="none" spc="0" normalizeH="0" baseline="0" noProof="0" dirty="0" smtClean="0">
                <a:ln>
                  <a:noFill/>
                </a:ln>
                <a:solidFill>
                  <a:schemeClr val="bg2">
                    <a:lumMod val="50000"/>
                  </a:schemeClr>
                </a:solidFill>
                <a:effectLst/>
                <a:uLnTx/>
                <a:uFillTx/>
                <a:latin typeface="+mn-lt"/>
                <a:ea typeface="+mn-ea"/>
                <a:cs typeface="+mn-cs"/>
              </a:rPr>
              <a:t>&gt;&gt;&gt; print "Hello, Python!“</a:t>
            </a:r>
          </a:p>
          <a:p>
            <a:pPr marL="228600" marR="0" lvl="0" indent="-228600" algn="l" defTabSz="914342" rtl="0" eaLnBrk="1" fontAlgn="auto" latinLnBrk="0" hangingPunct="1">
              <a:lnSpc>
                <a:spcPct val="100000"/>
              </a:lnSpc>
              <a:spcBef>
                <a:spcPts val="0"/>
              </a:spcBef>
              <a:spcAft>
                <a:spcPts val="0"/>
              </a:spcAft>
              <a:buClr>
                <a:schemeClr val="accent3"/>
              </a:buClr>
              <a:buSzTx/>
              <a:buFont typeface="Arial" pitchFamily="34" charset="0"/>
              <a:buChar char="•"/>
              <a:tabLst/>
              <a:defRPr/>
            </a:pPr>
            <a:r>
              <a:rPr kumimoji="0" lang="en-US" sz="2000" b="0" i="0" u="none" strike="noStrike" kern="1200" cap="none" spc="0" normalizeH="0" baseline="0" noProof="0" dirty="0" smtClean="0">
                <a:ln>
                  <a:noFill/>
                </a:ln>
                <a:solidFill>
                  <a:schemeClr val="bg2">
                    <a:lumMod val="50000"/>
                  </a:schemeClr>
                </a:solidFill>
                <a:effectLst/>
                <a:uLnTx/>
                <a:uFillTx/>
                <a:latin typeface="+mn-lt"/>
                <a:ea typeface="+mn-ea"/>
                <a:cs typeface="+mn-cs"/>
              </a:rPr>
              <a:t>If you are running new version of Python, then you would need to use print statement with parenthesis as in</a:t>
            </a:r>
          </a:p>
          <a:p>
            <a:pPr marL="228600" marR="0" lvl="0" indent="-228600" algn="l" defTabSz="914342" rtl="0" eaLnBrk="1" fontAlgn="auto" latinLnBrk="0" hangingPunct="1">
              <a:lnSpc>
                <a:spcPct val="100000"/>
              </a:lnSpc>
              <a:spcBef>
                <a:spcPts val="0"/>
              </a:spcBef>
              <a:spcAft>
                <a:spcPts val="0"/>
              </a:spcAft>
              <a:buClr>
                <a:schemeClr val="accent3"/>
              </a:buClr>
              <a:buSzTx/>
              <a:buFont typeface="Arial" pitchFamily="34" charset="0"/>
              <a:buNone/>
              <a:tabLst/>
              <a:defRPr/>
            </a:pPr>
            <a:r>
              <a:rPr kumimoji="0" lang="en-US" sz="2000" b="0" i="0" u="none" strike="noStrike" kern="1200" cap="none" spc="0" normalizeH="0" baseline="0" noProof="0" dirty="0" smtClean="0">
                <a:ln>
                  <a:noFill/>
                </a:ln>
                <a:solidFill>
                  <a:schemeClr val="bg2">
                    <a:lumMod val="50000"/>
                  </a:schemeClr>
                </a:solidFill>
                <a:effectLst/>
                <a:uLnTx/>
                <a:uFillTx/>
                <a:latin typeface="+mn-lt"/>
                <a:ea typeface="+mn-ea"/>
                <a:cs typeface="+mn-cs"/>
              </a:rPr>
              <a:t>	 </a:t>
            </a:r>
            <a:r>
              <a:rPr kumimoji="0" lang="en-US" sz="2200" b="1" i="0" u="none" strike="noStrike" kern="1200" cap="none" spc="0" normalizeH="0" baseline="0" noProof="0" dirty="0" smtClean="0">
                <a:ln>
                  <a:noFill/>
                </a:ln>
                <a:solidFill>
                  <a:schemeClr val="bg2">
                    <a:lumMod val="50000"/>
                  </a:schemeClr>
                </a:solidFill>
                <a:effectLst/>
                <a:uLnTx/>
                <a:uFillTx/>
                <a:latin typeface="+mn-lt"/>
                <a:ea typeface="+mn-ea"/>
                <a:cs typeface="+mn-cs"/>
              </a:rPr>
              <a:t>print ("Hello, Python!");. </a:t>
            </a:r>
          </a:p>
          <a:p>
            <a:pPr marL="228600" marR="0" lvl="0" indent="-228600" algn="l" defTabSz="914342" rtl="0" eaLnBrk="1" fontAlgn="auto" latinLnBrk="0" hangingPunct="1">
              <a:lnSpc>
                <a:spcPct val="100000"/>
              </a:lnSpc>
              <a:spcBef>
                <a:spcPts val="0"/>
              </a:spcBef>
              <a:spcAft>
                <a:spcPts val="0"/>
              </a:spcAft>
              <a:buClr>
                <a:schemeClr val="accent3"/>
              </a:buClr>
              <a:buSzTx/>
              <a:buFont typeface="Arial" pitchFamily="34" charset="0"/>
              <a:buChar char="•"/>
              <a:tabLst/>
              <a:defRPr/>
            </a:pPr>
            <a:r>
              <a:rPr kumimoji="0" lang="en-US" sz="2000" b="0" i="0" u="none" strike="noStrike" kern="1200" cap="none" spc="0" normalizeH="0" baseline="0" noProof="0" dirty="0" smtClean="0">
                <a:ln>
                  <a:noFill/>
                </a:ln>
                <a:solidFill>
                  <a:schemeClr val="bg2">
                    <a:lumMod val="50000"/>
                  </a:schemeClr>
                </a:solidFill>
                <a:effectLst/>
                <a:uLnTx/>
                <a:uFillTx/>
                <a:latin typeface="+mn-lt"/>
                <a:ea typeface="+mn-ea"/>
                <a:cs typeface="+mn-cs"/>
              </a:rPr>
              <a:t>However in Python version 2.4.3, this produces the following result:</a:t>
            </a:r>
          </a:p>
          <a:p>
            <a:pPr marL="228600" marR="0" lvl="0" indent="-228600" algn="l" defTabSz="914342" rtl="0" eaLnBrk="1" fontAlgn="auto" latinLnBrk="0" hangingPunct="1">
              <a:lnSpc>
                <a:spcPct val="100000"/>
              </a:lnSpc>
              <a:spcBef>
                <a:spcPts val="0"/>
              </a:spcBef>
              <a:spcAft>
                <a:spcPts val="0"/>
              </a:spcAft>
              <a:buClr>
                <a:schemeClr val="accent3"/>
              </a:buClr>
              <a:buSzTx/>
              <a:buFont typeface="Arial" pitchFamily="34" charset="0"/>
              <a:buNone/>
              <a:tabLst/>
              <a:defRPr/>
            </a:pPr>
            <a:r>
              <a:rPr kumimoji="0" lang="en-US" sz="2000" b="0" i="0" u="none" strike="noStrike" kern="1200" cap="none" spc="0" normalizeH="0" baseline="0" noProof="0" dirty="0" smtClean="0">
                <a:ln>
                  <a:noFill/>
                </a:ln>
                <a:solidFill>
                  <a:schemeClr val="bg2">
                    <a:lumMod val="50000"/>
                  </a:schemeClr>
                </a:solidFill>
                <a:effectLst/>
                <a:uLnTx/>
                <a:uFillTx/>
                <a:latin typeface="+mn-lt"/>
                <a:ea typeface="+mn-ea"/>
                <a:cs typeface="+mn-cs"/>
              </a:rPr>
              <a:t>       </a:t>
            </a:r>
            <a:r>
              <a:rPr kumimoji="0" lang="en-US" sz="2100" b="1" i="0" u="none" strike="noStrike" kern="1200" cap="none" spc="0" normalizeH="0" baseline="0" noProof="0" dirty="0" smtClean="0">
                <a:ln>
                  <a:noFill/>
                </a:ln>
                <a:solidFill>
                  <a:schemeClr val="bg2">
                    <a:lumMod val="50000"/>
                  </a:schemeClr>
                </a:solidFill>
                <a:effectLst/>
                <a:uLnTx/>
                <a:uFillTx/>
                <a:latin typeface="+mn-lt"/>
                <a:ea typeface="+mn-ea"/>
                <a:cs typeface="+mn-cs"/>
              </a:rPr>
              <a:t>Hello, Python!</a:t>
            </a:r>
          </a:p>
        </p:txBody>
      </p:sp>
    </p:spTree>
    <p:extLst>
      <p:ext uri="{BB962C8B-B14F-4D97-AF65-F5344CB8AC3E}">
        <p14:creationId xmlns:p14="http://schemas.microsoft.com/office/powerpoint/2010/main" val="35318591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Script Mode Programming</a:t>
            </a:r>
            <a:endParaRPr lang="en-US" dirty="0"/>
          </a:p>
        </p:txBody>
      </p:sp>
      <p:sp>
        <p:nvSpPr>
          <p:cNvPr id="13" name="Content Placeholder 2"/>
          <p:cNvSpPr txBox="1">
            <a:spLocks/>
          </p:cNvSpPr>
          <p:nvPr/>
        </p:nvSpPr>
        <p:spPr>
          <a:xfrm>
            <a:off x="457200" y="1527776"/>
            <a:ext cx="8229600" cy="4525963"/>
          </a:xfrm>
          <a:prstGeom prst="rect">
            <a:avLst/>
          </a:prstGeom>
        </p:spPr>
        <p:txBody>
          <a:bodyPr/>
          <a:lstStyle/>
          <a:p>
            <a:pPr marL="228600" marR="0" lvl="0" indent="-228600" algn="l" defTabSz="914342" rtl="0" eaLnBrk="1" fontAlgn="auto" latinLnBrk="0" hangingPunct="1">
              <a:lnSpc>
                <a:spcPct val="100000"/>
              </a:lnSpc>
              <a:spcBef>
                <a:spcPts val="0"/>
              </a:spcBef>
              <a:spcAft>
                <a:spcPts val="600"/>
              </a:spcAft>
              <a:buClr>
                <a:schemeClr val="accent3"/>
              </a:buClr>
              <a:buSzTx/>
              <a:buFont typeface="Wingdings" pitchFamily="2" charset="2"/>
              <a:buChar char="§"/>
              <a:tabLst/>
              <a:defRPr/>
            </a:pPr>
            <a:r>
              <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rPr>
              <a:t>Invoking the interpreter with a script parameter begins execution of the script and continues until the script is finished. When the script is finished, the interpreter is no longer active.</a:t>
            </a:r>
          </a:p>
          <a:p>
            <a:pPr marL="228600" marR="0" lvl="0" indent="-228600" algn="l" defTabSz="914342" rtl="0" eaLnBrk="1" fontAlgn="auto" latinLnBrk="0" hangingPunct="1">
              <a:lnSpc>
                <a:spcPct val="100000"/>
              </a:lnSpc>
              <a:spcBef>
                <a:spcPts val="0"/>
              </a:spcBef>
              <a:spcAft>
                <a:spcPts val="600"/>
              </a:spcAft>
              <a:buClr>
                <a:schemeClr val="accent3"/>
              </a:buClr>
              <a:buSzTx/>
              <a:buFont typeface="Wingdings" pitchFamily="2" charset="2"/>
              <a:buChar char="§"/>
              <a:tabLst/>
              <a:defRPr/>
            </a:pPr>
            <a:r>
              <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rPr>
              <a:t>Let us write a simple Python program in a script. Python files have extension</a:t>
            </a:r>
            <a:r>
              <a:rPr kumimoji="0" lang="en-US" sz="1800" b="1" i="0" u="none" strike="noStrike" kern="1200" cap="none" spc="0" normalizeH="0" baseline="0" noProof="0" dirty="0" smtClean="0">
                <a:ln>
                  <a:noFill/>
                </a:ln>
                <a:solidFill>
                  <a:schemeClr val="bg2">
                    <a:lumMod val="50000"/>
                  </a:schemeClr>
                </a:solidFill>
                <a:effectLst/>
                <a:uLnTx/>
                <a:uFillTx/>
                <a:latin typeface="+mn-lt"/>
                <a:ea typeface="+mn-ea"/>
                <a:cs typeface="+mn-cs"/>
              </a:rPr>
              <a:t>.py</a:t>
            </a:r>
            <a:r>
              <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rPr>
              <a:t>. Type the following source code in a test.py file:</a:t>
            </a:r>
          </a:p>
          <a:p>
            <a:pPr marL="228600" marR="0" lvl="0" indent="-228600" algn="l" defTabSz="914342" rtl="0" eaLnBrk="1" fontAlgn="auto" latinLnBrk="0" hangingPunct="1">
              <a:lnSpc>
                <a:spcPct val="100000"/>
              </a:lnSpc>
              <a:spcBef>
                <a:spcPts val="0"/>
              </a:spcBef>
              <a:spcAft>
                <a:spcPts val="600"/>
              </a:spcAft>
              <a:buClr>
                <a:schemeClr val="accent3"/>
              </a:buClr>
              <a:buSzTx/>
              <a:buFont typeface="Arial" charset="0"/>
              <a:buNone/>
              <a:tabLst/>
              <a:defRPr/>
            </a:pPr>
            <a:r>
              <a:rPr kumimoji="0" lang="en-US" sz="2000" b="0" i="0" u="none" strike="noStrike" kern="1200" cap="none" spc="0" normalizeH="0" baseline="0" noProof="0" dirty="0" smtClean="0">
                <a:ln>
                  <a:noFill/>
                </a:ln>
                <a:solidFill>
                  <a:schemeClr val="bg2">
                    <a:lumMod val="50000"/>
                  </a:schemeClr>
                </a:solidFill>
                <a:effectLst/>
                <a:uLnTx/>
                <a:uFillTx/>
                <a:latin typeface="+mn-lt"/>
                <a:ea typeface="+mn-ea"/>
                <a:cs typeface="+mn-cs"/>
              </a:rPr>
              <a:t>	</a:t>
            </a:r>
            <a:r>
              <a:rPr kumimoji="0" lang="en-US" sz="1200" b="0" i="0" u="none" strike="noStrike" kern="1200" cap="none" spc="0" normalizeH="0" baseline="0" noProof="0" dirty="0" smtClean="0">
                <a:ln>
                  <a:noFill/>
                </a:ln>
                <a:solidFill>
                  <a:schemeClr val="bg2">
                    <a:lumMod val="50000"/>
                  </a:schemeClr>
                </a:solidFill>
                <a:effectLst/>
                <a:uLnTx/>
                <a:uFillTx/>
                <a:latin typeface="+mn-lt"/>
                <a:ea typeface="+mn-ea"/>
                <a:cs typeface="+mn-cs"/>
              </a:rPr>
              <a:t>print "Hello, Python!“</a:t>
            </a:r>
          </a:p>
          <a:p>
            <a:pPr marL="228600" marR="0" lvl="0" indent="-228600" algn="l" defTabSz="914342" rtl="0" eaLnBrk="1" fontAlgn="auto" latinLnBrk="0" hangingPunct="1">
              <a:lnSpc>
                <a:spcPct val="100000"/>
              </a:lnSpc>
              <a:spcBef>
                <a:spcPts val="0"/>
              </a:spcBef>
              <a:spcAft>
                <a:spcPts val="600"/>
              </a:spcAft>
              <a:buClr>
                <a:schemeClr val="accent3"/>
              </a:buClr>
              <a:buSzTx/>
              <a:buFont typeface="Wingdings" pitchFamily="2" charset="2"/>
              <a:buChar char="§"/>
              <a:tabLst/>
              <a:defRPr/>
            </a:pPr>
            <a:r>
              <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rPr>
              <a:t>We assume that you have Python interpreter set in PATH variable. Now, try to run this program as follows −</a:t>
            </a:r>
          </a:p>
          <a:p>
            <a:pPr marL="228600" marR="0" lvl="0" indent="-228600" algn="l" defTabSz="914342" rtl="0" eaLnBrk="1" fontAlgn="auto" latinLnBrk="0" hangingPunct="1">
              <a:lnSpc>
                <a:spcPct val="100000"/>
              </a:lnSpc>
              <a:spcBef>
                <a:spcPts val="0"/>
              </a:spcBef>
              <a:spcAft>
                <a:spcPts val="600"/>
              </a:spcAft>
              <a:buClr>
                <a:schemeClr val="accent3"/>
              </a:buClr>
              <a:buSzTx/>
              <a:buFont typeface="Arial" charset="0"/>
              <a:buNone/>
              <a:tabLst/>
              <a:defRPr/>
            </a:pPr>
            <a:r>
              <a:rPr kumimoji="0" lang="en-US" sz="1200" b="0" i="0" u="none" strike="noStrike" kern="1200" cap="none" spc="0" normalizeH="0" baseline="0" noProof="0" dirty="0" smtClean="0">
                <a:ln>
                  <a:noFill/>
                </a:ln>
                <a:solidFill>
                  <a:schemeClr val="bg2">
                    <a:lumMod val="50000"/>
                  </a:schemeClr>
                </a:solidFill>
                <a:effectLst/>
                <a:uLnTx/>
                <a:uFillTx/>
                <a:latin typeface="+mn-lt"/>
                <a:ea typeface="+mn-ea"/>
                <a:cs typeface="+mn-cs"/>
              </a:rPr>
              <a:t>	$ python test.py</a:t>
            </a:r>
          </a:p>
          <a:p>
            <a:pPr marL="228600" marR="0" lvl="0" indent="-228600" algn="l" defTabSz="914342" rtl="0" eaLnBrk="1" fontAlgn="auto" latinLnBrk="0" hangingPunct="1">
              <a:lnSpc>
                <a:spcPct val="100000"/>
              </a:lnSpc>
              <a:spcBef>
                <a:spcPts val="0"/>
              </a:spcBef>
              <a:spcAft>
                <a:spcPts val="600"/>
              </a:spcAft>
              <a:buClr>
                <a:schemeClr val="accent3"/>
              </a:buClr>
              <a:buSzTx/>
              <a:buFont typeface="Wingdings" pitchFamily="2" charset="2"/>
              <a:buChar char="§"/>
              <a:tabLst/>
              <a:defRPr/>
            </a:pPr>
            <a:r>
              <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rPr>
              <a:t>This produces the following result:</a:t>
            </a:r>
          </a:p>
          <a:p>
            <a:pPr marL="228600" marR="0" lvl="0" indent="-228600" algn="l" defTabSz="914342" rtl="0" eaLnBrk="1" fontAlgn="auto" latinLnBrk="0" hangingPunct="1">
              <a:lnSpc>
                <a:spcPct val="100000"/>
              </a:lnSpc>
              <a:spcBef>
                <a:spcPts val="0"/>
              </a:spcBef>
              <a:spcAft>
                <a:spcPts val="600"/>
              </a:spcAft>
              <a:buClr>
                <a:schemeClr val="accent3"/>
              </a:buClr>
              <a:buSzTx/>
              <a:buFont typeface="Arial" charset="0"/>
              <a:buNone/>
              <a:tabLst/>
              <a:defRPr/>
            </a:pPr>
            <a:r>
              <a:rPr kumimoji="0" lang="en-US" sz="1200" b="0" i="0" u="none" strike="noStrike" kern="1200" cap="none" spc="0" normalizeH="0" baseline="0" noProof="0" dirty="0" smtClean="0">
                <a:ln>
                  <a:noFill/>
                </a:ln>
                <a:solidFill>
                  <a:schemeClr val="bg2">
                    <a:lumMod val="50000"/>
                  </a:schemeClr>
                </a:solidFill>
                <a:effectLst/>
                <a:uLnTx/>
                <a:uFillTx/>
                <a:latin typeface="+mn-lt"/>
                <a:ea typeface="+mn-ea"/>
                <a:cs typeface="+mn-cs"/>
              </a:rPr>
              <a:t>	Hello, Python! </a:t>
            </a:r>
          </a:p>
          <a:p>
            <a:pPr marL="228600" marR="0" lvl="0" indent="-228600" algn="l" defTabSz="914342" rtl="0" eaLnBrk="1" fontAlgn="auto" latinLnBrk="0" hangingPunct="1">
              <a:lnSpc>
                <a:spcPct val="100000"/>
              </a:lnSpc>
              <a:spcBef>
                <a:spcPts val="0"/>
              </a:spcBef>
              <a:spcAft>
                <a:spcPts val="600"/>
              </a:spcAft>
              <a:buClr>
                <a:schemeClr val="accent3"/>
              </a:buClr>
              <a:buSzTx/>
              <a:buFont typeface="Wingdings" pitchFamily="2" charset="2"/>
              <a:buChar char="§"/>
              <a:tabLst/>
              <a:defRPr/>
            </a:pPr>
            <a:r>
              <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rPr>
              <a:t>Let us try another way to execute a Python script. Here is the modified test.py file−</a:t>
            </a:r>
          </a:p>
          <a:p>
            <a:pPr marL="228600" marR="0" lvl="0" indent="-228600" algn="l" defTabSz="914342" rtl="0" eaLnBrk="1" fontAlgn="auto" latinLnBrk="0" hangingPunct="1">
              <a:lnSpc>
                <a:spcPct val="100000"/>
              </a:lnSpc>
              <a:spcBef>
                <a:spcPts val="0"/>
              </a:spcBef>
              <a:spcAft>
                <a:spcPts val="600"/>
              </a:spcAft>
              <a:buClr>
                <a:schemeClr val="accent3"/>
              </a:buClr>
              <a:buSzTx/>
              <a:buFont typeface="Arial" charset="0"/>
              <a:buNone/>
              <a:tabLst/>
              <a:defRPr/>
            </a:pPr>
            <a:r>
              <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rPr>
              <a:t>	</a:t>
            </a:r>
            <a:r>
              <a:rPr kumimoji="0" lang="en-US" sz="1200" b="0" i="0" u="none" strike="noStrike" kern="1200" cap="none" spc="0" normalizeH="0" baseline="0" noProof="0" dirty="0" smtClean="0">
                <a:ln>
                  <a:noFill/>
                </a:ln>
                <a:solidFill>
                  <a:schemeClr val="bg2">
                    <a:lumMod val="50000"/>
                  </a:schemeClr>
                </a:solidFill>
                <a:effectLst/>
                <a:uLnTx/>
                <a:uFillTx/>
                <a:latin typeface="+mn-lt"/>
                <a:ea typeface="+mn-ea"/>
                <a:cs typeface="+mn-cs"/>
              </a:rPr>
              <a:t>#!/</a:t>
            </a:r>
            <a:r>
              <a:rPr kumimoji="0" lang="en-US" sz="1200" b="0" i="0" u="none" strike="noStrike" kern="1200" cap="none" spc="0" normalizeH="0" baseline="0" noProof="0" dirty="0" err="1" smtClean="0">
                <a:ln>
                  <a:noFill/>
                </a:ln>
                <a:solidFill>
                  <a:schemeClr val="bg2">
                    <a:lumMod val="50000"/>
                  </a:schemeClr>
                </a:solidFill>
                <a:effectLst/>
                <a:uLnTx/>
                <a:uFillTx/>
                <a:latin typeface="+mn-lt"/>
                <a:ea typeface="+mn-ea"/>
                <a:cs typeface="+mn-cs"/>
              </a:rPr>
              <a:t>usr</a:t>
            </a:r>
            <a:r>
              <a:rPr kumimoji="0" lang="en-US" sz="1200" b="0" i="0" u="none" strike="noStrike" kern="1200" cap="none" spc="0" normalizeH="0" baseline="0" noProof="0" dirty="0" smtClean="0">
                <a:ln>
                  <a:noFill/>
                </a:ln>
                <a:solidFill>
                  <a:schemeClr val="bg2">
                    <a:lumMod val="50000"/>
                  </a:schemeClr>
                </a:solidFill>
                <a:effectLst/>
                <a:uLnTx/>
                <a:uFillTx/>
                <a:latin typeface="+mn-lt"/>
                <a:ea typeface="+mn-ea"/>
                <a:cs typeface="+mn-cs"/>
              </a:rPr>
              <a:t>/bin/python </a:t>
            </a:r>
          </a:p>
          <a:p>
            <a:pPr marL="228600" marR="0" lvl="0" indent="-228600" algn="l" defTabSz="914342" rtl="0" eaLnBrk="1" fontAlgn="auto" latinLnBrk="0" hangingPunct="1">
              <a:lnSpc>
                <a:spcPct val="100000"/>
              </a:lnSpc>
              <a:spcBef>
                <a:spcPts val="0"/>
              </a:spcBef>
              <a:spcAft>
                <a:spcPts val="600"/>
              </a:spcAft>
              <a:buClr>
                <a:schemeClr val="accent3"/>
              </a:buClr>
              <a:buSzTx/>
              <a:buFont typeface="Arial" charset="0"/>
              <a:buNone/>
              <a:tabLst/>
              <a:defRPr/>
            </a:pPr>
            <a:r>
              <a:rPr kumimoji="0" lang="en-US" sz="1200" b="0" i="0" u="none" strike="noStrike" kern="1200" cap="none" spc="0" normalizeH="0" baseline="0" noProof="0" dirty="0" smtClean="0">
                <a:ln>
                  <a:noFill/>
                </a:ln>
                <a:solidFill>
                  <a:schemeClr val="bg2">
                    <a:lumMod val="50000"/>
                  </a:schemeClr>
                </a:solidFill>
                <a:effectLst/>
                <a:uLnTx/>
                <a:uFillTx/>
                <a:latin typeface="+mn-lt"/>
                <a:ea typeface="+mn-ea"/>
                <a:cs typeface="+mn-cs"/>
              </a:rPr>
              <a:t>	print "Hello, Python!"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Identifiers</a:t>
            </a:r>
            <a:endParaRPr lang="en-US" dirty="0"/>
          </a:p>
        </p:txBody>
      </p:sp>
      <p:sp>
        <p:nvSpPr>
          <p:cNvPr id="4" name="Content Placeholder 2"/>
          <p:cNvSpPr txBox="1">
            <a:spLocks/>
          </p:cNvSpPr>
          <p:nvPr/>
        </p:nvSpPr>
        <p:spPr>
          <a:xfrm>
            <a:off x="448147" y="1373875"/>
            <a:ext cx="8229600" cy="4525963"/>
          </a:xfrm>
          <a:prstGeom prst="rect">
            <a:avLst/>
          </a:prstGeom>
        </p:spPr>
        <p:txBody>
          <a:bodyPr/>
          <a:lstStyle/>
          <a:p>
            <a:pPr marL="228600" marR="0" lvl="0" indent="-228600" algn="l" defTabSz="914342" rtl="0" eaLnBrk="1" fontAlgn="auto" latinLnBrk="0" hangingPunct="1">
              <a:lnSpc>
                <a:spcPct val="100000"/>
              </a:lnSpc>
              <a:spcBef>
                <a:spcPts val="0"/>
              </a:spcBef>
              <a:spcAft>
                <a:spcPts val="600"/>
              </a:spcAft>
              <a:buClr>
                <a:schemeClr val="accent3"/>
              </a:buClr>
              <a:buSzTx/>
              <a:buFont typeface="Wingdings" pitchFamily="2" charset="2"/>
              <a:buChar char="§"/>
              <a:tabLst/>
              <a:defRPr/>
            </a:pPr>
            <a:r>
              <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rPr>
              <a:t>A Python identifier is a name used to identify a variable, function, class, module or other object. An identifier starts with a letter A to Z or a to z or an underscore (_) followed by zero or more letters, underscores and digits (0 to 9).</a:t>
            </a:r>
          </a:p>
          <a:p>
            <a:pPr marL="228600" marR="0" lvl="0" indent="-228600" algn="l" defTabSz="914342" rtl="0" eaLnBrk="1" fontAlgn="auto" latinLnBrk="0" hangingPunct="1">
              <a:lnSpc>
                <a:spcPct val="100000"/>
              </a:lnSpc>
              <a:spcBef>
                <a:spcPts val="0"/>
              </a:spcBef>
              <a:spcAft>
                <a:spcPts val="600"/>
              </a:spcAft>
              <a:buClr>
                <a:schemeClr val="accent3"/>
              </a:buClr>
              <a:buSzTx/>
              <a:buFont typeface="Wingdings" pitchFamily="2" charset="2"/>
              <a:buChar char="§"/>
              <a:tabLst/>
              <a:defRPr/>
            </a:pPr>
            <a:r>
              <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rPr>
              <a:t>Python does not allow punctuation characters such as @, $, and % within identifiers. Python is a case sensitive programming language. Thus, </a:t>
            </a:r>
            <a:r>
              <a:rPr kumimoji="0" lang="en-US" sz="1800" b="1" i="0" u="none" strike="noStrike" kern="1200" cap="none" spc="0" normalizeH="0" baseline="0" noProof="0" dirty="0" smtClean="0">
                <a:ln>
                  <a:noFill/>
                </a:ln>
                <a:solidFill>
                  <a:schemeClr val="bg2">
                    <a:lumMod val="50000"/>
                  </a:schemeClr>
                </a:solidFill>
                <a:effectLst/>
                <a:uLnTx/>
                <a:uFillTx/>
                <a:latin typeface="+mn-lt"/>
                <a:ea typeface="+mn-ea"/>
                <a:cs typeface="+mn-cs"/>
              </a:rPr>
              <a:t>Manpower </a:t>
            </a:r>
            <a:r>
              <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rPr>
              <a:t>and </a:t>
            </a:r>
            <a:r>
              <a:rPr kumimoji="0" lang="en-US" sz="1800" b="1" i="0" u="none" strike="noStrike" kern="1200" cap="none" spc="0" normalizeH="0" baseline="0" noProof="0" dirty="0" smtClean="0">
                <a:ln>
                  <a:noFill/>
                </a:ln>
                <a:solidFill>
                  <a:schemeClr val="bg2">
                    <a:lumMod val="50000"/>
                  </a:schemeClr>
                </a:solidFill>
                <a:effectLst/>
                <a:uLnTx/>
                <a:uFillTx/>
                <a:latin typeface="+mn-lt"/>
                <a:ea typeface="+mn-ea"/>
                <a:cs typeface="+mn-cs"/>
              </a:rPr>
              <a:t>manpower</a:t>
            </a:r>
            <a:r>
              <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rPr>
              <a:t> are two different identifiers in Python.</a:t>
            </a:r>
          </a:p>
          <a:p>
            <a:pPr marL="228600" marR="0" lvl="0" indent="-228600" algn="l" defTabSz="914342" rtl="0" eaLnBrk="1" fontAlgn="auto" latinLnBrk="0" hangingPunct="1">
              <a:lnSpc>
                <a:spcPct val="100000"/>
              </a:lnSpc>
              <a:spcBef>
                <a:spcPts val="0"/>
              </a:spcBef>
              <a:spcAft>
                <a:spcPts val="600"/>
              </a:spcAft>
              <a:buClr>
                <a:schemeClr val="accent3"/>
              </a:buClr>
              <a:buSzTx/>
              <a:buFont typeface="Wingdings" pitchFamily="2" charset="2"/>
              <a:buChar char="§"/>
              <a:tabLst/>
              <a:defRPr/>
            </a:pPr>
            <a:r>
              <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rPr>
              <a:t>Class names start with an uppercase letter. All other identifiers start with a lowercase letter.</a:t>
            </a:r>
          </a:p>
          <a:p>
            <a:pPr marL="228600" marR="0" lvl="0" indent="-228600" algn="l" defTabSz="914342" rtl="0" eaLnBrk="1" fontAlgn="auto" latinLnBrk="0" hangingPunct="1">
              <a:lnSpc>
                <a:spcPct val="100000"/>
              </a:lnSpc>
              <a:spcBef>
                <a:spcPts val="0"/>
              </a:spcBef>
              <a:spcAft>
                <a:spcPts val="600"/>
              </a:spcAft>
              <a:buClr>
                <a:schemeClr val="accent3"/>
              </a:buClr>
              <a:buSzTx/>
              <a:buFont typeface="Arial" charset="0"/>
              <a:buNone/>
              <a:tabLst/>
              <a:defRPr/>
            </a:pPr>
            <a:endPar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endParaRPr>
          </a:p>
        </p:txBody>
      </p:sp>
    </p:spTree>
    <p:extLst>
      <p:ext uri="{BB962C8B-B14F-4D97-AF65-F5344CB8AC3E}">
        <p14:creationId xmlns:p14="http://schemas.microsoft.com/office/powerpoint/2010/main" val="20696549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Reserved Words</a:t>
            </a:r>
            <a:endParaRPr lang="en-US" dirty="0"/>
          </a:p>
        </p:txBody>
      </p:sp>
      <p:sp>
        <p:nvSpPr>
          <p:cNvPr id="4" name="Content Placeholder 2"/>
          <p:cNvSpPr txBox="1">
            <a:spLocks/>
          </p:cNvSpPr>
          <p:nvPr/>
        </p:nvSpPr>
        <p:spPr>
          <a:xfrm>
            <a:off x="457200" y="1600200"/>
            <a:ext cx="8229600" cy="4525963"/>
          </a:xfrm>
          <a:prstGeom prst="rect">
            <a:avLst/>
          </a:prstGeom>
        </p:spPr>
        <p:txBody>
          <a:bodyPr/>
          <a:lstStyle/>
          <a:p>
            <a:pPr marL="228600" marR="0" lvl="0" indent="-228600" algn="l" defTabSz="914342" rtl="0" eaLnBrk="1" fontAlgn="auto" latinLnBrk="0" hangingPunct="1">
              <a:lnSpc>
                <a:spcPct val="100000"/>
              </a:lnSpc>
              <a:spcBef>
                <a:spcPts val="0"/>
              </a:spcBef>
              <a:spcAft>
                <a:spcPts val="600"/>
              </a:spcAft>
              <a:buClr>
                <a:schemeClr val="accent3"/>
              </a:buClr>
              <a:buSzTx/>
              <a:buFont typeface="Wingdings" pitchFamily="2" charset="2"/>
              <a:buChar char="§"/>
              <a:tabLst/>
              <a:defRPr/>
            </a:pPr>
            <a:r>
              <a:rPr kumimoji="0" lang="en-US" sz="1800" b="0" i="0" u="none" strike="noStrike" kern="1200" cap="none" spc="0" normalizeH="0" baseline="0" noProof="0" smtClean="0">
                <a:ln>
                  <a:noFill/>
                </a:ln>
                <a:solidFill>
                  <a:schemeClr val="bg2">
                    <a:lumMod val="50000"/>
                  </a:schemeClr>
                </a:solidFill>
                <a:effectLst/>
                <a:uLnTx/>
                <a:uFillTx/>
                <a:latin typeface="+mn-lt"/>
                <a:ea typeface="+mn-ea"/>
                <a:cs typeface="+mn-cs"/>
              </a:rPr>
              <a:t>The following list shows the Python keywords. These are reserved words and you cannot use them as constant or variable or any other identifier names. All the Python keywords contain lowercase letters only.</a:t>
            </a:r>
          </a:p>
          <a:p>
            <a:pPr marL="228600" marR="0" lvl="0" indent="-228600" algn="l" defTabSz="914342" rtl="0" eaLnBrk="1" fontAlgn="auto" latinLnBrk="0" hangingPunct="1">
              <a:lnSpc>
                <a:spcPct val="100000"/>
              </a:lnSpc>
              <a:spcBef>
                <a:spcPts val="0"/>
              </a:spcBef>
              <a:spcAft>
                <a:spcPts val="600"/>
              </a:spcAft>
              <a:buClr>
                <a:schemeClr val="accent3"/>
              </a:buClr>
              <a:buSzTx/>
              <a:buFont typeface="Wingdings" pitchFamily="2" charset="2"/>
              <a:buChar char="§"/>
              <a:tabLst/>
              <a:defRPr/>
            </a:pPr>
            <a:endParaRPr kumimoji="0" lang="en-US" sz="1800" b="0" i="0" u="none" strike="noStrike" kern="1200" cap="none" spc="0" normalizeH="0" baseline="0" noProof="0" smtClean="0">
              <a:ln>
                <a:noFill/>
              </a:ln>
              <a:solidFill>
                <a:schemeClr val="bg2">
                  <a:lumMod val="50000"/>
                </a:schemeClr>
              </a:solidFill>
              <a:effectLst/>
              <a:uLnTx/>
              <a:uFillTx/>
              <a:latin typeface="+mn-lt"/>
              <a:ea typeface="+mn-ea"/>
              <a:cs typeface="+mn-cs"/>
            </a:endParaRPr>
          </a:p>
          <a:p>
            <a:pPr marL="228600" marR="0" lvl="0" indent="-228600" algn="l" defTabSz="914342" rtl="0" eaLnBrk="1" fontAlgn="auto" latinLnBrk="0" hangingPunct="1">
              <a:lnSpc>
                <a:spcPct val="100000"/>
              </a:lnSpc>
              <a:spcBef>
                <a:spcPts val="0"/>
              </a:spcBef>
              <a:spcAft>
                <a:spcPts val="600"/>
              </a:spcAft>
              <a:buClr>
                <a:schemeClr val="accent3"/>
              </a:buClr>
              <a:buSzTx/>
              <a:buFont typeface="Arial" charset="0"/>
              <a:buNone/>
              <a:tabLst/>
              <a:defRPr/>
            </a:pPr>
            <a:endParaRPr kumimoji="0" lang="en-US" sz="1800" b="0" i="0" u="none" strike="noStrike" kern="1200" cap="none" spc="0" normalizeH="0" baseline="0" noProof="0" smtClean="0">
              <a:ln>
                <a:noFill/>
              </a:ln>
              <a:solidFill>
                <a:schemeClr val="bg2">
                  <a:lumMod val="50000"/>
                </a:schemeClr>
              </a:solidFill>
              <a:effectLst/>
              <a:uLnTx/>
              <a:uFillTx/>
              <a:latin typeface="+mn-lt"/>
              <a:ea typeface="+mn-ea"/>
              <a:cs typeface="+mn-cs"/>
            </a:endParaRPr>
          </a:p>
          <a:p>
            <a:pPr marL="228600" marR="0" lvl="0" indent="-228600" algn="l" defTabSz="914342" rtl="0" eaLnBrk="1" fontAlgn="auto" latinLnBrk="0" hangingPunct="1">
              <a:lnSpc>
                <a:spcPct val="100000"/>
              </a:lnSpc>
              <a:spcBef>
                <a:spcPts val="0"/>
              </a:spcBef>
              <a:spcAft>
                <a:spcPts val="600"/>
              </a:spcAft>
              <a:buClr>
                <a:schemeClr val="accent3"/>
              </a:buClr>
              <a:buSzTx/>
              <a:buFont typeface="Arial" charset="0"/>
              <a:buNone/>
              <a:tabLst/>
              <a:defRPr/>
            </a:pPr>
            <a:endParaRPr kumimoji="0" lang="en-US" sz="1800" b="0" i="0" u="none" strike="noStrike" kern="1200" cap="none" spc="0" normalizeH="0" baseline="0" noProof="0" smtClean="0">
              <a:ln>
                <a:noFill/>
              </a:ln>
              <a:solidFill>
                <a:schemeClr val="bg2">
                  <a:lumMod val="50000"/>
                </a:schemeClr>
              </a:solidFill>
              <a:effectLst/>
              <a:uLnTx/>
              <a:uFillTx/>
              <a:latin typeface="+mn-lt"/>
              <a:ea typeface="+mn-ea"/>
              <a:cs typeface="+mn-cs"/>
            </a:endParaRPr>
          </a:p>
          <a:p>
            <a:pPr marL="228600" marR="0" lvl="0" indent="-228600" algn="l" defTabSz="914342" rtl="0" eaLnBrk="1" fontAlgn="auto" latinLnBrk="0" hangingPunct="1">
              <a:lnSpc>
                <a:spcPct val="100000"/>
              </a:lnSpc>
              <a:spcBef>
                <a:spcPts val="0"/>
              </a:spcBef>
              <a:spcAft>
                <a:spcPts val="600"/>
              </a:spcAft>
              <a:buClr>
                <a:schemeClr val="accent3"/>
              </a:buClr>
              <a:buSzTx/>
              <a:buFont typeface="Arial" charset="0"/>
              <a:buNone/>
              <a:tabLst/>
              <a:defRPr/>
            </a:pPr>
            <a:endParaRPr kumimoji="0" lang="en-US" sz="1800" b="0" i="0" u="none" strike="noStrike" kern="1200" cap="none" spc="0" normalizeH="0" baseline="0" noProof="0" smtClean="0">
              <a:ln>
                <a:noFill/>
              </a:ln>
              <a:solidFill>
                <a:schemeClr val="bg2">
                  <a:lumMod val="50000"/>
                </a:schemeClr>
              </a:solidFill>
              <a:effectLst/>
              <a:uLnTx/>
              <a:uFillTx/>
              <a:latin typeface="+mn-lt"/>
              <a:ea typeface="+mn-ea"/>
              <a:cs typeface="+mn-cs"/>
            </a:endParaRPr>
          </a:p>
          <a:p>
            <a:pPr marL="228600" marR="0" lvl="0" indent="-228600" algn="l" defTabSz="914342" rtl="0" eaLnBrk="1" fontAlgn="auto" latinLnBrk="0" hangingPunct="1">
              <a:lnSpc>
                <a:spcPct val="100000"/>
              </a:lnSpc>
              <a:spcBef>
                <a:spcPts val="0"/>
              </a:spcBef>
              <a:spcAft>
                <a:spcPts val="600"/>
              </a:spcAft>
              <a:buClr>
                <a:schemeClr val="accent3"/>
              </a:buClr>
              <a:buSzTx/>
              <a:buFont typeface="Arial" charset="0"/>
              <a:buNone/>
              <a:tabLst/>
              <a:defRPr/>
            </a:pPr>
            <a:endPar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endParaRPr>
          </a:p>
        </p:txBody>
      </p:sp>
      <p:graphicFrame>
        <p:nvGraphicFramePr>
          <p:cNvPr id="6" name="Table 5"/>
          <p:cNvGraphicFramePr>
            <a:graphicFrameLocks noGrp="1"/>
          </p:cNvGraphicFramePr>
          <p:nvPr/>
        </p:nvGraphicFramePr>
        <p:xfrm>
          <a:off x="1451576" y="2890745"/>
          <a:ext cx="6248400" cy="2560320"/>
        </p:xfrm>
        <a:graphic>
          <a:graphicData uri="http://schemas.openxmlformats.org/drawingml/2006/table">
            <a:tbl>
              <a:tblPr firstRow="1" bandRow="1">
                <a:tableStyleId>{5C22544A-7EE6-4342-B048-85BDC9FD1C3A}</a:tableStyleId>
              </a:tblPr>
              <a:tblGrid>
                <a:gridCol w="2082800"/>
                <a:gridCol w="2082800"/>
                <a:gridCol w="2082800"/>
              </a:tblGrid>
              <a:tr h="289560">
                <a:tc>
                  <a:txBody>
                    <a:bodyPr/>
                    <a:lstStyle/>
                    <a:p>
                      <a:pPr algn="l" fontAlgn="t"/>
                      <a:r>
                        <a:rPr lang="en-US" sz="1400" b="1" i="0" u="none" strike="noStrike" dirty="0">
                          <a:solidFill>
                            <a:srgbClr val="313131"/>
                          </a:solidFill>
                          <a:latin typeface="Verdana"/>
                        </a:rPr>
                        <a:t>and</a:t>
                      </a:r>
                    </a:p>
                  </a:txBody>
                  <a:tcPr marL="7620" marR="7620" marT="7620" marB="0">
                    <a:solidFill>
                      <a:schemeClr val="bg1"/>
                    </a:solidFill>
                  </a:tcPr>
                </a:tc>
                <a:tc>
                  <a:txBody>
                    <a:bodyPr/>
                    <a:lstStyle/>
                    <a:p>
                      <a:pPr algn="l" fontAlgn="t"/>
                      <a:r>
                        <a:rPr lang="en-US" sz="1400" b="1" i="0" u="none" strike="noStrike">
                          <a:solidFill>
                            <a:srgbClr val="313131"/>
                          </a:solidFill>
                          <a:latin typeface="Verdana"/>
                        </a:rPr>
                        <a:t>exec</a:t>
                      </a:r>
                    </a:p>
                  </a:txBody>
                  <a:tcPr marL="7620" marR="7620" marT="7620" marB="0">
                    <a:solidFill>
                      <a:schemeClr val="bg1"/>
                    </a:solidFill>
                  </a:tcPr>
                </a:tc>
                <a:tc>
                  <a:txBody>
                    <a:bodyPr/>
                    <a:lstStyle/>
                    <a:p>
                      <a:pPr algn="l" fontAlgn="t"/>
                      <a:r>
                        <a:rPr lang="en-US" sz="1400" b="1" i="0" u="none" strike="noStrike">
                          <a:solidFill>
                            <a:srgbClr val="313131"/>
                          </a:solidFill>
                          <a:latin typeface="Verdana"/>
                        </a:rPr>
                        <a:t>not</a:t>
                      </a:r>
                    </a:p>
                  </a:txBody>
                  <a:tcPr marL="7620" marR="7620" marT="7620" marB="0">
                    <a:solidFill>
                      <a:schemeClr val="bg1"/>
                    </a:solidFill>
                  </a:tcPr>
                </a:tc>
              </a:tr>
              <a:tr h="220980">
                <a:tc>
                  <a:txBody>
                    <a:bodyPr/>
                    <a:lstStyle/>
                    <a:p>
                      <a:pPr algn="l" fontAlgn="t"/>
                      <a:r>
                        <a:rPr lang="en-US" sz="1400" b="1" i="0" u="none" strike="noStrike" dirty="0">
                          <a:solidFill>
                            <a:srgbClr val="313131"/>
                          </a:solidFill>
                          <a:latin typeface="Verdana"/>
                        </a:rPr>
                        <a:t>assert</a:t>
                      </a:r>
                    </a:p>
                  </a:txBody>
                  <a:tcPr marL="7620" marR="7620" marT="7620" marB="0">
                    <a:solidFill>
                      <a:schemeClr val="bg1"/>
                    </a:solidFill>
                  </a:tcPr>
                </a:tc>
                <a:tc>
                  <a:txBody>
                    <a:bodyPr/>
                    <a:lstStyle/>
                    <a:p>
                      <a:pPr algn="l" fontAlgn="t"/>
                      <a:r>
                        <a:rPr lang="en-US" sz="1400" b="1" i="0" u="none" strike="noStrike">
                          <a:solidFill>
                            <a:srgbClr val="313131"/>
                          </a:solidFill>
                          <a:latin typeface="Verdana"/>
                        </a:rPr>
                        <a:t>finally</a:t>
                      </a:r>
                    </a:p>
                  </a:txBody>
                  <a:tcPr marL="7620" marR="7620" marT="7620" marB="0">
                    <a:solidFill>
                      <a:schemeClr val="bg1"/>
                    </a:solidFill>
                  </a:tcPr>
                </a:tc>
                <a:tc>
                  <a:txBody>
                    <a:bodyPr/>
                    <a:lstStyle/>
                    <a:p>
                      <a:pPr algn="l" fontAlgn="t"/>
                      <a:r>
                        <a:rPr lang="en-US" sz="1400" b="1" i="0" u="none" strike="noStrike">
                          <a:solidFill>
                            <a:srgbClr val="313131"/>
                          </a:solidFill>
                          <a:latin typeface="Verdana"/>
                        </a:rPr>
                        <a:t>or</a:t>
                      </a:r>
                    </a:p>
                  </a:txBody>
                  <a:tcPr marL="7620" marR="7620" marT="7620" marB="0">
                    <a:solidFill>
                      <a:schemeClr val="bg1"/>
                    </a:solidFill>
                  </a:tcPr>
                </a:tc>
              </a:tr>
              <a:tr h="220980">
                <a:tc>
                  <a:txBody>
                    <a:bodyPr/>
                    <a:lstStyle/>
                    <a:p>
                      <a:pPr algn="l" fontAlgn="t"/>
                      <a:r>
                        <a:rPr lang="en-US" sz="1400" b="1" i="0" u="none" strike="noStrike" dirty="0">
                          <a:solidFill>
                            <a:srgbClr val="313131"/>
                          </a:solidFill>
                          <a:latin typeface="Verdana"/>
                        </a:rPr>
                        <a:t>break</a:t>
                      </a:r>
                    </a:p>
                  </a:txBody>
                  <a:tcPr marL="7620" marR="7620" marT="7620" marB="0">
                    <a:solidFill>
                      <a:schemeClr val="bg1"/>
                    </a:solidFill>
                  </a:tcPr>
                </a:tc>
                <a:tc>
                  <a:txBody>
                    <a:bodyPr/>
                    <a:lstStyle/>
                    <a:p>
                      <a:pPr algn="l" fontAlgn="t"/>
                      <a:r>
                        <a:rPr lang="en-US" sz="1400" b="1" i="0" u="none" strike="noStrike" dirty="0">
                          <a:solidFill>
                            <a:srgbClr val="313131"/>
                          </a:solidFill>
                          <a:latin typeface="Verdana"/>
                        </a:rPr>
                        <a:t>for</a:t>
                      </a:r>
                    </a:p>
                  </a:txBody>
                  <a:tcPr marL="7620" marR="7620" marT="7620" marB="0">
                    <a:solidFill>
                      <a:schemeClr val="bg1"/>
                    </a:solidFill>
                  </a:tcPr>
                </a:tc>
                <a:tc>
                  <a:txBody>
                    <a:bodyPr/>
                    <a:lstStyle/>
                    <a:p>
                      <a:pPr algn="l" fontAlgn="t"/>
                      <a:r>
                        <a:rPr lang="en-US" sz="1400" b="1" i="0" u="none" strike="noStrike">
                          <a:solidFill>
                            <a:srgbClr val="313131"/>
                          </a:solidFill>
                          <a:latin typeface="Verdana"/>
                        </a:rPr>
                        <a:t>pass</a:t>
                      </a:r>
                    </a:p>
                  </a:txBody>
                  <a:tcPr marL="7620" marR="7620" marT="7620" marB="0">
                    <a:solidFill>
                      <a:schemeClr val="bg1"/>
                    </a:solidFill>
                  </a:tcPr>
                </a:tc>
              </a:tr>
              <a:tr h="220980">
                <a:tc>
                  <a:txBody>
                    <a:bodyPr/>
                    <a:lstStyle/>
                    <a:p>
                      <a:pPr algn="l" fontAlgn="t"/>
                      <a:r>
                        <a:rPr lang="en-US" sz="1400" b="1" i="0" u="none" strike="noStrike" dirty="0">
                          <a:solidFill>
                            <a:srgbClr val="313131"/>
                          </a:solidFill>
                          <a:latin typeface="Verdana"/>
                        </a:rPr>
                        <a:t>class</a:t>
                      </a:r>
                    </a:p>
                  </a:txBody>
                  <a:tcPr marL="7620" marR="7620" marT="7620" marB="0">
                    <a:solidFill>
                      <a:schemeClr val="bg1"/>
                    </a:solidFill>
                  </a:tcPr>
                </a:tc>
                <a:tc>
                  <a:txBody>
                    <a:bodyPr/>
                    <a:lstStyle/>
                    <a:p>
                      <a:pPr algn="l" fontAlgn="t"/>
                      <a:r>
                        <a:rPr lang="en-US" sz="1400" b="1" i="0" u="none" strike="noStrike">
                          <a:solidFill>
                            <a:srgbClr val="313131"/>
                          </a:solidFill>
                          <a:latin typeface="Verdana"/>
                        </a:rPr>
                        <a:t>from</a:t>
                      </a:r>
                    </a:p>
                  </a:txBody>
                  <a:tcPr marL="7620" marR="7620" marT="7620" marB="0">
                    <a:solidFill>
                      <a:schemeClr val="bg1"/>
                    </a:solidFill>
                  </a:tcPr>
                </a:tc>
                <a:tc>
                  <a:txBody>
                    <a:bodyPr/>
                    <a:lstStyle/>
                    <a:p>
                      <a:pPr algn="l" fontAlgn="t"/>
                      <a:r>
                        <a:rPr lang="en-US" sz="1400" b="1" i="0" u="none" strike="noStrike">
                          <a:solidFill>
                            <a:srgbClr val="313131"/>
                          </a:solidFill>
                          <a:latin typeface="Verdana"/>
                        </a:rPr>
                        <a:t>print</a:t>
                      </a:r>
                    </a:p>
                  </a:txBody>
                  <a:tcPr marL="7620" marR="7620" marT="7620" marB="0">
                    <a:solidFill>
                      <a:schemeClr val="bg1"/>
                    </a:solidFill>
                  </a:tcPr>
                </a:tc>
              </a:tr>
              <a:tr h="220980">
                <a:tc>
                  <a:txBody>
                    <a:bodyPr/>
                    <a:lstStyle/>
                    <a:p>
                      <a:pPr algn="l" fontAlgn="t"/>
                      <a:r>
                        <a:rPr lang="en-US" sz="1400" b="1" i="0" u="none" strike="noStrike" dirty="0">
                          <a:solidFill>
                            <a:srgbClr val="313131"/>
                          </a:solidFill>
                          <a:latin typeface="Verdana"/>
                        </a:rPr>
                        <a:t>continue</a:t>
                      </a:r>
                    </a:p>
                  </a:txBody>
                  <a:tcPr marL="7620" marR="7620" marT="7620" marB="0">
                    <a:solidFill>
                      <a:schemeClr val="bg1"/>
                    </a:solidFill>
                  </a:tcPr>
                </a:tc>
                <a:tc>
                  <a:txBody>
                    <a:bodyPr/>
                    <a:lstStyle/>
                    <a:p>
                      <a:pPr algn="l" fontAlgn="t"/>
                      <a:r>
                        <a:rPr lang="en-US" sz="1400" b="1" i="0" u="none" strike="noStrike">
                          <a:solidFill>
                            <a:srgbClr val="313131"/>
                          </a:solidFill>
                          <a:latin typeface="Verdana"/>
                        </a:rPr>
                        <a:t>global</a:t>
                      </a:r>
                    </a:p>
                  </a:txBody>
                  <a:tcPr marL="7620" marR="7620" marT="7620" marB="0">
                    <a:solidFill>
                      <a:schemeClr val="bg1"/>
                    </a:solidFill>
                  </a:tcPr>
                </a:tc>
                <a:tc>
                  <a:txBody>
                    <a:bodyPr/>
                    <a:lstStyle/>
                    <a:p>
                      <a:pPr algn="l" fontAlgn="t"/>
                      <a:r>
                        <a:rPr lang="en-US" sz="1400" b="1" i="0" u="none" strike="noStrike">
                          <a:solidFill>
                            <a:srgbClr val="313131"/>
                          </a:solidFill>
                          <a:latin typeface="Verdana"/>
                        </a:rPr>
                        <a:t>raise</a:t>
                      </a:r>
                    </a:p>
                  </a:txBody>
                  <a:tcPr marL="7620" marR="7620" marT="7620" marB="0">
                    <a:solidFill>
                      <a:schemeClr val="bg1"/>
                    </a:solidFill>
                  </a:tcPr>
                </a:tc>
              </a:tr>
              <a:tr h="220980">
                <a:tc>
                  <a:txBody>
                    <a:bodyPr/>
                    <a:lstStyle/>
                    <a:p>
                      <a:pPr algn="l" fontAlgn="t"/>
                      <a:r>
                        <a:rPr lang="en-US" sz="1400" b="1" i="0" u="none" strike="noStrike" dirty="0">
                          <a:solidFill>
                            <a:srgbClr val="313131"/>
                          </a:solidFill>
                          <a:latin typeface="Verdana"/>
                        </a:rPr>
                        <a:t>def</a:t>
                      </a:r>
                    </a:p>
                  </a:txBody>
                  <a:tcPr marL="7620" marR="7620" marT="7620" marB="0">
                    <a:solidFill>
                      <a:schemeClr val="bg1"/>
                    </a:solidFill>
                  </a:tcPr>
                </a:tc>
                <a:tc>
                  <a:txBody>
                    <a:bodyPr/>
                    <a:lstStyle/>
                    <a:p>
                      <a:pPr algn="l" fontAlgn="t"/>
                      <a:r>
                        <a:rPr lang="en-US" sz="1400" b="1" i="0" u="none" strike="noStrike">
                          <a:solidFill>
                            <a:srgbClr val="313131"/>
                          </a:solidFill>
                          <a:latin typeface="Verdana"/>
                        </a:rPr>
                        <a:t>if</a:t>
                      </a:r>
                    </a:p>
                  </a:txBody>
                  <a:tcPr marL="7620" marR="7620" marT="7620" marB="0">
                    <a:solidFill>
                      <a:schemeClr val="bg1"/>
                    </a:solidFill>
                  </a:tcPr>
                </a:tc>
                <a:tc>
                  <a:txBody>
                    <a:bodyPr/>
                    <a:lstStyle/>
                    <a:p>
                      <a:pPr algn="l" fontAlgn="t"/>
                      <a:r>
                        <a:rPr lang="en-US" sz="1400" b="1" i="0" u="none" strike="noStrike">
                          <a:solidFill>
                            <a:srgbClr val="313131"/>
                          </a:solidFill>
                          <a:latin typeface="Verdana"/>
                        </a:rPr>
                        <a:t>return</a:t>
                      </a:r>
                    </a:p>
                  </a:txBody>
                  <a:tcPr marL="7620" marR="7620" marT="7620" marB="0">
                    <a:solidFill>
                      <a:schemeClr val="bg1"/>
                    </a:solidFill>
                  </a:tcPr>
                </a:tc>
              </a:tr>
              <a:tr h="220980">
                <a:tc>
                  <a:txBody>
                    <a:bodyPr/>
                    <a:lstStyle/>
                    <a:p>
                      <a:pPr algn="l" fontAlgn="t"/>
                      <a:r>
                        <a:rPr lang="en-US" sz="1400" b="1" i="0" u="none" strike="noStrike" dirty="0">
                          <a:solidFill>
                            <a:srgbClr val="313131"/>
                          </a:solidFill>
                          <a:latin typeface="Verdana"/>
                        </a:rPr>
                        <a:t>del</a:t>
                      </a:r>
                    </a:p>
                  </a:txBody>
                  <a:tcPr marL="7620" marR="7620" marT="7620" marB="0">
                    <a:solidFill>
                      <a:schemeClr val="bg1"/>
                    </a:solidFill>
                  </a:tcPr>
                </a:tc>
                <a:tc>
                  <a:txBody>
                    <a:bodyPr/>
                    <a:lstStyle/>
                    <a:p>
                      <a:pPr algn="l" fontAlgn="t"/>
                      <a:r>
                        <a:rPr lang="en-US" sz="1400" b="1" i="0" u="none" strike="noStrike">
                          <a:solidFill>
                            <a:srgbClr val="313131"/>
                          </a:solidFill>
                          <a:latin typeface="Verdana"/>
                        </a:rPr>
                        <a:t>import</a:t>
                      </a:r>
                    </a:p>
                  </a:txBody>
                  <a:tcPr marL="7620" marR="7620" marT="7620" marB="0">
                    <a:solidFill>
                      <a:schemeClr val="bg1"/>
                    </a:solidFill>
                  </a:tcPr>
                </a:tc>
                <a:tc>
                  <a:txBody>
                    <a:bodyPr/>
                    <a:lstStyle/>
                    <a:p>
                      <a:pPr algn="l" fontAlgn="t"/>
                      <a:r>
                        <a:rPr lang="en-US" sz="1400" b="1" i="0" u="none" strike="noStrike">
                          <a:solidFill>
                            <a:srgbClr val="313131"/>
                          </a:solidFill>
                          <a:latin typeface="Verdana"/>
                        </a:rPr>
                        <a:t>try</a:t>
                      </a:r>
                    </a:p>
                  </a:txBody>
                  <a:tcPr marL="7620" marR="7620" marT="7620" marB="0">
                    <a:solidFill>
                      <a:schemeClr val="bg1"/>
                    </a:solidFill>
                  </a:tcPr>
                </a:tc>
              </a:tr>
              <a:tr h="220980">
                <a:tc>
                  <a:txBody>
                    <a:bodyPr/>
                    <a:lstStyle/>
                    <a:p>
                      <a:pPr algn="l" fontAlgn="t"/>
                      <a:r>
                        <a:rPr lang="en-US" sz="1400" b="1" i="0" u="none" strike="noStrike" dirty="0" err="1">
                          <a:solidFill>
                            <a:srgbClr val="313131"/>
                          </a:solidFill>
                          <a:latin typeface="Verdana"/>
                        </a:rPr>
                        <a:t>elif</a:t>
                      </a:r>
                      <a:endParaRPr lang="en-US" sz="1400" b="1" i="0" u="none" strike="noStrike" dirty="0">
                        <a:solidFill>
                          <a:srgbClr val="313131"/>
                        </a:solidFill>
                        <a:latin typeface="Verdana"/>
                      </a:endParaRPr>
                    </a:p>
                  </a:txBody>
                  <a:tcPr marL="7620" marR="7620" marT="7620" marB="0">
                    <a:solidFill>
                      <a:schemeClr val="bg1"/>
                    </a:solidFill>
                  </a:tcPr>
                </a:tc>
                <a:tc>
                  <a:txBody>
                    <a:bodyPr/>
                    <a:lstStyle/>
                    <a:p>
                      <a:pPr algn="l" fontAlgn="t"/>
                      <a:r>
                        <a:rPr lang="en-US" sz="1400" b="1" i="0" u="none" strike="noStrike">
                          <a:solidFill>
                            <a:srgbClr val="313131"/>
                          </a:solidFill>
                          <a:latin typeface="Verdana"/>
                        </a:rPr>
                        <a:t>in</a:t>
                      </a:r>
                    </a:p>
                  </a:txBody>
                  <a:tcPr marL="7620" marR="7620" marT="7620" marB="0">
                    <a:solidFill>
                      <a:schemeClr val="bg1"/>
                    </a:solidFill>
                  </a:tcPr>
                </a:tc>
                <a:tc>
                  <a:txBody>
                    <a:bodyPr/>
                    <a:lstStyle/>
                    <a:p>
                      <a:pPr algn="l" fontAlgn="t"/>
                      <a:r>
                        <a:rPr lang="en-US" sz="1400" b="1" i="0" u="none" strike="noStrike">
                          <a:solidFill>
                            <a:srgbClr val="313131"/>
                          </a:solidFill>
                          <a:latin typeface="Verdana"/>
                        </a:rPr>
                        <a:t>while</a:t>
                      </a:r>
                    </a:p>
                  </a:txBody>
                  <a:tcPr marL="7620" marR="7620" marT="7620" marB="0">
                    <a:solidFill>
                      <a:schemeClr val="bg1"/>
                    </a:solidFill>
                  </a:tcPr>
                </a:tc>
              </a:tr>
              <a:tr h="220980">
                <a:tc>
                  <a:txBody>
                    <a:bodyPr/>
                    <a:lstStyle/>
                    <a:p>
                      <a:pPr algn="l" fontAlgn="t"/>
                      <a:r>
                        <a:rPr lang="en-US" sz="1400" b="1" i="0" u="none" strike="noStrike" dirty="0">
                          <a:solidFill>
                            <a:srgbClr val="313131"/>
                          </a:solidFill>
                          <a:latin typeface="Verdana"/>
                        </a:rPr>
                        <a:t>else</a:t>
                      </a:r>
                    </a:p>
                  </a:txBody>
                  <a:tcPr marL="7620" marR="7620" marT="7620" marB="0">
                    <a:solidFill>
                      <a:schemeClr val="bg1"/>
                    </a:solidFill>
                  </a:tcPr>
                </a:tc>
                <a:tc>
                  <a:txBody>
                    <a:bodyPr/>
                    <a:lstStyle/>
                    <a:p>
                      <a:pPr algn="l" fontAlgn="t"/>
                      <a:r>
                        <a:rPr lang="en-US" sz="1400" b="1" i="0" u="none" strike="noStrike">
                          <a:solidFill>
                            <a:srgbClr val="313131"/>
                          </a:solidFill>
                          <a:latin typeface="Verdana"/>
                        </a:rPr>
                        <a:t>is</a:t>
                      </a:r>
                    </a:p>
                  </a:txBody>
                  <a:tcPr marL="7620" marR="7620" marT="7620" marB="0">
                    <a:solidFill>
                      <a:schemeClr val="bg1"/>
                    </a:solidFill>
                  </a:tcPr>
                </a:tc>
                <a:tc>
                  <a:txBody>
                    <a:bodyPr/>
                    <a:lstStyle/>
                    <a:p>
                      <a:pPr algn="l" fontAlgn="t"/>
                      <a:r>
                        <a:rPr lang="en-US" sz="1400" b="1" i="0" u="none" strike="noStrike">
                          <a:solidFill>
                            <a:srgbClr val="313131"/>
                          </a:solidFill>
                          <a:latin typeface="Verdana"/>
                        </a:rPr>
                        <a:t>with</a:t>
                      </a:r>
                    </a:p>
                  </a:txBody>
                  <a:tcPr marL="7620" marR="7620" marT="7620" marB="0">
                    <a:solidFill>
                      <a:schemeClr val="bg1"/>
                    </a:solidFill>
                  </a:tcPr>
                </a:tc>
              </a:tr>
              <a:tr h="220980">
                <a:tc>
                  <a:txBody>
                    <a:bodyPr/>
                    <a:lstStyle/>
                    <a:p>
                      <a:pPr algn="l" fontAlgn="t"/>
                      <a:r>
                        <a:rPr lang="en-US" sz="1400" b="1" i="0" u="none" strike="noStrike" dirty="0">
                          <a:solidFill>
                            <a:srgbClr val="313131"/>
                          </a:solidFill>
                          <a:latin typeface="Verdana"/>
                        </a:rPr>
                        <a:t>except</a:t>
                      </a:r>
                    </a:p>
                  </a:txBody>
                  <a:tcPr marL="7620" marR="7620" marT="7620" marB="0">
                    <a:solidFill>
                      <a:schemeClr val="bg1"/>
                    </a:solidFill>
                  </a:tcPr>
                </a:tc>
                <a:tc>
                  <a:txBody>
                    <a:bodyPr/>
                    <a:lstStyle/>
                    <a:p>
                      <a:pPr algn="l" fontAlgn="t"/>
                      <a:r>
                        <a:rPr lang="en-US" sz="1400" b="1" i="0" u="none" strike="noStrike">
                          <a:solidFill>
                            <a:srgbClr val="313131"/>
                          </a:solidFill>
                          <a:latin typeface="Verdana"/>
                        </a:rPr>
                        <a:t>lambda</a:t>
                      </a:r>
                    </a:p>
                  </a:txBody>
                  <a:tcPr marL="7620" marR="7620" marT="7620" marB="0">
                    <a:solidFill>
                      <a:schemeClr val="bg1"/>
                    </a:solidFill>
                  </a:tcPr>
                </a:tc>
                <a:tc>
                  <a:txBody>
                    <a:bodyPr/>
                    <a:lstStyle/>
                    <a:p>
                      <a:pPr algn="l" fontAlgn="t"/>
                      <a:r>
                        <a:rPr lang="en-US" sz="1400" b="1" i="0" u="none" strike="noStrike" dirty="0">
                          <a:solidFill>
                            <a:srgbClr val="313131"/>
                          </a:solidFill>
                          <a:latin typeface="Verdana"/>
                        </a:rPr>
                        <a:t>yield</a:t>
                      </a:r>
                    </a:p>
                  </a:txBody>
                  <a:tcPr marL="7620" marR="7620" marT="7620" marB="0">
                    <a:solidFill>
                      <a:schemeClr val="bg1"/>
                    </a:solidFill>
                  </a:tcPr>
                </a:tc>
              </a:tr>
              <a:tr h="220980">
                <a:tc>
                  <a:txBody>
                    <a:bodyPr/>
                    <a:lstStyle/>
                    <a:p>
                      <a:pPr marL="0" algn="l" defTabSz="914400" rtl="0" eaLnBrk="1" fontAlgn="t" latinLnBrk="0" hangingPunct="1"/>
                      <a:endParaRPr lang="en-US" sz="1800" b="1" kern="1200" dirty="0" smtClean="0">
                        <a:solidFill>
                          <a:schemeClr val="tx1"/>
                        </a:solidFill>
                        <a:latin typeface="+mn-lt"/>
                        <a:ea typeface="+mn-ea"/>
                        <a:cs typeface="+mn-cs"/>
                      </a:endParaRPr>
                    </a:p>
                  </a:txBody>
                  <a:tcPr marL="7620" marR="7620" marT="7620" marB="0">
                    <a:solidFill>
                      <a:schemeClr val="bg1"/>
                    </a:solidFill>
                  </a:tcPr>
                </a:tc>
                <a:tc>
                  <a:txBody>
                    <a:bodyPr/>
                    <a:lstStyle/>
                    <a:p>
                      <a:pPr marL="0" algn="l" defTabSz="914400" rtl="0" eaLnBrk="1" fontAlgn="t" latinLnBrk="0" hangingPunct="1"/>
                      <a:endParaRPr lang="en-US" sz="1800" b="1" kern="1200" dirty="0" smtClean="0">
                        <a:solidFill>
                          <a:schemeClr val="tx1"/>
                        </a:solidFill>
                        <a:latin typeface="+mn-lt"/>
                        <a:ea typeface="+mn-ea"/>
                        <a:cs typeface="+mn-cs"/>
                      </a:endParaRPr>
                    </a:p>
                  </a:txBody>
                  <a:tcPr marL="7620" marR="7620" marT="7620" marB="0">
                    <a:solidFill>
                      <a:schemeClr val="bg1"/>
                    </a:solidFill>
                  </a:tcPr>
                </a:tc>
                <a:tc>
                  <a:txBody>
                    <a:bodyPr/>
                    <a:lstStyle/>
                    <a:p>
                      <a:pPr marL="0" algn="l" defTabSz="914400" rtl="0" eaLnBrk="1" fontAlgn="t" latinLnBrk="0" hangingPunct="1"/>
                      <a:endParaRPr lang="en-US" sz="1800" b="1" kern="1200" dirty="0" smtClean="0">
                        <a:solidFill>
                          <a:schemeClr val="tx1"/>
                        </a:solidFill>
                        <a:latin typeface="+mn-lt"/>
                        <a:ea typeface="+mn-ea"/>
                        <a:cs typeface="+mn-cs"/>
                      </a:endParaRPr>
                    </a:p>
                  </a:txBody>
                  <a:tcPr marL="7620" marR="7620" marT="7620" marB="0">
                    <a:solidFill>
                      <a:schemeClr val="bg1"/>
                    </a:solidFill>
                  </a:tcPr>
                </a:tc>
              </a:tr>
            </a:tbl>
          </a:graphicData>
        </a:graphic>
      </p:graphicFrame>
    </p:spTree>
    <p:extLst>
      <p:ext uri="{BB962C8B-B14F-4D97-AF65-F5344CB8AC3E}">
        <p14:creationId xmlns:p14="http://schemas.microsoft.com/office/powerpoint/2010/main" val="2069654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Lines and Indentation</a:t>
            </a:r>
            <a:endParaRPr lang="en-US" dirty="0"/>
          </a:p>
        </p:txBody>
      </p:sp>
      <p:sp>
        <p:nvSpPr>
          <p:cNvPr id="22" name="Content Placeholder 2"/>
          <p:cNvSpPr txBox="1">
            <a:spLocks/>
          </p:cNvSpPr>
          <p:nvPr/>
        </p:nvSpPr>
        <p:spPr>
          <a:xfrm>
            <a:off x="448147" y="1215424"/>
            <a:ext cx="8229600" cy="5257800"/>
          </a:xfrm>
          <a:prstGeom prst="rect">
            <a:avLst/>
          </a:prstGeom>
        </p:spPr>
        <p:txBody>
          <a:bodyPr/>
          <a:lstStyle/>
          <a:p>
            <a:pPr marL="228600" marR="0" lvl="0" indent="-228600" algn="l" defTabSz="914342" rtl="0" eaLnBrk="1" fontAlgn="auto" latinLnBrk="0" hangingPunct="1">
              <a:lnSpc>
                <a:spcPct val="100000"/>
              </a:lnSpc>
              <a:spcBef>
                <a:spcPts val="0"/>
              </a:spcBef>
              <a:spcAft>
                <a:spcPts val="600"/>
              </a:spcAft>
              <a:buClr>
                <a:schemeClr val="accent3"/>
              </a:buClr>
              <a:buSzTx/>
              <a:buFont typeface="Wingdings" pitchFamily="2" charset="2"/>
              <a:buChar char="§"/>
              <a:tabLst/>
              <a:defRPr/>
            </a:pPr>
            <a:r>
              <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rPr>
              <a:t>Python provides no braces to indicate blocks of code for class and function definitions or flow control. Blocks of code are denoted by line indentation, which is rigidly enforced.</a:t>
            </a:r>
          </a:p>
          <a:p>
            <a:pPr marL="228600" marR="0" lvl="0" indent="-228600" algn="l" defTabSz="914342" rtl="0" eaLnBrk="1" fontAlgn="auto" latinLnBrk="0" hangingPunct="1">
              <a:lnSpc>
                <a:spcPct val="100000"/>
              </a:lnSpc>
              <a:spcBef>
                <a:spcPts val="0"/>
              </a:spcBef>
              <a:spcAft>
                <a:spcPts val="600"/>
              </a:spcAft>
              <a:buClr>
                <a:schemeClr val="accent3"/>
              </a:buClr>
              <a:buSzTx/>
              <a:buFont typeface="Wingdings" pitchFamily="2" charset="2"/>
              <a:buChar char="§"/>
              <a:tabLst/>
              <a:defRPr/>
            </a:pPr>
            <a:r>
              <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rPr>
              <a:t>The number of spaces in the indentation is variable, but all statements within the block must be indented the same amount. </a:t>
            </a:r>
          </a:p>
          <a:p>
            <a:pPr marL="228600" marR="0" lvl="0" indent="-228600" algn="l" defTabSz="914342" rtl="0" eaLnBrk="1" fontAlgn="auto" latinLnBrk="0" hangingPunct="1">
              <a:lnSpc>
                <a:spcPct val="100000"/>
              </a:lnSpc>
              <a:spcBef>
                <a:spcPts val="0"/>
              </a:spcBef>
              <a:spcAft>
                <a:spcPts val="600"/>
              </a:spcAft>
              <a:buClr>
                <a:schemeClr val="accent3"/>
              </a:buClr>
              <a:buSzTx/>
              <a:buFont typeface="Arial" charset="0"/>
              <a:buNone/>
              <a:tabLst/>
              <a:defRPr/>
            </a:pPr>
            <a:r>
              <a:rPr kumimoji="0" lang="en-US" sz="1800" b="1" i="0" u="none" strike="noStrike" kern="1200" cap="none" spc="0" normalizeH="0" baseline="0" noProof="0" dirty="0" smtClean="0">
                <a:ln>
                  <a:noFill/>
                </a:ln>
                <a:solidFill>
                  <a:schemeClr val="bg2">
                    <a:lumMod val="50000"/>
                  </a:schemeClr>
                </a:solidFill>
                <a:effectLst/>
                <a:uLnTx/>
                <a:uFillTx/>
                <a:latin typeface="+mn-lt"/>
                <a:ea typeface="+mn-ea"/>
                <a:cs typeface="+mn-cs"/>
              </a:rPr>
              <a:t>For example :-</a:t>
            </a:r>
          </a:p>
          <a:p>
            <a:pPr marL="457200" marR="0" lvl="1" indent="-228600" algn="l" defTabSz="914342" rtl="0" eaLnBrk="1" fontAlgn="auto" latinLnBrk="0" hangingPunct="1">
              <a:lnSpc>
                <a:spcPct val="100000"/>
              </a:lnSpc>
              <a:spcBef>
                <a:spcPts val="0"/>
              </a:spcBef>
              <a:spcAft>
                <a:spcPts val="600"/>
              </a:spcAft>
              <a:buClr>
                <a:schemeClr val="accent3"/>
              </a:buClr>
              <a:buSzTx/>
              <a:buFont typeface="Arial" charset="0"/>
              <a:buNone/>
              <a:tabLst/>
              <a:defRPr/>
            </a:pPr>
            <a:r>
              <a:rPr kumimoji="0" lang="en-US" sz="1400" b="0" i="0" u="none" strike="noStrike" kern="1200" cap="none" spc="0" normalizeH="0" baseline="0" noProof="0" dirty="0" smtClean="0">
                <a:ln>
                  <a:noFill/>
                </a:ln>
                <a:solidFill>
                  <a:schemeClr val="bg2">
                    <a:lumMod val="50000"/>
                  </a:schemeClr>
                </a:solidFill>
                <a:effectLst/>
                <a:uLnTx/>
                <a:uFillTx/>
                <a:latin typeface="+mn-lt"/>
                <a:ea typeface="+mn-ea"/>
                <a:cs typeface="+mn-cs"/>
              </a:rPr>
              <a:t>if True:</a:t>
            </a:r>
          </a:p>
          <a:p>
            <a:pPr marL="457200" marR="0" lvl="1" indent="-228600" algn="l" defTabSz="914342" rtl="0" eaLnBrk="1" fontAlgn="auto" latinLnBrk="0" hangingPunct="1">
              <a:lnSpc>
                <a:spcPct val="100000"/>
              </a:lnSpc>
              <a:spcBef>
                <a:spcPts val="0"/>
              </a:spcBef>
              <a:spcAft>
                <a:spcPts val="600"/>
              </a:spcAft>
              <a:buClr>
                <a:schemeClr val="accent3"/>
              </a:buClr>
              <a:buSzTx/>
              <a:buFont typeface="Arial" charset="0"/>
              <a:buNone/>
              <a:tabLst/>
              <a:defRPr/>
            </a:pPr>
            <a:r>
              <a:rPr kumimoji="0" lang="en-US" sz="1400" b="0" i="0" u="none" strike="noStrike" kern="1200" cap="none" spc="0" normalizeH="0" baseline="0" noProof="0" dirty="0" smtClean="0">
                <a:ln>
                  <a:noFill/>
                </a:ln>
                <a:solidFill>
                  <a:schemeClr val="bg2">
                    <a:lumMod val="50000"/>
                  </a:schemeClr>
                </a:solidFill>
                <a:effectLst/>
                <a:uLnTx/>
                <a:uFillTx/>
                <a:latin typeface="+mn-lt"/>
                <a:ea typeface="+mn-ea"/>
                <a:cs typeface="+mn-cs"/>
              </a:rPr>
              <a:t>	 print "True" </a:t>
            </a:r>
          </a:p>
          <a:p>
            <a:pPr marL="457200" marR="0" lvl="1" indent="-228600" algn="l" defTabSz="914342" rtl="0" eaLnBrk="1" fontAlgn="auto" latinLnBrk="0" hangingPunct="1">
              <a:lnSpc>
                <a:spcPct val="100000"/>
              </a:lnSpc>
              <a:spcBef>
                <a:spcPts val="0"/>
              </a:spcBef>
              <a:spcAft>
                <a:spcPts val="600"/>
              </a:spcAft>
              <a:buClr>
                <a:schemeClr val="accent3"/>
              </a:buClr>
              <a:buSzTx/>
              <a:buFont typeface="Arial" charset="0"/>
              <a:buNone/>
              <a:tabLst/>
              <a:defRPr/>
            </a:pPr>
            <a:r>
              <a:rPr kumimoji="0" lang="en-US" sz="1400" b="0" i="0" u="none" strike="noStrike" kern="1200" cap="none" spc="0" normalizeH="0" baseline="0" noProof="0" dirty="0" smtClean="0">
                <a:ln>
                  <a:noFill/>
                </a:ln>
                <a:solidFill>
                  <a:schemeClr val="bg2">
                    <a:lumMod val="50000"/>
                  </a:schemeClr>
                </a:solidFill>
                <a:effectLst/>
                <a:uLnTx/>
                <a:uFillTx/>
                <a:latin typeface="+mn-lt"/>
                <a:ea typeface="+mn-ea"/>
                <a:cs typeface="+mn-cs"/>
              </a:rPr>
              <a:t>else: </a:t>
            </a:r>
          </a:p>
          <a:p>
            <a:pPr marL="457200" marR="0" lvl="1" indent="-228600" algn="l" defTabSz="914342" rtl="0" eaLnBrk="1" fontAlgn="auto" latinLnBrk="0" hangingPunct="1">
              <a:lnSpc>
                <a:spcPct val="100000"/>
              </a:lnSpc>
              <a:spcBef>
                <a:spcPts val="0"/>
              </a:spcBef>
              <a:spcAft>
                <a:spcPts val="600"/>
              </a:spcAft>
              <a:buClr>
                <a:schemeClr val="accent3"/>
              </a:buClr>
              <a:buSzTx/>
              <a:buFont typeface="Arial" charset="0"/>
              <a:buNone/>
              <a:tabLst/>
              <a:defRPr/>
            </a:pPr>
            <a:r>
              <a:rPr kumimoji="0" lang="en-US" sz="1400" b="0" i="0" u="none" strike="noStrike" kern="1200" cap="none" spc="0" normalizeH="0" baseline="0" noProof="0" dirty="0" smtClean="0">
                <a:ln>
                  <a:noFill/>
                </a:ln>
                <a:solidFill>
                  <a:schemeClr val="bg2">
                    <a:lumMod val="50000"/>
                  </a:schemeClr>
                </a:solidFill>
                <a:effectLst/>
                <a:uLnTx/>
                <a:uFillTx/>
                <a:latin typeface="+mn-lt"/>
                <a:ea typeface="+mn-ea"/>
                <a:cs typeface="+mn-cs"/>
              </a:rPr>
              <a:t>	print "False“</a:t>
            </a:r>
          </a:p>
          <a:p>
            <a:pPr marL="228600" marR="0" lvl="0" indent="-228600" algn="l" defTabSz="914342" rtl="0" eaLnBrk="1" fontAlgn="auto" latinLnBrk="0" hangingPunct="1">
              <a:lnSpc>
                <a:spcPct val="100000"/>
              </a:lnSpc>
              <a:spcBef>
                <a:spcPts val="0"/>
              </a:spcBef>
              <a:spcAft>
                <a:spcPts val="600"/>
              </a:spcAft>
              <a:buClr>
                <a:schemeClr val="accent3"/>
              </a:buClr>
              <a:buSzTx/>
              <a:buFont typeface="Arial" charset="0"/>
              <a:buNone/>
              <a:tabLst/>
              <a:defRPr/>
            </a:pPr>
            <a:r>
              <a:rPr kumimoji="0" lang="en-US" sz="1800" b="1" i="0" u="none" strike="noStrike" kern="1200" cap="none" spc="0" normalizeH="0" baseline="0" noProof="0" dirty="0" smtClean="0">
                <a:ln>
                  <a:noFill/>
                </a:ln>
                <a:solidFill>
                  <a:schemeClr val="bg2">
                    <a:lumMod val="50000"/>
                  </a:schemeClr>
                </a:solidFill>
                <a:effectLst/>
                <a:uLnTx/>
                <a:uFillTx/>
                <a:latin typeface="+mn-lt"/>
                <a:ea typeface="+mn-ea"/>
                <a:cs typeface="+mn-cs"/>
              </a:rPr>
              <a:t>However, the following block generates an error −</a:t>
            </a:r>
          </a:p>
          <a:p>
            <a:pPr marL="457200" marR="0" lvl="1" indent="-228600" algn="l" defTabSz="914342" rtl="0" eaLnBrk="1" fontAlgn="auto" latinLnBrk="0" hangingPunct="1">
              <a:lnSpc>
                <a:spcPct val="100000"/>
              </a:lnSpc>
              <a:spcBef>
                <a:spcPts val="0"/>
              </a:spcBef>
              <a:spcAft>
                <a:spcPts val="600"/>
              </a:spcAft>
              <a:buClr>
                <a:schemeClr val="accent3"/>
              </a:buClr>
              <a:buSzTx/>
              <a:buFont typeface="Arial" charset="0"/>
              <a:buNone/>
              <a:tabLst/>
              <a:defRPr/>
            </a:pPr>
            <a:r>
              <a:rPr kumimoji="0" lang="en-US" sz="1400" b="0" i="0" u="none" strike="noStrike" kern="1200" cap="none" spc="0" normalizeH="0" baseline="0" noProof="0" dirty="0" smtClean="0">
                <a:ln>
                  <a:noFill/>
                </a:ln>
                <a:solidFill>
                  <a:schemeClr val="bg2">
                    <a:lumMod val="50000"/>
                  </a:schemeClr>
                </a:solidFill>
                <a:effectLst/>
                <a:uLnTx/>
                <a:uFillTx/>
                <a:latin typeface="+mn-lt"/>
                <a:ea typeface="+mn-ea"/>
                <a:cs typeface="+mn-cs"/>
              </a:rPr>
              <a:t>if True: </a:t>
            </a:r>
          </a:p>
          <a:p>
            <a:pPr marL="457200" marR="0" lvl="1" indent="-228600" algn="l" defTabSz="914342" rtl="0" eaLnBrk="1" fontAlgn="auto" latinLnBrk="0" hangingPunct="1">
              <a:lnSpc>
                <a:spcPct val="100000"/>
              </a:lnSpc>
              <a:spcBef>
                <a:spcPts val="0"/>
              </a:spcBef>
              <a:spcAft>
                <a:spcPts val="600"/>
              </a:spcAft>
              <a:buClr>
                <a:schemeClr val="accent3"/>
              </a:buClr>
              <a:buSzTx/>
              <a:buFont typeface="Arial" charset="0"/>
              <a:buNone/>
              <a:tabLst/>
              <a:defRPr/>
            </a:pPr>
            <a:r>
              <a:rPr kumimoji="0" lang="en-US" sz="1400" b="0" i="0" u="none" strike="noStrike" kern="1200" cap="none" spc="0" normalizeH="0" baseline="0" noProof="0" dirty="0" smtClean="0">
                <a:ln>
                  <a:noFill/>
                </a:ln>
                <a:solidFill>
                  <a:schemeClr val="bg2">
                    <a:lumMod val="50000"/>
                  </a:schemeClr>
                </a:solidFill>
                <a:effectLst/>
                <a:uLnTx/>
                <a:uFillTx/>
                <a:latin typeface="+mn-lt"/>
                <a:ea typeface="+mn-ea"/>
                <a:cs typeface="+mn-cs"/>
              </a:rPr>
              <a:t>	print "Answer" </a:t>
            </a:r>
          </a:p>
          <a:p>
            <a:pPr marL="457200" marR="0" lvl="1" indent="-228600" algn="l" defTabSz="914342" rtl="0" eaLnBrk="1" fontAlgn="auto" latinLnBrk="0" hangingPunct="1">
              <a:lnSpc>
                <a:spcPct val="100000"/>
              </a:lnSpc>
              <a:spcBef>
                <a:spcPts val="0"/>
              </a:spcBef>
              <a:spcAft>
                <a:spcPts val="600"/>
              </a:spcAft>
              <a:buClr>
                <a:schemeClr val="accent3"/>
              </a:buClr>
              <a:buSzTx/>
              <a:buFont typeface="Arial" charset="0"/>
              <a:buNone/>
              <a:tabLst/>
              <a:defRPr/>
            </a:pPr>
            <a:r>
              <a:rPr kumimoji="0" lang="en-US" sz="1400" b="0" i="0" u="none" strike="noStrike" kern="1200" cap="none" spc="0" normalizeH="0" baseline="0" noProof="0" dirty="0" smtClean="0">
                <a:ln>
                  <a:noFill/>
                </a:ln>
                <a:solidFill>
                  <a:schemeClr val="bg2">
                    <a:lumMod val="50000"/>
                  </a:schemeClr>
                </a:solidFill>
                <a:effectLst/>
                <a:uLnTx/>
                <a:uFillTx/>
                <a:latin typeface="+mn-lt"/>
                <a:ea typeface="+mn-ea"/>
                <a:cs typeface="+mn-cs"/>
              </a:rPr>
              <a:t>	print "True" </a:t>
            </a:r>
          </a:p>
          <a:p>
            <a:pPr marL="457200" marR="0" lvl="1" indent="-228600" algn="l" defTabSz="914342" rtl="0" eaLnBrk="1" fontAlgn="auto" latinLnBrk="0" hangingPunct="1">
              <a:lnSpc>
                <a:spcPct val="100000"/>
              </a:lnSpc>
              <a:spcBef>
                <a:spcPts val="0"/>
              </a:spcBef>
              <a:spcAft>
                <a:spcPts val="600"/>
              </a:spcAft>
              <a:buClr>
                <a:schemeClr val="accent3"/>
              </a:buClr>
              <a:buSzTx/>
              <a:buFont typeface="Arial" charset="0"/>
              <a:buNone/>
              <a:tabLst/>
              <a:defRPr/>
            </a:pPr>
            <a:r>
              <a:rPr kumimoji="0" lang="en-US" sz="1400" b="0" i="0" u="none" strike="noStrike" kern="1200" cap="none" spc="0" normalizeH="0" baseline="0" noProof="0" dirty="0" smtClean="0">
                <a:ln>
                  <a:noFill/>
                </a:ln>
                <a:solidFill>
                  <a:schemeClr val="bg2">
                    <a:lumMod val="50000"/>
                  </a:schemeClr>
                </a:solidFill>
                <a:effectLst/>
                <a:uLnTx/>
                <a:uFillTx/>
                <a:latin typeface="+mn-lt"/>
                <a:ea typeface="+mn-ea"/>
                <a:cs typeface="+mn-cs"/>
              </a:rPr>
              <a:t>else: </a:t>
            </a:r>
          </a:p>
          <a:p>
            <a:pPr marL="457200" marR="0" lvl="1" indent="-228600" algn="l" defTabSz="914342" rtl="0" eaLnBrk="1" fontAlgn="auto" latinLnBrk="0" hangingPunct="1">
              <a:lnSpc>
                <a:spcPct val="100000"/>
              </a:lnSpc>
              <a:spcBef>
                <a:spcPts val="0"/>
              </a:spcBef>
              <a:spcAft>
                <a:spcPts val="600"/>
              </a:spcAft>
              <a:buClr>
                <a:schemeClr val="accent3"/>
              </a:buClr>
              <a:buSzTx/>
              <a:buFont typeface="Arial" charset="0"/>
              <a:buNone/>
              <a:tabLst/>
              <a:defRPr/>
            </a:pPr>
            <a:r>
              <a:rPr kumimoji="0" lang="en-US" sz="1400" b="0" i="0" u="none" strike="noStrike" kern="1200" cap="none" spc="0" normalizeH="0" baseline="0" noProof="0" dirty="0" smtClean="0">
                <a:ln>
                  <a:noFill/>
                </a:ln>
                <a:solidFill>
                  <a:schemeClr val="bg2">
                    <a:lumMod val="50000"/>
                  </a:schemeClr>
                </a:solidFill>
                <a:effectLst/>
                <a:uLnTx/>
                <a:uFillTx/>
                <a:latin typeface="+mn-lt"/>
                <a:ea typeface="+mn-ea"/>
                <a:cs typeface="+mn-cs"/>
              </a:rPr>
              <a:t>	print "Answer" </a:t>
            </a:r>
          </a:p>
          <a:p>
            <a:pPr marL="457200" marR="0" lvl="1" indent="-228600" algn="l" defTabSz="914342" rtl="0" eaLnBrk="1" fontAlgn="auto" latinLnBrk="0" hangingPunct="1">
              <a:lnSpc>
                <a:spcPct val="100000"/>
              </a:lnSpc>
              <a:spcBef>
                <a:spcPts val="0"/>
              </a:spcBef>
              <a:spcAft>
                <a:spcPts val="600"/>
              </a:spcAft>
              <a:buClr>
                <a:schemeClr val="accent3"/>
              </a:buClr>
              <a:buSzTx/>
              <a:buFont typeface="Arial" charset="0"/>
              <a:buNone/>
              <a:tabLst/>
              <a:defRPr/>
            </a:pPr>
            <a:r>
              <a:rPr kumimoji="0" lang="en-US" sz="1400" b="0" i="0" u="none" strike="noStrike" kern="1200" cap="none" spc="0" normalizeH="0" baseline="0" noProof="0" dirty="0" smtClean="0">
                <a:ln>
                  <a:noFill/>
                </a:ln>
                <a:solidFill>
                  <a:schemeClr val="bg2">
                    <a:lumMod val="50000"/>
                  </a:schemeClr>
                </a:solidFill>
                <a:effectLst/>
                <a:uLnTx/>
                <a:uFillTx/>
                <a:latin typeface="+mn-lt"/>
                <a:ea typeface="+mn-ea"/>
                <a:cs typeface="+mn-cs"/>
              </a:rPr>
              <a:t>    print "False"</a:t>
            </a:r>
          </a:p>
          <a:p>
            <a:pPr marL="228600" marR="0" lvl="0" indent="-228600" algn="l" defTabSz="914342" rtl="0" eaLnBrk="1" fontAlgn="auto" latinLnBrk="0" hangingPunct="1">
              <a:lnSpc>
                <a:spcPct val="100000"/>
              </a:lnSpc>
              <a:spcBef>
                <a:spcPts val="0"/>
              </a:spcBef>
              <a:spcAft>
                <a:spcPts val="600"/>
              </a:spcAft>
              <a:buClr>
                <a:schemeClr val="accent3"/>
              </a:buClr>
              <a:buSzTx/>
              <a:buFont typeface="Wingdings" pitchFamily="2" charset="2"/>
              <a:buChar char="§"/>
              <a:tabLst/>
              <a:defRPr/>
            </a:pPr>
            <a:endPar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endParaRPr>
          </a:p>
        </p:txBody>
      </p:sp>
    </p:spTree>
    <p:extLst>
      <p:ext uri="{BB962C8B-B14F-4D97-AF65-F5344CB8AC3E}">
        <p14:creationId xmlns:p14="http://schemas.microsoft.com/office/powerpoint/2010/main" val="20696549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Multi-Line Statements</a:t>
            </a:r>
            <a:endParaRPr lang="en-US" dirty="0"/>
          </a:p>
        </p:txBody>
      </p:sp>
      <p:sp>
        <p:nvSpPr>
          <p:cNvPr id="19" name="Content Placeholder 2"/>
          <p:cNvSpPr txBox="1">
            <a:spLocks/>
          </p:cNvSpPr>
          <p:nvPr/>
        </p:nvSpPr>
        <p:spPr>
          <a:xfrm>
            <a:off x="457200" y="1600200"/>
            <a:ext cx="8229600" cy="4525963"/>
          </a:xfrm>
          <a:prstGeom prst="rect">
            <a:avLst/>
          </a:prstGeom>
        </p:spPr>
        <p:txBody>
          <a:bodyPr/>
          <a:lstStyle/>
          <a:p>
            <a:pPr marL="228600" marR="0" lvl="0" indent="-228600" algn="l" defTabSz="914342" rtl="0" eaLnBrk="1" fontAlgn="auto" latinLnBrk="0" hangingPunct="1">
              <a:lnSpc>
                <a:spcPct val="100000"/>
              </a:lnSpc>
              <a:spcBef>
                <a:spcPts val="0"/>
              </a:spcBef>
              <a:spcAft>
                <a:spcPts val="600"/>
              </a:spcAft>
              <a:buClr>
                <a:schemeClr val="accent3"/>
              </a:buClr>
              <a:buSzTx/>
              <a:buFont typeface="Wingdings" pitchFamily="2" charset="2"/>
              <a:buChar char="§"/>
              <a:tabLst/>
              <a:defRPr/>
            </a:pPr>
            <a:r>
              <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rPr>
              <a:t>Statements in Python typically end with a new line. Python does, however, allow the use of the line continuation character (\) to denote that the line should continue.</a:t>
            </a:r>
          </a:p>
          <a:p>
            <a:pPr marL="228600" marR="0" lvl="0" indent="-228600" algn="l" defTabSz="914342" rtl="0" eaLnBrk="1" fontAlgn="auto" latinLnBrk="0" hangingPunct="1">
              <a:lnSpc>
                <a:spcPct val="100000"/>
              </a:lnSpc>
              <a:spcBef>
                <a:spcPts val="0"/>
              </a:spcBef>
              <a:spcAft>
                <a:spcPts val="600"/>
              </a:spcAft>
              <a:buClr>
                <a:schemeClr val="accent3"/>
              </a:buClr>
              <a:buSzTx/>
              <a:buFont typeface="Arial" charset="0"/>
              <a:buNone/>
              <a:tabLst/>
              <a:defRPr/>
            </a:pPr>
            <a:r>
              <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rPr>
              <a:t> For example:−</a:t>
            </a:r>
          </a:p>
          <a:p>
            <a:pPr marL="457200" marR="0" lvl="1" indent="-228600" algn="l" defTabSz="914342" rtl="0" eaLnBrk="1" fontAlgn="auto" latinLnBrk="0" hangingPunct="1">
              <a:lnSpc>
                <a:spcPct val="100000"/>
              </a:lnSpc>
              <a:spcBef>
                <a:spcPts val="0"/>
              </a:spcBef>
              <a:spcAft>
                <a:spcPts val="600"/>
              </a:spcAft>
              <a:buClr>
                <a:schemeClr val="accent3"/>
              </a:buClr>
              <a:buSzTx/>
              <a:buFont typeface="Arial" charset="0"/>
              <a:buNone/>
              <a:tabLst/>
              <a:defRPr/>
            </a:pPr>
            <a:r>
              <a:rPr kumimoji="0" lang="en-US" sz="1400" b="0" i="0" u="none" strike="noStrike" kern="1200" cap="none" spc="0" normalizeH="0" baseline="0" noProof="0" dirty="0" smtClean="0">
                <a:ln>
                  <a:noFill/>
                </a:ln>
                <a:solidFill>
                  <a:schemeClr val="bg2">
                    <a:lumMod val="50000"/>
                  </a:schemeClr>
                </a:solidFill>
                <a:effectLst/>
                <a:uLnTx/>
                <a:uFillTx/>
                <a:latin typeface="+mn-lt"/>
                <a:ea typeface="+mn-ea"/>
                <a:cs typeface="+mn-cs"/>
              </a:rPr>
              <a:t>total = </a:t>
            </a:r>
            <a:r>
              <a:rPr kumimoji="0" lang="en-US" sz="1400" b="0" i="0" u="none" strike="noStrike" kern="1200" cap="none" spc="0" normalizeH="0" baseline="0" noProof="0" dirty="0" err="1" smtClean="0">
                <a:ln>
                  <a:noFill/>
                </a:ln>
                <a:solidFill>
                  <a:schemeClr val="bg2">
                    <a:lumMod val="50000"/>
                  </a:schemeClr>
                </a:solidFill>
                <a:effectLst/>
                <a:uLnTx/>
                <a:uFillTx/>
                <a:latin typeface="+mn-lt"/>
                <a:ea typeface="+mn-ea"/>
                <a:cs typeface="+mn-cs"/>
              </a:rPr>
              <a:t>item_one</a:t>
            </a:r>
            <a:r>
              <a:rPr kumimoji="0" lang="en-US" sz="1400" b="0" i="0" u="none" strike="noStrike" kern="1200" cap="none" spc="0" normalizeH="0" baseline="0" noProof="0" dirty="0" smtClean="0">
                <a:ln>
                  <a:noFill/>
                </a:ln>
                <a:solidFill>
                  <a:schemeClr val="bg2">
                    <a:lumMod val="50000"/>
                  </a:schemeClr>
                </a:solidFill>
                <a:effectLst/>
                <a:uLnTx/>
                <a:uFillTx/>
                <a:latin typeface="+mn-lt"/>
                <a:ea typeface="+mn-ea"/>
                <a:cs typeface="+mn-cs"/>
              </a:rPr>
              <a:t> + \ </a:t>
            </a:r>
          </a:p>
          <a:p>
            <a:pPr marL="457200" marR="0" lvl="1" indent="-228600" algn="l" defTabSz="914342" rtl="0" eaLnBrk="1" fontAlgn="auto" latinLnBrk="0" hangingPunct="1">
              <a:lnSpc>
                <a:spcPct val="100000"/>
              </a:lnSpc>
              <a:spcBef>
                <a:spcPts val="0"/>
              </a:spcBef>
              <a:spcAft>
                <a:spcPts val="600"/>
              </a:spcAft>
              <a:buClr>
                <a:schemeClr val="accent3"/>
              </a:buClr>
              <a:buSzTx/>
              <a:buFont typeface="Arial" charset="0"/>
              <a:buNone/>
              <a:tabLst/>
              <a:defRPr/>
            </a:pPr>
            <a:r>
              <a:rPr kumimoji="0" lang="en-US" sz="1400" b="0" i="0" u="none" strike="noStrike" kern="1200" cap="none" spc="0" normalizeH="0" baseline="0" noProof="0" dirty="0" err="1" smtClean="0">
                <a:ln>
                  <a:noFill/>
                </a:ln>
                <a:solidFill>
                  <a:schemeClr val="bg2">
                    <a:lumMod val="50000"/>
                  </a:schemeClr>
                </a:solidFill>
                <a:effectLst/>
                <a:uLnTx/>
                <a:uFillTx/>
                <a:latin typeface="+mn-lt"/>
                <a:ea typeface="+mn-ea"/>
                <a:cs typeface="+mn-cs"/>
              </a:rPr>
              <a:t>item_two</a:t>
            </a:r>
            <a:r>
              <a:rPr kumimoji="0" lang="en-US" sz="1400" b="0" i="0" u="none" strike="noStrike" kern="1200" cap="none" spc="0" normalizeH="0" baseline="0" noProof="0" dirty="0" smtClean="0">
                <a:ln>
                  <a:noFill/>
                </a:ln>
                <a:solidFill>
                  <a:schemeClr val="bg2">
                    <a:lumMod val="50000"/>
                  </a:schemeClr>
                </a:solidFill>
                <a:effectLst/>
                <a:uLnTx/>
                <a:uFillTx/>
                <a:latin typeface="+mn-lt"/>
                <a:ea typeface="+mn-ea"/>
                <a:cs typeface="+mn-cs"/>
              </a:rPr>
              <a:t> + \</a:t>
            </a:r>
          </a:p>
          <a:p>
            <a:pPr marL="457200" marR="0" lvl="1" indent="-228600" algn="l" defTabSz="914342" rtl="0" eaLnBrk="1" fontAlgn="auto" latinLnBrk="0" hangingPunct="1">
              <a:lnSpc>
                <a:spcPct val="100000"/>
              </a:lnSpc>
              <a:spcBef>
                <a:spcPts val="0"/>
              </a:spcBef>
              <a:spcAft>
                <a:spcPts val="600"/>
              </a:spcAft>
              <a:buClr>
                <a:schemeClr val="accent3"/>
              </a:buClr>
              <a:buSzTx/>
              <a:buFont typeface="Arial" charset="0"/>
              <a:buNone/>
              <a:tabLst/>
              <a:defRPr/>
            </a:pPr>
            <a:r>
              <a:rPr kumimoji="0" lang="en-US" sz="1400" b="0" i="0" u="none" strike="noStrike" kern="1200" cap="none" spc="0" normalizeH="0" baseline="0" noProof="0" dirty="0" smtClean="0">
                <a:ln>
                  <a:noFill/>
                </a:ln>
                <a:solidFill>
                  <a:schemeClr val="bg2">
                    <a:lumMod val="50000"/>
                  </a:schemeClr>
                </a:solidFill>
                <a:effectLst/>
                <a:uLnTx/>
                <a:uFillTx/>
                <a:latin typeface="+mn-lt"/>
                <a:ea typeface="+mn-ea"/>
                <a:cs typeface="+mn-cs"/>
              </a:rPr>
              <a:t> </a:t>
            </a:r>
            <a:r>
              <a:rPr kumimoji="0" lang="en-US" sz="1400" b="0" i="0" u="none" strike="noStrike" kern="1200" cap="none" spc="0" normalizeH="0" baseline="0" noProof="0" dirty="0" err="1" smtClean="0">
                <a:ln>
                  <a:noFill/>
                </a:ln>
                <a:solidFill>
                  <a:schemeClr val="bg2">
                    <a:lumMod val="50000"/>
                  </a:schemeClr>
                </a:solidFill>
                <a:effectLst/>
                <a:uLnTx/>
                <a:uFillTx/>
                <a:latin typeface="+mn-lt"/>
                <a:ea typeface="+mn-ea"/>
                <a:cs typeface="+mn-cs"/>
              </a:rPr>
              <a:t>item_three</a:t>
            </a:r>
            <a:endParaRPr kumimoji="0" lang="en-US" sz="1400" b="0" i="0" u="none" strike="noStrike" kern="1200" cap="none" spc="0" normalizeH="0" baseline="0" noProof="0" dirty="0" smtClean="0">
              <a:ln>
                <a:noFill/>
              </a:ln>
              <a:solidFill>
                <a:schemeClr val="bg2">
                  <a:lumMod val="50000"/>
                </a:schemeClr>
              </a:solidFill>
              <a:effectLst/>
              <a:uLnTx/>
              <a:uFillTx/>
              <a:latin typeface="+mn-lt"/>
              <a:ea typeface="+mn-ea"/>
              <a:cs typeface="+mn-cs"/>
            </a:endParaRPr>
          </a:p>
          <a:p>
            <a:pPr marL="342900" marR="0" lvl="1" indent="-342900" algn="l" defTabSz="914342" rtl="0" eaLnBrk="1" fontAlgn="auto" latinLnBrk="0" hangingPunct="1">
              <a:lnSpc>
                <a:spcPct val="100000"/>
              </a:lnSpc>
              <a:spcBef>
                <a:spcPts val="0"/>
              </a:spcBef>
              <a:spcAft>
                <a:spcPts val="600"/>
              </a:spcAft>
              <a:buClr>
                <a:schemeClr val="accent3"/>
              </a:buClr>
              <a:buSzTx/>
              <a:buFont typeface="Arial" charset="0"/>
              <a:buChar char="•"/>
              <a:tabLst/>
              <a:defRPr/>
            </a:pPr>
            <a:r>
              <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rPr>
              <a:t>Statements contained within the [], {}, or () brackets do not need to use the line continuation character.</a:t>
            </a:r>
          </a:p>
          <a:p>
            <a:pPr marL="342900" marR="0" lvl="1" indent="-342900" algn="l" defTabSz="914342" rtl="0" eaLnBrk="1" fontAlgn="auto" latinLnBrk="0" hangingPunct="1">
              <a:lnSpc>
                <a:spcPct val="100000"/>
              </a:lnSpc>
              <a:spcBef>
                <a:spcPts val="0"/>
              </a:spcBef>
              <a:spcAft>
                <a:spcPts val="600"/>
              </a:spcAft>
              <a:buClr>
                <a:schemeClr val="accent3"/>
              </a:buClr>
              <a:buSzTx/>
              <a:buFont typeface="Arial" charset="0"/>
              <a:buNone/>
              <a:tabLst/>
              <a:defRPr/>
            </a:pPr>
            <a:r>
              <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rPr>
              <a:t> For example :−</a:t>
            </a:r>
          </a:p>
          <a:p>
            <a:pPr marL="342900" marR="0" lvl="1" indent="-342900" algn="l" defTabSz="914342" rtl="0" eaLnBrk="1" fontAlgn="auto" latinLnBrk="0" hangingPunct="1">
              <a:lnSpc>
                <a:spcPct val="100000"/>
              </a:lnSpc>
              <a:spcBef>
                <a:spcPts val="0"/>
              </a:spcBef>
              <a:spcAft>
                <a:spcPts val="600"/>
              </a:spcAft>
              <a:buClr>
                <a:schemeClr val="accent3"/>
              </a:buClr>
              <a:buSzTx/>
              <a:buFont typeface="Arial" charset="0"/>
              <a:buNone/>
              <a:tabLst/>
              <a:defRPr/>
            </a:pPr>
            <a:r>
              <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rPr>
              <a:t>days = ['Monday', 'Tuesday', 'Wednesday', </a:t>
            </a:r>
          </a:p>
          <a:p>
            <a:pPr marL="342900" marR="0" lvl="1" indent="-342900" algn="l" defTabSz="914342" rtl="0" eaLnBrk="1" fontAlgn="auto" latinLnBrk="0" hangingPunct="1">
              <a:lnSpc>
                <a:spcPct val="100000"/>
              </a:lnSpc>
              <a:spcBef>
                <a:spcPts val="0"/>
              </a:spcBef>
              <a:spcAft>
                <a:spcPts val="600"/>
              </a:spcAft>
              <a:buClr>
                <a:schemeClr val="accent3"/>
              </a:buClr>
              <a:buSzTx/>
              <a:buFont typeface="Arial" charset="0"/>
              <a:buNone/>
              <a:tabLst/>
              <a:defRPr/>
            </a:pPr>
            <a:r>
              <a:rPr kumimoji="0" lang="en-US" sz="1800" b="0" i="0" u="none" strike="noStrike" kern="1200" cap="none" spc="0" normalizeH="0" baseline="0" noProof="0" dirty="0" smtClean="0">
                <a:ln>
                  <a:noFill/>
                </a:ln>
                <a:solidFill>
                  <a:schemeClr val="bg2">
                    <a:lumMod val="50000"/>
                  </a:schemeClr>
                </a:solidFill>
                <a:effectLst/>
                <a:uLnTx/>
                <a:uFillTx/>
                <a:latin typeface="+mn-lt"/>
                <a:ea typeface="+mn-ea"/>
                <a:cs typeface="+mn-cs"/>
              </a:rPr>
              <a:t>	'Thursday', 'Friday']</a:t>
            </a:r>
          </a:p>
        </p:txBody>
      </p:sp>
    </p:spTree>
    <p:extLst>
      <p:ext uri="{BB962C8B-B14F-4D97-AF65-F5344CB8AC3E}">
        <p14:creationId xmlns:p14="http://schemas.microsoft.com/office/powerpoint/2010/main" val="206965497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Business_Cloud 2016 (Webinar)">
  <a:themeElements>
    <a:clrScheme name="Capgemini">
      <a:dk1>
        <a:srgbClr val="00234B"/>
      </a:dk1>
      <a:lt1>
        <a:sysClr val="window" lastClr="FFFFFF"/>
      </a:lt1>
      <a:dk2>
        <a:srgbClr val="9F958F"/>
      </a:dk2>
      <a:lt2>
        <a:srgbClr val="B1B3B4"/>
      </a:lt2>
      <a:accent1>
        <a:srgbClr val="FECC26"/>
      </a:accent1>
      <a:accent2>
        <a:srgbClr val="ED771A"/>
      </a:accent2>
      <a:accent3>
        <a:srgbClr val="B70132"/>
      </a:accent3>
      <a:accent4>
        <a:srgbClr val="691E7C"/>
      </a:accent4>
      <a:accent5>
        <a:srgbClr val="0098CC"/>
      </a:accent5>
      <a:accent6>
        <a:srgbClr val="BDBD00"/>
      </a:accent6>
      <a:hlink>
        <a:srgbClr val="47D0FF"/>
      </a:hlink>
      <a:folHlink>
        <a:srgbClr val="BA0065"/>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cap="flat" cmpd="sng" algn="ctr">
          <a:solidFill>
            <a:schemeClr val="tx2">
              <a:lumMod val="50000"/>
            </a:schemeClr>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sz="1600" b="1" i="0" u="none" strike="noStrike" cap="none" normalizeH="0" baseline="0" dirty="0" smtClean="0">
            <a:ln>
              <a:noFill/>
            </a:ln>
            <a:solidFill>
              <a:schemeClr val="bg2">
                <a:lumMod val="50000"/>
              </a:schemeClr>
            </a:solidFill>
            <a:effectLst/>
            <a:latin typeface="+mn-lt"/>
            <a:cs typeface="Arial" charset="0"/>
          </a:defRPr>
        </a:defPPr>
      </a:lstStyle>
    </a:spDef>
    <a:lnDef>
      <a:spPr bwMode="auto">
        <a:solidFill>
          <a:schemeClr val="tx2"/>
        </a:solidFill>
        <a:ln w="6350" cap="flat" cmpd="sng" algn="ctr">
          <a:solidFill>
            <a:schemeClr val="accent3"/>
          </a:solidFill>
          <a:prstDash val="solid"/>
          <a:round/>
          <a:headEnd type="none" w="med" len="med"/>
          <a:tailEnd type="none" w="med" len="med"/>
        </a:ln>
        <a:effectLst/>
      </a:spPr>
      <a:bodyPr/>
      <a:lst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MCOS 2015 Template_Closing Slides">
  <a:themeElements>
    <a:clrScheme name="MCOS">
      <a:dk1>
        <a:srgbClr val="00234B"/>
      </a:dk1>
      <a:lt1>
        <a:sysClr val="window" lastClr="FFFFFF"/>
      </a:lt1>
      <a:dk2>
        <a:srgbClr val="9F958F"/>
      </a:dk2>
      <a:lt2>
        <a:srgbClr val="B1B3B4"/>
      </a:lt2>
      <a:accent1>
        <a:srgbClr val="FECC26"/>
      </a:accent1>
      <a:accent2>
        <a:srgbClr val="ED771A"/>
      </a:accent2>
      <a:accent3>
        <a:srgbClr val="B70132"/>
      </a:accent3>
      <a:accent4>
        <a:srgbClr val="691E7C"/>
      </a:accent4>
      <a:accent5>
        <a:srgbClr val="0098CC"/>
      </a:accent5>
      <a:accent6>
        <a:srgbClr val="BDBD00"/>
      </a:accent6>
      <a:hlink>
        <a:srgbClr val="007299"/>
      </a:hlink>
      <a:folHlink>
        <a:srgbClr val="BA006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6F1884C79BB54EA7C20BFFCCE1929B" ma:contentTypeVersion="0" ma:contentTypeDescription="Create a new document." ma:contentTypeScope="" ma:versionID="ab7f62601120eb3b9a74fea84cbf425d">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FABB5F3-F668-497C-84A6-1B29B54761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ED63D58-4DA6-43A2-9468-8E3B7D99B7CD}">
  <ds:schemaRefs>
    <ds:schemaRef ds:uri="http://schemas.microsoft.com/sharepoint/v3/contenttype/forms"/>
  </ds:schemaRefs>
</ds:datastoreItem>
</file>

<file path=customXml/itemProps3.xml><?xml version="1.0" encoding="utf-8"?>
<ds:datastoreItem xmlns:ds="http://schemas.openxmlformats.org/officeDocument/2006/customXml" ds:itemID="{027C4DD5-654B-4C26-BEA8-26CDB58B8302}">
  <ds:schemaRefs>
    <ds:schemaRef ds:uri="http://schemas.microsoft.com/office/2006/documentManagement/types"/>
    <ds:schemaRef ds:uri="http://purl.org/dc/terms/"/>
    <ds:schemaRef ds:uri="http://www.w3.org/XML/1998/namespace"/>
    <ds:schemaRef ds:uri="http://schemas.microsoft.com/office/infopath/2007/PartnerControls"/>
    <ds:schemaRef ds:uri="http://purl.org/dc/elements/1.1/"/>
    <ds:schemaRef ds:uri="http://purl.org/dc/dcmitype/"/>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Business_Cloud 2016 (Webinar)</Template>
  <TotalTime>35324</TotalTime>
  <Words>1613</Words>
  <Application>Microsoft Office PowerPoint</Application>
  <PresentationFormat>On-screen Show (4:3)</PresentationFormat>
  <Paragraphs>254</Paragraphs>
  <Slides>24</Slides>
  <Notes>6</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24</vt:i4>
      </vt:variant>
    </vt:vector>
  </HeadingPairs>
  <TitlesOfParts>
    <vt:vector size="34" baseType="lpstr">
      <vt:lpstr>Arial</vt:lpstr>
      <vt:lpstr>Calibri</vt:lpstr>
      <vt:lpstr>Courier New</vt:lpstr>
      <vt:lpstr>Helvetica Light</vt:lpstr>
      <vt:lpstr>Ubuntu</vt:lpstr>
      <vt:lpstr>Verdana</vt:lpstr>
      <vt:lpstr>Wingdings</vt:lpstr>
      <vt:lpstr>Business_Cloud 2016 (Webinar)</vt:lpstr>
      <vt:lpstr>MCOS 2015 Template_Closing Slides</vt:lpstr>
      <vt:lpstr>think-cell Slide</vt:lpstr>
      <vt:lpstr>Python Fundamentals</vt:lpstr>
      <vt:lpstr>Agenda</vt:lpstr>
      <vt:lpstr>What is Python?</vt:lpstr>
      <vt:lpstr>Interactive Mode Programming:</vt:lpstr>
      <vt:lpstr>   Script Mode Programming</vt:lpstr>
      <vt:lpstr>Python Identifiers</vt:lpstr>
      <vt:lpstr>Reserved Words</vt:lpstr>
      <vt:lpstr>Lines and Indentation</vt:lpstr>
      <vt:lpstr>Multi-Line Statements</vt:lpstr>
      <vt:lpstr>Python Variable Types</vt:lpstr>
      <vt:lpstr>Standard Data Types</vt:lpstr>
      <vt:lpstr>Python Lists</vt:lpstr>
      <vt:lpstr>Python Lists - Contd</vt:lpstr>
      <vt:lpstr>Python Tuples</vt:lpstr>
      <vt:lpstr>Python Tuples - Contd</vt:lpstr>
      <vt:lpstr>Python Dictionary</vt:lpstr>
      <vt:lpstr>Python Dictionary  - Contd</vt:lpstr>
      <vt:lpstr>Decision Making</vt:lpstr>
      <vt:lpstr>Decision Making - Contd</vt:lpstr>
      <vt:lpstr>Python Loops</vt:lpstr>
      <vt:lpstr>Types of loop</vt:lpstr>
      <vt:lpstr>Python Functions</vt:lpstr>
      <vt:lpstr>What Next?</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Max. two lines</dc:title>
  <dc:creator>supricha</dc:creator>
  <cp:lastModifiedBy>Roy Ghosh, Paromita</cp:lastModifiedBy>
  <cp:revision>1016</cp:revision>
  <dcterms:created xsi:type="dcterms:W3CDTF">2016-02-22T04:49:58Z</dcterms:created>
  <dcterms:modified xsi:type="dcterms:W3CDTF">2018-07-26T06:06:32Z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0x0101008F6F1884C79BB54EA7C20BFFCCE1929B</vt:lpwstr>
  </property>
</Properties>
</file>