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5" r:id="rId4"/>
    <p:sldId id="297" r:id="rId5"/>
    <p:sldId id="298" r:id="rId6"/>
    <p:sldId id="293" r:id="rId7"/>
    <p:sldId id="309" r:id="rId8"/>
    <p:sldId id="296" r:id="rId9"/>
    <p:sldId id="299" r:id="rId10"/>
    <p:sldId id="290" r:id="rId11"/>
    <p:sldId id="301" r:id="rId12"/>
    <p:sldId id="302" r:id="rId13"/>
    <p:sldId id="304" r:id="rId14"/>
    <p:sldId id="308" r:id="rId15"/>
    <p:sldId id="305" r:id="rId16"/>
    <p:sldId id="286" r:id="rId17"/>
    <p:sldId id="281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ptop_oliver" initials="l" lastIdx="5" clrIdx="0">
    <p:extLst>
      <p:ext uri="{19B8F6BF-5375-455C-9EA6-DF929625EA0E}">
        <p15:presenceInfo xmlns:p15="http://schemas.microsoft.com/office/powerpoint/2012/main" userId="laptop_o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5" autoAdjust="0"/>
    <p:restoredTop sz="94660"/>
  </p:normalViewPr>
  <p:slideViewPr>
    <p:cSldViewPr>
      <p:cViewPr varScale="1">
        <p:scale>
          <a:sx n="133" d="100"/>
          <a:sy n="133" d="100"/>
        </p:scale>
        <p:origin x="414" y="126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7:05:21.117" idx="5">
    <p:pos x="3102" y="567"/>
    <p:text>vermutung äußern aber nicht aufschreiben    
das der lautsprecher kein impuls ton von sich gibt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C129D-F878-4A6D-8876-B401C292B48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Hier durch Klicken auf das Symbol eine Tabelle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durch Klicken auf das Symbol ein Diagramm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www.htw-berlin.de</a:t>
            </a:r>
            <a:endParaRPr lang="de-DE" sz="1050" dirty="0">
              <a:solidFill>
                <a:schemeClr val="bg1"/>
              </a:solidFill>
            </a:endParaRP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Überschrift einfügen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22.01.2020</a:t>
            </a:fld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steht die Kapitelüberschrift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Ebene 1: Fließtext Variante 1</a:t>
            </a:r>
          </a:p>
          <a:p>
            <a:pPr lvl="1"/>
            <a:r>
              <a:rPr lang="de-DE" dirty="0" smtClean="0"/>
              <a:t>Ebene 2: Aufzählung 1</a:t>
            </a:r>
          </a:p>
          <a:p>
            <a:pPr lvl="2"/>
            <a:r>
              <a:rPr lang="de-DE" dirty="0" smtClean="0"/>
              <a:t>Ebene 3: Aufzählung 2</a:t>
            </a:r>
          </a:p>
          <a:p>
            <a:pPr lvl="3"/>
            <a:r>
              <a:rPr lang="de-DE" dirty="0" smtClean="0"/>
              <a:t>Ebene 4: Aufzählung 3</a:t>
            </a:r>
          </a:p>
          <a:p>
            <a:pPr lvl="4"/>
            <a:r>
              <a:rPr lang="de-DE" dirty="0" smtClean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31316" y="1419622"/>
            <a:ext cx="6048672" cy="2232248"/>
          </a:xfrm>
        </p:spPr>
        <p:txBody>
          <a:bodyPr/>
          <a:lstStyle/>
          <a:p>
            <a:pPr algn="ctr"/>
            <a:r>
              <a:rPr lang="de-DE" sz="2200" dirty="0" smtClean="0"/>
              <a:t>Positionsbestimmung drahtloser mobiler eingebetteter Systeme mittels Time </a:t>
            </a:r>
            <a:r>
              <a:rPr lang="de-DE" sz="2200" dirty="0" err="1" smtClean="0"/>
              <a:t>Difference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Arrival</a:t>
            </a:r>
            <a:endParaRPr lang="de-DE" sz="2200" dirty="0"/>
          </a:p>
        </p:txBody>
      </p:sp>
      <p:sp>
        <p:nvSpPr>
          <p:cNvPr id="6" name="Textfeld 5"/>
          <p:cNvSpPr txBox="1"/>
          <p:nvPr/>
        </p:nvSpPr>
        <p:spPr>
          <a:xfrm>
            <a:off x="1846921" y="2859782"/>
            <a:ext cx="5617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präsentiert von</a:t>
            </a:r>
          </a:p>
          <a:p>
            <a:pPr algn="ctr"/>
            <a:endParaRPr lang="de-DE" sz="1200" dirty="0" smtClean="0"/>
          </a:p>
          <a:p>
            <a:pPr algn="ctr"/>
            <a:r>
              <a:rPr lang="de-DE" sz="1200" dirty="0" smtClean="0"/>
              <a:t>Oliver Koepp</a:t>
            </a:r>
          </a:p>
          <a:p>
            <a:pPr algn="ctr"/>
            <a:endParaRPr lang="de-DE" sz="1200" dirty="0" smtClean="0"/>
          </a:p>
          <a:p>
            <a:pPr algn="ctr"/>
            <a:r>
              <a:rPr lang="de-DE" sz="1200" dirty="0" smtClean="0"/>
              <a:t>Zur Erlangung des akademisches Grades</a:t>
            </a:r>
          </a:p>
          <a:p>
            <a:pPr algn="ctr"/>
            <a:r>
              <a:rPr lang="de-DE" sz="1200" dirty="0" smtClean="0"/>
              <a:t> </a:t>
            </a:r>
          </a:p>
          <a:p>
            <a:pPr algn="ctr"/>
            <a:r>
              <a:rPr lang="de-DE" sz="1200" b="1" dirty="0" smtClean="0"/>
              <a:t>Bachelor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Engineering</a:t>
            </a:r>
          </a:p>
          <a:p>
            <a:pPr algn="ctr"/>
            <a:endParaRPr lang="de-DE" sz="1200" dirty="0" smtClean="0"/>
          </a:p>
          <a:p>
            <a:pPr algn="ctr"/>
            <a:endParaRPr lang="de-DE" sz="1200" dirty="0"/>
          </a:p>
          <a:p>
            <a:pPr algn="ctr"/>
            <a:r>
              <a:rPr lang="de-DE" sz="1200" smtClean="0"/>
              <a:t>24.01.2020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Grundlagen – </a:t>
            </a:r>
            <a:r>
              <a:rPr lang="de-DE" dirty="0" smtClean="0"/>
              <a:t>Mathematik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Schall breitet sich Kreisförmig in 2D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Kreisen </a:t>
            </a:r>
            <a:r>
              <a:rPr lang="de-DE" dirty="0" smtClean="0">
                <a:sym typeface="Wingdings" panose="05000000000000000000" pitchFamily="2" charset="2"/>
              </a:rPr>
              <a:t> eindeutige Punktiden</a:t>
            </a:r>
            <a:r>
              <a:rPr lang="de-DE" dirty="0" smtClean="0"/>
              <a:t>tifizierung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08" y="1969498"/>
            <a:ext cx="3638316" cy="28083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74120"/>
            <a:ext cx="3566379" cy="2202435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2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3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9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1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Software – </a:t>
            </a:r>
            <a:r>
              <a:rPr lang="de-DE" dirty="0" smtClean="0"/>
              <a:t>Master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8" y="1059582"/>
            <a:ext cx="8555476" cy="3657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710143" y="434617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143" y="4346176"/>
                <a:ext cx="14401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8183622" y="2790171"/>
            <a:ext cx="4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172400" y="1234166"/>
            <a:ext cx="7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87879" y="3867894"/>
            <a:ext cx="4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80239" y="2646879"/>
            <a:ext cx="7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7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8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10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5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49" y="1924511"/>
            <a:ext cx="6591210" cy="28647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Fehlereingrenzung durch unabhängige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Abweichungen besser zu erkennen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0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1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11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91" y="1419622"/>
            <a:ext cx="6591210" cy="28647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Modultest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9520" y="1851669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1600" dirty="0"/>
                  <a:t>-</a:t>
                </a:r>
                <a:r>
                  <a:rPr lang="de-DE" sz="1600" dirty="0" smtClean="0"/>
                  <a:t>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" y="1851669"/>
                <a:ext cx="1584176" cy="584775"/>
              </a:xfrm>
              <a:prstGeom prst="rect">
                <a:avLst/>
              </a:prstGeom>
              <a:blipFill>
                <a:blip r:embed="rId3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948264" y="1851670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1600" dirty="0"/>
                  <a:t>-</a:t>
                </a:r>
                <a:r>
                  <a:rPr lang="de-DE" sz="1600" dirty="0" smtClean="0"/>
                  <a:t>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851670"/>
                <a:ext cx="1584176" cy="584775"/>
              </a:xfrm>
              <a:prstGeom prst="rect">
                <a:avLst/>
              </a:prstGeom>
              <a:blipFill>
                <a:blip r:embed="rId4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167913" y="3291830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-Sekunden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913" y="3291830"/>
                <a:ext cx="1584176" cy="584775"/>
              </a:xfrm>
              <a:prstGeom prst="rect">
                <a:avLst/>
              </a:prstGeom>
              <a:blipFill>
                <a:blip r:embed="rId5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16199" y="3958217"/>
                <a:ext cx="35320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Irrational</a:t>
                </a:r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𝑚𝑖𝑙𝑙𝑖</m:t>
                    </m:r>
                  </m:oMath>
                </a14:m>
                <a:r>
                  <a:rPr lang="de-DE" sz="1600" dirty="0" smtClean="0"/>
                  <a:t>-Sekunden</a:t>
                </a:r>
              </a:p>
              <a:p>
                <a:r>
                  <a:rPr lang="de-DE" sz="1600" dirty="0" smtClean="0"/>
                  <a:t>Kann nicht approximiert werden</a:t>
                </a:r>
                <a:endParaRPr lang="de-DE" sz="16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99" y="3958217"/>
                <a:ext cx="3532065" cy="830997"/>
              </a:xfrm>
              <a:prstGeom prst="rect">
                <a:avLst/>
              </a:prstGeom>
              <a:blipFill>
                <a:blip r:embed="rId6"/>
                <a:stretch>
                  <a:fillRect l="-862" t="-2190" b="-8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6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12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4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Vermutung – Modul 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83568" y="1273791"/>
                <a:ext cx="8460432" cy="212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Keine Impulsabgabe des Tons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Plausibilitätscheck war erfolgreich (Klatschen)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Verzögerungen min.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de-DE" dirty="0" smtClean="0"/>
                  <a:t> durch Zeitsynchronisation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343,2 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=1,716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 smtClean="0"/>
                  <a:t> Genauigkeit</a:t>
                </a: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3791"/>
                <a:ext cx="8460432" cy="2124941"/>
              </a:xfrm>
              <a:prstGeom prst="rect">
                <a:avLst/>
              </a:prstGeom>
              <a:blipFill>
                <a:blip r:embed="rId2"/>
                <a:stretch>
                  <a:fillRect l="-432" b="-2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0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1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13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73791"/>
            <a:ext cx="8460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Positionsbestimmung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Technisch realisierbar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Zentimetergenauigkeit nicht erfüllt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Einschränkungen bei der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Irrationale Schwankungen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Hardware nicht optimal ausgesucht</a:t>
            </a:r>
          </a:p>
          <a:p>
            <a:endParaRPr lang="de-DE" dirty="0"/>
          </a:p>
          <a:p>
            <a:r>
              <a:rPr lang="de-DE" dirty="0" smtClean="0"/>
              <a:t>Unit </a:t>
            </a:r>
            <a:r>
              <a:rPr lang="de-DE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Gleichungen für die Positionsbestimmung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Abstand zweier 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Quadratische Gleichung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3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4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14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3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Praktische Durchführung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4.01.2020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83568" y="1273791"/>
            <a:ext cx="7998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Theoretische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ohne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mit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Messung</a:t>
            </a:r>
          </a:p>
          <a:p>
            <a:pPr lvl="1"/>
            <a:endParaRPr lang="de-DE" dirty="0" smtClean="0"/>
          </a:p>
        </p:txBody>
      </p:sp>
      <p:sp>
        <p:nvSpPr>
          <p:cNvPr id="7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15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6210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</a:t>
            </a:r>
            <a:endParaRPr lang="de-DE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Modultest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Auswertung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Durchführung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1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2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1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 „</a:t>
            </a:r>
            <a:r>
              <a:rPr lang="de-DE" dirty="0" smtClean="0">
                <a:solidFill>
                  <a:srgbClr val="FF0000"/>
                </a:solidFill>
              </a:rPr>
              <a:t>Eine Positionsbestimmung im Zentimeterbereich durchzuführen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Kommunikation </a:t>
            </a:r>
            <a:r>
              <a:rPr lang="de-DE" dirty="0"/>
              <a:t>zwischen Master und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2,4GHz Funk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Hörbaren </a:t>
            </a:r>
            <a:r>
              <a:rPr lang="de-DE" dirty="0" smtClean="0"/>
              <a:t>Schall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9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0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2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/>
          <p:cNvSpPr txBox="1"/>
          <p:nvPr/>
        </p:nvSpPr>
        <p:spPr>
          <a:xfrm>
            <a:off x="683568" y="1275606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RIOT – The </a:t>
            </a:r>
            <a:r>
              <a:rPr lang="de-DE" dirty="0" err="1" smtClean="0"/>
              <a:t>friendly</a:t>
            </a:r>
            <a:r>
              <a:rPr lang="de-DE" dirty="0" smtClean="0"/>
              <a:t> Operating System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 </a:t>
            </a:r>
            <a:r>
              <a:rPr lang="de-DE" dirty="0" err="1" smtClean="0"/>
              <a:t>of</a:t>
            </a:r>
            <a:r>
              <a:rPr lang="de-DE" dirty="0" smtClean="0"/>
              <a:t> 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Echtzeitfähig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Fokus – Drahtlose Sensornetzwerke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mit SAMR21 kompatibel</a:t>
            </a:r>
          </a:p>
          <a:p>
            <a:endParaRPr lang="de-DE" dirty="0" smtClean="0"/>
          </a:p>
          <a:p>
            <a:r>
              <a:rPr lang="de-DE" dirty="0" smtClean="0"/>
              <a:t>Hardware: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Atmel</a:t>
            </a:r>
            <a:r>
              <a:rPr lang="de-DE" dirty="0">
                <a:sym typeface="Wingdings" panose="05000000000000000000" pitchFamily="2" charset="2"/>
              </a:rPr>
              <a:t> SAM R21 </a:t>
            </a:r>
            <a:r>
              <a:rPr lang="de-DE" dirty="0" err="1">
                <a:sym typeface="Wingdings" panose="05000000000000000000" pitchFamily="2" charset="2"/>
              </a:rPr>
              <a:t>Xplained</a:t>
            </a:r>
            <a:r>
              <a:rPr lang="de-DE" dirty="0">
                <a:sym typeface="Wingdings" panose="05000000000000000000" pitchFamily="2" charset="2"/>
              </a:rPr>
              <a:t> Pro </a:t>
            </a:r>
            <a:r>
              <a:rPr lang="de-DE" dirty="0" smtClean="0">
                <a:sym typeface="Wingdings" panose="05000000000000000000" pitchFamily="2" charset="2"/>
              </a:rPr>
              <a:t>Board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RIOT OS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Integriertes 2,4GHz Funkmodul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Integrierbarkeit in vorhandene Systeme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571750"/>
            <a:ext cx="2758440" cy="17886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0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1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3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2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/>
          <p:cNvSpPr txBox="1"/>
          <p:nvPr/>
        </p:nvSpPr>
        <p:spPr>
          <a:xfrm>
            <a:off x="683568" y="1282621"/>
            <a:ext cx="8460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Koordinaten unbekannt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Mikrofon </a:t>
            </a: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TTL – Ausgang</a:t>
            </a:r>
          </a:p>
          <a:p>
            <a:endParaRPr lang="de-DE" dirty="0"/>
          </a:p>
          <a:p>
            <a:r>
              <a:rPr lang="de-DE" dirty="0" smtClean="0"/>
              <a:t>Slave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Koordinaten bekannt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Lautsprecher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PIEP</a:t>
            </a:r>
            <a:r>
              <a:rPr lang="de-DE" dirty="0" smtClean="0"/>
              <a:t>–Ton </a:t>
            </a:r>
            <a:r>
              <a:rPr lang="de-DE" dirty="0" smtClean="0">
                <a:sym typeface="Wingdings" panose="05000000000000000000" pitchFamily="2" charset="2"/>
              </a:rPr>
              <a:t> Überlagerung von Signalen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92331"/>
            <a:ext cx="1601263" cy="12479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247675"/>
            <a:ext cx="2033311" cy="14603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1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2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4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10" y="1059582"/>
            <a:ext cx="4700981" cy="34313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1" y="1635646"/>
            <a:ext cx="3934693" cy="27749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– Master /Slave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1133" y="2283718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Master:				      Slave: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1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2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5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6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58808"/>
            <a:ext cx="5143500" cy="10477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40" y="8302"/>
            <a:ext cx="5184576" cy="3888432"/>
          </a:xfrm>
          <a:prstGeom prst="rect">
            <a:avLst/>
          </a:prstGeom>
        </p:spPr>
      </p:pic>
      <p:sp>
        <p:nvSpPr>
          <p:cNvPr id="8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1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2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6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3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83568" y="1273791"/>
                <a:ext cx="846043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Problem:</a:t>
                </a:r>
              </a:p>
              <a:p>
                <a:pPr algn="ctr"/>
                <a:r>
                  <a:rPr lang="de-DE" dirty="0" smtClean="0"/>
                  <a:t> „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Keine gemeinsame Zeitbasis vorhanden</a:t>
                </a:r>
                <a:r>
                  <a:rPr lang="de-DE" dirty="0" smtClean="0"/>
                  <a:t>“</a:t>
                </a:r>
              </a:p>
              <a:p>
                <a:endParaRPr lang="de-DE" dirty="0" smtClean="0"/>
              </a:p>
              <a:p>
                <a:r>
                  <a:rPr lang="de-DE" dirty="0" smtClean="0"/>
                  <a:t>Lösung:</a:t>
                </a:r>
              </a:p>
              <a:p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Precision Time Protocol (PTP)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Hierarchielos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Sensornetzwerke spezialisiert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Hohe Genauigkeit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Genauigkeit </a:t>
                </a:r>
                <a:r>
                  <a:rPr lang="de-DE" dirty="0"/>
                  <a:t>bis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de-DE" dirty="0"/>
                  <a:t> ohne </a:t>
                </a:r>
                <a:r>
                  <a:rPr lang="de-DE" dirty="0" smtClean="0"/>
                  <a:t>Hardwareunterstützung</a:t>
                </a:r>
                <a:endParaRPr lang="de-DE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3791"/>
                <a:ext cx="8460432" cy="2862322"/>
              </a:xfrm>
              <a:prstGeom prst="rect">
                <a:avLst/>
              </a:prstGeom>
              <a:blipFill>
                <a:blip r:embed="rId2"/>
                <a:stretch>
                  <a:fillRect l="-576" t="-1279" b="-2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0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1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7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80" y="1024613"/>
            <a:ext cx="5112568" cy="37626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88840" y="1272556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Laufzeitverzögerung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Bestimmung des</a:t>
            </a:r>
          </a:p>
          <a:p>
            <a:r>
              <a:rPr lang="de-DE" dirty="0" smtClean="0"/>
              <a:t>    PINGs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Synchronisation der </a:t>
            </a:r>
          </a:p>
          <a:p>
            <a:r>
              <a:rPr lang="de-DE" dirty="0"/>
              <a:t> </a:t>
            </a:r>
            <a:r>
              <a:rPr lang="de-DE" dirty="0" smtClean="0"/>
              <a:t>  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Request /</a:t>
            </a:r>
            <a:r>
              <a:rPr lang="de-DE" dirty="0"/>
              <a:t> </a:t>
            </a:r>
            <a:r>
              <a:rPr lang="de-DE" dirty="0" smtClean="0"/>
              <a:t>Response </a:t>
            </a:r>
            <a:r>
              <a:rPr lang="de-DE" dirty="0"/>
              <a:t>–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Nachrichtenaustausch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619672" y="4818186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0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1" name="Datumsplatzhalter 13"/>
          <p:cNvSpPr txBox="1">
            <a:spLocks/>
          </p:cNvSpPr>
          <p:nvPr/>
        </p:nvSpPr>
        <p:spPr>
          <a:xfrm>
            <a:off x="7020272" y="4818186"/>
            <a:ext cx="79208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Seite 8 /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547</Words>
  <Application>Microsoft Office PowerPoint</Application>
  <PresentationFormat>Bildschirmpräsentation (16:9)</PresentationFormat>
  <Paragraphs>177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Verdana</vt:lpstr>
      <vt:lpstr>Wingdings</vt:lpstr>
      <vt:lpstr>PPP_Mastervorlage_HTW_Berlin</vt:lpstr>
      <vt:lpstr>Positionsbestimmung drahtloser mobiler eingebetteter Systeme mittels Time Difference of Arrival</vt:lpstr>
      <vt:lpstr>Gliederung</vt:lpstr>
      <vt:lpstr>Einleitung</vt:lpstr>
      <vt:lpstr>Grundlagen – Master /Slave </vt:lpstr>
      <vt:lpstr>Grundlagen – Master /Slave </vt:lpstr>
      <vt:lpstr>Grundlagen – Master /Slave </vt:lpstr>
      <vt:lpstr>PowerPoint-Präsentation</vt:lpstr>
      <vt:lpstr>Grundlagen – Zeitsynchronisation</vt:lpstr>
      <vt:lpstr>Grundlagen – Zeitsynchronisation</vt:lpstr>
      <vt:lpstr>Grundlagen – Mathematik</vt:lpstr>
      <vt:lpstr>Implementierung – Software – Master</vt:lpstr>
      <vt:lpstr>Implementierung – Modultest</vt:lpstr>
      <vt:lpstr>Implementierung – Modultest</vt:lpstr>
      <vt:lpstr>Vermutung – Modul D</vt:lpstr>
      <vt:lpstr>Auswertung</vt:lpstr>
      <vt:lpstr>Praktische Durchführung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laptop_oliver</cp:lastModifiedBy>
  <cp:revision>114</cp:revision>
  <dcterms:created xsi:type="dcterms:W3CDTF">2016-07-21T07:50:55Z</dcterms:created>
  <dcterms:modified xsi:type="dcterms:W3CDTF">2020-01-22T09:04:51Z</dcterms:modified>
</cp:coreProperties>
</file>