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85" r:id="rId4"/>
    <p:sldId id="297" r:id="rId5"/>
    <p:sldId id="298" r:id="rId6"/>
    <p:sldId id="293" r:id="rId7"/>
    <p:sldId id="296" r:id="rId8"/>
    <p:sldId id="299" r:id="rId9"/>
    <p:sldId id="300" r:id="rId10"/>
    <p:sldId id="294" r:id="rId11"/>
    <p:sldId id="291" r:id="rId12"/>
    <p:sldId id="290" r:id="rId13"/>
    <p:sldId id="289" r:id="rId14"/>
    <p:sldId id="292" r:id="rId15"/>
    <p:sldId id="288" r:id="rId16"/>
    <p:sldId id="282" r:id="rId17"/>
    <p:sldId id="286" r:id="rId18"/>
    <p:sldId id="281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5" autoAdjust="0"/>
    <p:restoredTop sz="94660"/>
  </p:normalViewPr>
  <p:slideViewPr>
    <p:cSldViewPr>
      <p:cViewPr varScale="1">
        <p:scale>
          <a:sx n="133" d="100"/>
          <a:sy n="133" d="100"/>
        </p:scale>
        <p:origin x="414" y="-48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durch Klicken auf das Symbol eine Tabelle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durch Klicken auf das Symbol ein Diagramm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www.htw-berlin.de</a:t>
            </a:r>
            <a:endParaRPr lang="de-DE" sz="1050" dirty="0">
              <a:solidFill>
                <a:schemeClr val="bg1"/>
              </a:solidFill>
            </a:endParaRP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Überschrift einfügen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25.11.2019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steht die Kapitelüberschrift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Ebene 1: Fließtext Variante 1</a:t>
            </a:r>
          </a:p>
          <a:p>
            <a:pPr lvl="1"/>
            <a:r>
              <a:rPr lang="de-DE" dirty="0" smtClean="0"/>
              <a:t>Ebene 2: Aufzählung 1</a:t>
            </a:r>
          </a:p>
          <a:p>
            <a:pPr lvl="2"/>
            <a:r>
              <a:rPr lang="de-DE" dirty="0" smtClean="0"/>
              <a:t>Ebene 3: Aufzählung 2</a:t>
            </a:r>
          </a:p>
          <a:p>
            <a:pPr lvl="3"/>
            <a:r>
              <a:rPr lang="de-DE" dirty="0" smtClean="0"/>
              <a:t>Ebene 4: Aufzählung 3</a:t>
            </a:r>
          </a:p>
          <a:p>
            <a:pPr lvl="4"/>
            <a:r>
              <a:rPr lang="de-DE" dirty="0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2FD-6E63-4FDB-9A7E-22D91A5F957E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Oliver Koepp</a:t>
            </a: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563653" y="1635646"/>
            <a:ext cx="5072905" cy="504056"/>
          </a:xfrm>
        </p:spPr>
        <p:txBody>
          <a:bodyPr/>
          <a:lstStyle/>
          <a:p>
            <a:r>
              <a:rPr lang="de-DE" sz="2200" dirty="0" smtClean="0"/>
              <a:t>Positionsbestimmung drahtloser mobiler eingebetteter Systeme mittels Time </a:t>
            </a:r>
            <a:r>
              <a:rPr lang="de-DE" sz="2200" dirty="0" err="1" smtClean="0"/>
              <a:t>Difference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Arrival</a:t>
            </a:r>
            <a:endParaRPr lang="de-DE" sz="2200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40837"/>
          <a:stretch/>
        </p:blipFill>
        <p:spPr/>
      </p:pic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Einleitung / Problemstellung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Irgendwas labern TDOA – </a:t>
            </a:r>
            <a:r>
              <a:rPr lang="de-DE" dirty="0" err="1" smtClean="0"/>
              <a:t>Zeitsync</a:t>
            </a:r>
            <a:r>
              <a:rPr lang="de-DE" dirty="0" smtClean="0"/>
              <a:t> - …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Positionsgleichungen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 zwischen Master und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2,4GHz Funk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Hörbaren Schall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2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Verwendete Hardware / Software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16125"/>
              </p:ext>
            </p:extLst>
          </p:nvPr>
        </p:nvGraphicFramePr>
        <p:xfrm>
          <a:off x="179512" y="1275606"/>
          <a:ext cx="88569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2">
                  <a:extLst>
                    <a:ext uri="{9D8B030D-6E8A-4147-A177-3AD203B41FA5}">
                      <a16:colId xmlns:a16="http://schemas.microsoft.com/office/drawing/2014/main" val="3083938753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3289147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Slave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8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>
                          <a:sym typeface="Wingdings" panose="05000000000000000000" pitchFamily="2" charset="2"/>
                        </a:rPr>
                        <a:t>Atmel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 SAM R21 </a:t>
                      </a:r>
                      <a:r>
                        <a:rPr lang="de-DE" dirty="0" err="1" smtClean="0">
                          <a:sym typeface="Wingdings" panose="05000000000000000000" pitchFamily="2" charset="2"/>
                        </a:rPr>
                        <a:t>Xplained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 Pro Board</a:t>
                      </a:r>
                      <a:endParaRPr lang="de-DE" dirty="0" smtClean="0"/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>
                          <a:sym typeface="Wingdings" panose="05000000000000000000" pitchFamily="2" charset="2"/>
                        </a:rPr>
                        <a:t>Atmel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 SAM R21 </a:t>
                      </a:r>
                      <a:r>
                        <a:rPr lang="de-DE" dirty="0" err="1" smtClean="0">
                          <a:sym typeface="Wingdings" panose="05000000000000000000" pitchFamily="2" charset="2"/>
                        </a:rPr>
                        <a:t>Xplained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 Pro Board</a:t>
                      </a:r>
                      <a:endParaRPr lang="de-DE" dirty="0" smtClean="0"/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3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SparkFun</a:t>
                      </a:r>
                      <a:r>
                        <a:rPr lang="de-DE" baseline="0" dirty="0" smtClean="0"/>
                        <a:t> Sound </a:t>
                      </a:r>
                      <a:r>
                        <a:rPr lang="de-DE" baseline="0" dirty="0" err="1" smtClean="0"/>
                        <a:t>Detector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Lautsprecher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Handelsüblich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(24 V)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0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RIOT 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RIOT OS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Ultraschallsensor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8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433 MHz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Funk Transmitter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433 MHz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Funk Receiver</a:t>
                      </a:r>
                      <a:endParaRPr lang="de-D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8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Mathematische Grundlagen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Schall breitet sich Kreisförmig in 2D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Kreisen </a:t>
            </a:r>
            <a:r>
              <a:rPr lang="de-DE" dirty="0" smtClean="0">
                <a:sym typeface="Wingdings" panose="05000000000000000000" pitchFamily="2" charset="2"/>
              </a:rPr>
              <a:t> eindeutige Punktiden</a:t>
            </a:r>
            <a:r>
              <a:rPr lang="de-DE" dirty="0" smtClean="0"/>
              <a:t>tifizierung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</a:t>
            </a:r>
          </a:p>
          <a:p>
            <a:r>
              <a:rPr lang="de-DE" dirty="0"/>
              <a:t> </a:t>
            </a:r>
            <a:r>
              <a:rPr lang="de-DE" dirty="0" smtClean="0"/>
              <a:t>   Kreisgleichungen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08" y="1969498"/>
            <a:ext cx="3638316" cy="2808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683568" y="2935711"/>
                <a:ext cx="317131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𝐼𝐼𝐼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35711"/>
                <a:ext cx="3171317" cy="923330"/>
              </a:xfrm>
              <a:prstGeom prst="rect">
                <a:avLst/>
              </a:prstGeom>
              <a:blipFill>
                <a:blip r:embed="rId3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3" y="2185286"/>
            <a:ext cx="4070291" cy="25136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Mathematische Grundlagen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Unterscheidung 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Schnittpunkt im </a:t>
            </a:r>
            <a:r>
              <a:rPr lang="de-DE" dirty="0" smtClean="0"/>
              <a:t>Punkt   </a:t>
            </a:r>
            <a:r>
              <a:rPr lang="de-DE" dirty="0" smtClean="0">
                <a:sym typeface="Wingdings" panose="05000000000000000000" pitchFamily="2" charset="2"/>
              </a:rPr>
              <a:t> Keine Schwankungen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Schnittpunkt im </a:t>
            </a:r>
            <a:r>
              <a:rPr lang="de-DE" dirty="0" smtClean="0"/>
              <a:t>Bereich </a:t>
            </a:r>
            <a:r>
              <a:rPr lang="de-DE" dirty="0" smtClean="0">
                <a:sym typeface="Wingdings" panose="05000000000000000000" pitchFamily="2" charset="2"/>
              </a:rPr>
              <a:t> Schwankungen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7121"/>
            <a:ext cx="3271870" cy="25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Implementierung - Hardware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Positionsgleichungen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 zwischen Master und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5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73791"/>
            <a:ext cx="62106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chemeClr val="tx2"/>
                </a:solidFill>
              </a:rPr>
              <a:t>Erfolgreich: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Theoretische Positionsbestimmung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Positionsbestimmung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Verwendete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Mathematischen Grundlagen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Testszenarien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Auswertung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Durchführung</a:t>
            </a:r>
          </a:p>
        </p:txBody>
      </p:sp>
    </p:spTree>
    <p:extLst>
      <p:ext uri="{BB962C8B-B14F-4D97-AF65-F5344CB8AC3E}">
        <p14:creationId xmlns:p14="http://schemas.microsoft.com/office/powerpoint/2010/main" val="5185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73791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Ziel einer Zentimetergenauen Positionsbestimmung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Verwendete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Mathematischen Grundlagen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Testszenarien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Auswertung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Durchführung</a:t>
            </a:r>
          </a:p>
        </p:txBody>
      </p:sp>
    </p:spTree>
    <p:extLst>
      <p:ext uri="{BB962C8B-B14F-4D97-AF65-F5344CB8AC3E}">
        <p14:creationId xmlns:p14="http://schemas.microsoft.com/office/powerpoint/2010/main" val="34037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Praktische Durchführung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83568" y="1273791"/>
            <a:ext cx="7998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Theoretische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ohne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mit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Messung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Gleichung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40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6210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Modultest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</a:t>
            </a:r>
            <a:r>
              <a:rPr lang="de-DE" dirty="0" smtClean="0">
                <a:sym typeface="Wingdings" panose="05000000000000000000" pitchFamily="2" charset="2"/>
              </a:rPr>
              <a:t>  welche schritte macht die </a:t>
            </a:r>
            <a:r>
              <a:rPr lang="de-DE" dirty="0" err="1" smtClean="0">
                <a:sym typeface="Wingdings" panose="05000000000000000000" pitchFamily="2" charset="2"/>
              </a:rPr>
              <a:t>software</a:t>
            </a:r>
            <a:r>
              <a:rPr lang="de-DE" dirty="0" smtClean="0">
                <a:sym typeface="Wingdings" panose="05000000000000000000" pitchFamily="2" charset="2"/>
              </a:rPr>
              <a:t> zur </a:t>
            </a:r>
            <a:r>
              <a:rPr lang="de-DE" dirty="0" err="1" smtClean="0">
                <a:sym typeface="Wingdings" panose="05000000000000000000" pitchFamily="2" charset="2"/>
              </a:rPr>
              <a:t>positionsbestimmung</a:t>
            </a:r>
            <a:endParaRPr lang="de-DE" dirty="0" smtClean="0"/>
          </a:p>
          <a:p>
            <a:pPr lvl="1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Auswertung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Unit </a:t>
            </a:r>
            <a:r>
              <a:rPr lang="de-DE" dirty="0" err="1" smtClean="0"/>
              <a:t>tests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Durchführung</a:t>
            </a:r>
          </a:p>
        </p:txBody>
      </p:sp>
    </p:spTree>
    <p:extLst>
      <p:ext uri="{BB962C8B-B14F-4D97-AF65-F5344CB8AC3E}">
        <p14:creationId xmlns:p14="http://schemas.microsoft.com/office/powerpoint/2010/main" val="2897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Eine Positionsbestimmung im Zentimeterbereich durchzuführen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zwischen Master und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2,4GHz Funk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Hörbaren </a:t>
            </a:r>
            <a:r>
              <a:rPr lang="de-DE" dirty="0" smtClean="0"/>
              <a:t>Schall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Positionsgleichungen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RIOT – The </a:t>
            </a:r>
            <a:r>
              <a:rPr lang="de-DE" dirty="0" err="1" smtClean="0"/>
              <a:t>friendly</a:t>
            </a:r>
            <a:r>
              <a:rPr lang="de-DE" dirty="0" smtClean="0"/>
              <a:t> Operating System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 </a:t>
            </a:r>
            <a:r>
              <a:rPr lang="de-DE" dirty="0" err="1" smtClean="0"/>
              <a:t>of</a:t>
            </a:r>
            <a:r>
              <a:rPr lang="de-DE" dirty="0" smtClean="0"/>
              <a:t> Things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Echtzeitfähig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Fokus – Drahtlose Sensornetzwerke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Multithreading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Ist mit </a:t>
            </a:r>
            <a:r>
              <a:rPr lang="de-DE" smtClean="0"/>
              <a:t>SAMR21 kompatibel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Hardware: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Atmel</a:t>
            </a:r>
            <a:r>
              <a:rPr lang="de-DE" dirty="0">
                <a:sym typeface="Wingdings" panose="05000000000000000000" pitchFamily="2" charset="2"/>
              </a:rPr>
              <a:t> SAM R21 </a:t>
            </a:r>
            <a:r>
              <a:rPr lang="de-DE" dirty="0" err="1">
                <a:sym typeface="Wingdings" panose="05000000000000000000" pitchFamily="2" charset="2"/>
              </a:rPr>
              <a:t>Xplained</a:t>
            </a:r>
            <a:r>
              <a:rPr lang="de-DE" dirty="0">
                <a:sym typeface="Wingdings" panose="05000000000000000000" pitchFamily="2" charset="2"/>
              </a:rPr>
              <a:t> Pro </a:t>
            </a:r>
            <a:r>
              <a:rPr lang="de-DE" dirty="0" smtClean="0">
                <a:sym typeface="Wingdings" panose="05000000000000000000" pitchFamily="2" charset="2"/>
              </a:rPr>
              <a:t>Board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RIOT OS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Integriertes 2,4GHz Funkmodul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Integrierbarkeit in vorhandene Systeme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SparkFun</a:t>
            </a:r>
            <a:r>
              <a:rPr lang="de-DE" dirty="0" smtClean="0"/>
              <a:t> Sound </a:t>
            </a:r>
            <a:r>
              <a:rPr lang="de-DE" dirty="0" err="1" smtClean="0"/>
              <a:t>Detector</a:t>
            </a:r>
            <a:endParaRPr lang="de-DE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Detektion von Hörbarem Schall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TTL – Ausgang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Veränderbare Empfindlichkeit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Lautsprecher 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24V Betriebsspannung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Lauter PIEP</a:t>
            </a:r>
            <a:r>
              <a:rPr lang="de-DE" dirty="0"/>
              <a:t> </a:t>
            </a:r>
            <a:r>
              <a:rPr lang="de-DE" dirty="0" smtClean="0"/>
              <a:t>– Ton </a:t>
            </a:r>
            <a:r>
              <a:rPr lang="de-DE" dirty="0" smtClean="0">
                <a:sym typeface="Wingdings" panose="05000000000000000000" pitchFamily="2" charset="2"/>
              </a:rPr>
              <a:t> andere Töne werden überlagert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0" y="1059582"/>
            <a:ext cx="4700981" cy="34313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1" y="1635646"/>
            <a:ext cx="3934693" cy="27749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– Master /Slave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1133" y="228371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Master:				      Slave:</a:t>
            </a:r>
          </a:p>
        </p:txBody>
      </p:sp>
    </p:spTree>
    <p:extLst>
      <p:ext uri="{BB962C8B-B14F-4D97-AF65-F5344CB8AC3E}">
        <p14:creationId xmlns:p14="http://schemas.microsoft.com/office/powerpoint/2010/main" val="1831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Keine gemeinsame Zeitbasis vorhanden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Hierarchielose kleine Sensornetzwerke spezialisiert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Hohe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80" y="1024613"/>
            <a:ext cx="5112568" cy="37626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88840" y="1272556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Laufzeitverzögerung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Bestimmung des</a:t>
            </a:r>
          </a:p>
          <a:p>
            <a:r>
              <a:rPr lang="de-DE" dirty="0" smtClean="0"/>
              <a:t>    PINGs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Synchronisation der </a:t>
            </a:r>
          </a:p>
          <a:p>
            <a:r>
              <a:rPr lang="de-DE" dirty="0"/>
              <a:t> </a:t>
            </a:r>
            <a:r>
              <a:rPr lang="de-DE" dirty="0" smtClean="0"/>
              <a:t>  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Request /</a:t>
            </a:r>
            <a:r>
              <a:rPr lang="de-DE" dirty="0"/>
              <a:t> </a:t>
            </a:r>
            <a:r>
              <a:rPr lang="de-DE" dirty="0" smtClean="0"/>
              <a:t>Response </a:t>
            </a:r>
            <a:r>
              <a:rPr lang="de-DE" dirty="0"/>
              <a:t>–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Nachrichtenaustausch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40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  <a:endParaRPr lang="de-DE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25.11.2019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Methode zur Positionsbestimmung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0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606</Words>
  <Application>Microsoft Office PowerPoint</Application>
  <PresentationFormat>Bildschirmpräsentation (16:9)</PresentationFormat>
  <Paragraphs>221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Verdana</vt:lpstr>
      <vt:lpstr>Wingdings</vt:lpstr>
      <vt:lpstr>PPP_Mastervorlage_HTW_Berlin</vt:lpstr>
      <vt:lpstr>Positionsbestimmung drahtloser mobiler eingebetteter Systeme mittels Time Difference of Arrival</vt:lpstr>
      <vt:lpstr>Gliederung</vt:lpstr>
      <vt:lpstr>Einleitung</vt:lpstr>
      <vt:lpstr>Grundlagen – Master /Slave </vt:lpstr>
      <vt:lpstr>Grundlagen – Master /Slave </vt:lpstr>
      <vt:lpstr>Grundlagen – Master /Slave </vt:lpstr>
      <vt:lpstr>Grundlagen – Zeitsynchronisation</vt:lpstr>
      <vt:lpstr>Grundlagen – Zeitsynchronisation</vt:lpstr>
      <vt:lpstr>Grundlagen – Time Difference of Arrival</vt:lpstr>
      <vt:lpstr>Einleitung / Problemstellung</vt:lpstr>
      <vt:lpstr>Verwendete Hardware / Software</vt:lpstr>
      <vt:lpstr>Mathematische Grundlagen</vt:lpstr>
      <vt:lpstr>Mathematische Grundlagen</vt:lpstr>
      <vt:lpstr>Implementierung - Hardware</vt:lpstr>
      <vt:lpstr>Auswertung</vt:lpstr>
      <vt:lpstr>Fazit</vt:lpstr>
      <vt:lpstr>Praktische Durchführung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laptop_oliver</cp:lastModifiedBy>
  <cp:revision>55</cp:revision>
  <dcterms:created xsi:type="dcterms:W3CDTF">2016-07-21T07:50:55Z</dcterms:created>
  <dcterms:modified xsi:type="dcterms:W3CDTF">2019-11-25T21:28:47Z</dcterms:modified>
</cp:coreProperties>
</file>