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285" r:id="rId4"/>
    <p:sldId id="297" r:id="rId5"/>
    <p:sldId id="298" r:id="rId6"/>
    <p:sldId id="293" r:id="rId7"/>
    <p:sldId id="296" r:id="rId8"/>
    <p:sldId id="299" r:id="rId9"/>
    <p:sldId id="300" r:id="rId10"/>
    <p:sldId id="290" r:id="rId11"/>
    <p:sldId id="289" r:id="rId12"/>
    <p:sldId id="294" r:id="rId13"/>
    <p:sldId id="302" r:id="rId14"/>
    <p:sldId id="303" r:id="rId15"/>
    <p:sldId id="301" r:id="rId16"/>
    <p:sldId id="288" r:id="rId17"/>
    <p:sldId id="286" r:id="rId18"/>
    <p:sldId id="281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ptop_oliver" initials="l" lastIdx="4" clrIdx="0">
    <p:extLst>
      <p:ext uri="{19B8F6BF-5375-455C-9EA6-DF929625EA0E}">
        <p15:presenceInfo xmlns:p15="http://schemas.microsoft.com/office/powerpoint/2012/main" userId="laptop_o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5" autoAdjust="0"/>
    <p:restoredTop sz="94660"/>
  </p:normalViewPr>
  <p:slideViewPr>
    <p:cSldViewPr>
      <p:cViewPr varScale="1">
        <p:scale>
          <a:sx n="133" d="100"/>
          <a:sy n="133" d="100"/>
        </p:scale>
        <p:origin x="414" y="126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5:18:43.658" idx="4">
    <p:pos x="4295" y="2036"/>
    <p:text>was soll ich hier hinschreiben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F05D659-B0F7-4274-A934-35075C6F75E5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Hier durch Klicken auf das Symbol eine Tabelle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08A6CD-A36F-4045-B348-0FB6791599F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durch Klicken auf das Symbol ein Diagramm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8AABD6E-6A54-49BD-B163-8A92DD781D3A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0E1722-EB2B-41FD-9A6A-5D35C0D8A55A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63C09C-E81E-43C9-BFE5-B9D869729B7C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solidFill>
                  <a:schemeClr val="bg1"/>
                </a:solidFill>
              </a:rPr>
              <a:t>www.htw-berlin.de</a:t>
            </a:r>
            <a:endParaRPr lang="de-DE" sz="1050" dirty="0">
              <a:solidFill>
                <a:schemeClr val="bg1"/>
              </a:solidFill>
            </a:endParaRP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FBC688-05C2-439C-BB93-C79EFF97A0DF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Überschrift einfügen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7E5D9B3-C7D8-43E0-8634-4806503FF549}" type="datetime1">
              <a:rPr lang="de-DE" smtClean="0"/>
              <a:t>26.11.2019</a:t>
            </a:fld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steht die Kapitelüberschrift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BD0A6-E0A0-441C-B6A1-0F5307E4A299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0038A33-E9C4-43C5-98CA-7E37261A07F1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2EF2F15-5D0C-413F-9DF3-8A1A07FAFCA3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Ebene 1: Fließtext Variante 1</a:t>
            </a:r>
          </a:p>
          <a:p>
            <a:pPr lvl="1"/>
            <a:r>
              <a:rPr lang="de-DE" dirty="0" smtClean="0"/>
              <a:t>Ebene 2: Aufzählung 1</a:t>
            </a:r>
          </a:p>
          <a:p>
            <a:pPr lvl="2"/>
            <a:r>
              <a:rPr lang="de-DE" dirty="0" smtClean="0"/>
              <a:t>Ebene 3: Aufzählung 2</a:t>
            </a:r>
          </a:p>
          <a:p>
            <a:pPr lvl="3"/>
            <a:r>
              <a:rPr lang="de-DE" dirty="0" smtClean="0"/>
              <a:t>Ebene 4: Aufzählung 3</a:t>
            </a:r>
          </a:p>
          <a:p>
            <a:pPr lvl="4"/>
            <a:r>
              <a:rPr lang="de-DE" dirty="0" smtClean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E116F13-CAB3-4358-A242-8B78CB8A4391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Referent_in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31316" y="1419622"/>
            <a:ext cx="6048672" cy="2232248"/>
          </a:xfrm>
        </p:spPr>
        <p:txBody>
          <a:bodyPr/>
          <a:lstStyle/>
          <a:p>
            <a:pPr algn="ctr"/>
            <a:r>
              <a:rPr lang="de-DE" sz="2200" dirty="0" smtClean="0"/>
              <a:t>Positionsbestimmung drahtloser mobiler eingebetteter Systeme mittels Time </a:t>
            </a:r>
            <a:r>
              <a:rPr lang="de-DE" sz="2200" dirty="0" err="1" smtClean="0"/>
              <a:t>Difference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Arrival</a:t>
            </a:r>
            <a:endParaRPr lang="de-DE" sz="2200" dirty="0"/>
          </a:p>
        </p:txBody>
      </p:sp>
      <p:sp>
        <p:nvSpPr>
          <p:cNvPr id="6" name="Textfeld 5"/>
          <p:cNvSpPr txBox="1"/>
          <p:nvPr/>
        </p:nvSpPr>
        <p:spPr>
          <a:xfrm>
            <a:off x="1846921" y="2859782"/>
            <a:ext cx="5617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präsentiert von</a:t>
            </a:r>
          </a:p>
          <a:p>
            <a:pPr algn="ctr"/>
            <a:endParaRPr lang="de-DE" sz="1200" dirty="0" smtClean="0"/>
          </a:p>
          <a:p>
            <a:pPr algn="ctr"/>
            <a:r>
              <a:rPr lang="de-DE" sz="1200" dirty="0" smtClean="0"/>
              <a:t>Oliver Koepp</a:t>
            </a:r>
          </a:p>
          <a:p>
            <a:pPr algn="ctr"/>
            <a:endParaRPr lang="de-DE" sz="1200" dirty="0" smtClean="0"/>
          </a:p>
          <a:p>
            <a:pPr algn="ctr"/>
            <a:r>
              <a:rPr lang="de-DE" sz="1200" dirty="0" smtClean="0"/>
              <a:t>Zur Erlangung des akademisches Grades</a:t>
            </a:r>
          </a:p>
          <a:p>
            <a:pPr algn="ctr"/>
            <a:r>
              <a:rPr lang="de-DE" sz="1200" dirty="0" smtClean="0"/>
              <a:t> </a:t>
            </a:r>
          </a:p>
          <a:p>
            <a:pPr algn="ctr"/>
            <a:r>
              <a:rPr lang="de-DE" sz="1200" b="1" dirty="0" smtClean="0"/>
              <a:t>Bachelor </a:t>
            </a:r>
            <a:r>
              <a:rPr lang="de-DE" sz="1200" b="1" dirty="0" err="1" smtClean="0"/>
              <a:t>of</a:t>
            </a:r>
            <a:r>
              <a:rPr lang="de-DE" sz="1200" b="1" dirty="0" smtClean="0"/>
              <a:t> Engineering</a:t>
            </a:r>
          </a:p>
          <a:p>
            <a:pPr algn="ctr"/>
            <a:endParaRPr lang="de-DE" sz="1200" dirty="0" smtClean="0"/>
          </a:p>
          <a:p>
            <a:pPr algn="ctr"/>
            <a:endParaRPr lang="de-DE" sz="1200" dirty="0"/>
          </a:p>
          <a:p>
            <a:pPr algn="ctr"/>
            <a:r>
              <a:rPr lang="de-DE" sz="1200" dirty="0" smtClean="0"/>
              <a:t>XX.XX.2019</a:t>
            </a:r>
          </a:p>
        </p:txBody>
      </p:sp>
    </p:spTree>
    <p:extLst>
      <p:ext uri="{BB962C8B-B14F-4D97-AF65-F5344CB8AC3E}">
        <p14:creationId xmlns:p14="http://schemas.microsoft.com/office/powerpoint/2010/main" val="5144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Grundlagen – </a:t>
            </a:r>
            <a:r>
              <a:rPr lang="de-DE" dirty="0" smtClean="0"/>
              <a:t>Mathematik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Schall breitet sich Kreisförmig in 2D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von drei Kreisen </a:t>
            </a:r>
            <a:r>
              <a:rPr lang="de-DE" dirty="0" smtClean="0">
                <a:sym typeface="Wingdings" panose="05000000000000000000" pitchFamily="2" charset="2"/>
              </a:rPr>
              <a:t> eindeutige Punktiden</a:t>
            </a:r>
            <a:r>
              <a:rPr lang="de-DE" dirty="0" smtClean="0"/>
              <a:t>tifizierung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von drei </a:t>
            </a:r>
          </a:p>
          <a:p>
            <a:r>
              <a:rPr lang="de-DE" dirty="0"/>
              <a:t> </a:t>
            </a:r>
            <a:r>
              <a:rPr lang="de-DE" dirty="0" smtClean="0"/>
              <a:t>   Kreisgleichungen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08" y="1969498"/>
            <a:ext cx="3638316" cy="2808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683568" y="2935711"/>
                <a:ext cx="317131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𝐼𝐼𝐼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35711"/>
                <a:ext cx="3171317" cy="923330"/>
              </a:xfrm>
              <a:prstGeom prst="rect">
                <a:avLst/>
              </a:prstGeom>
              <a:blipFill>
                <a:blip r:embed="rId3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3" y="2185286"/>
            <a:ext cx="4070291" cy="25136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Grundlagen </a:t>
            </a:r>
            <a:r>
              <a:rPr lang="de-DE" dirty="0" smtClean="0"/>
              <a:t>– Mathematik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Unterscheidung 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Schnittpunkt im </a:t>
            </a:r>
            <a:r>
              <a:rPr lang="de-DE" dirty="0" smtClean="0"/>
              <a:t>Punkt   </a:t>
            </a:r>
            <a:r>
              <a:rPr lang="de-DE" dirty="0" smtClean="0">
                <a:sym typeface="Wingdings" panose="05000000000000000000" pitchFamily="2" charset="2"/>
              </a:rPr>
              <a:t> Keine Schwankungen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Schnittpunkt im </a:t>
            </a:r>
            <a:r>
              <a:rPr lang="de-DE" dirty="0" smtClean="0"/>
              <a:t>Bereich </a:t>
            </a:r>
            <a:r>
              <a:rPr lang="de-DE" dirty="0" smtClean="0">
                <a:sym typeface="Wingdings" panose="05000000000000000000" pitchFamily="2" charset="2"/>
              </a:rPr>
              <a:t> Schwankungen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97121"/>
            <a:ext cx="3271870" cy="25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83568" y="1273791"/>
                <a:ext cx="84604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Structs</a:t>
                </a:r>
                <a:r>
                  <a:rPr lang="de-DE" dirty="0"/>
                  <a:t> </a:t>
                </a:r>
                <a:r>
                  <a:rPr lang="de-DE" dirty="0" smtClean="0"/>
                  <a:t>– Kommunikation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Port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Kommando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Systemzeit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Daten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Genauigkeit bis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de-DE" dirty="0" smtClean="0"/>
                  <a:t> ohne </a:t>
                </a:r>
              </a:p>
              <a:p>
                <a:r>
                  <a:rPr lang="de-DE" dirty="0"/>
                  <a:t> </a:t>
                </a:r>
                <a:r>
                  <a:rPr lang="de-DE" dirty="0" smtClean="0"/>
                  <a:t>   </a:t>
                </a:r>
                <a:r>
                  <a:rPr lang="de-DE" dirty="0" smtClean="0"/>
                  <a:t>Hardwareunterstützung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73791"/>
                <a:ext cx="8460432" cy="2585323"/>
              </a:xfrm>
              <a:prstGeom prst="rect">
                <a:avLst/>
              </a:prstGeom>
              <a:blipFill>
                <a:blip r:embed="rId2"/>
                <a:stretch>
                  <a:fillRect l="-432" t="-1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43" y="1273791"/>
            <a:ext cx="4629549" cy="34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49" y="1924511"/>
            <a:ext cx="6591210" cy="28647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Fehlereingrenzung durch unabhängige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Abweichungen besser zu erkennen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11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Modultest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 A: Sound </a:t>
            </a:r>
            <a:r>
              <a:rPr lang="de-DE" dirty="0" err="1" smtClean="0"/>
              <a:t>Detector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Master</a:t>
            </a:r>
          </a:p>
          <a:p>
            <a:r>
              <a:rPr lang="de-DE" dirty="0" smtClean="0"/>
              <a:t>Modul B: </a:t>
            </a:r>
            <a:r>
              <a:rPr lang="de-DE" dirty="0" err="1" smtClean="0"/>
              <a:t>Interruptzeit</a:t>
            </a:r>
            <a:r>
              <a:rPr lang="de-DE" dirty="0" smtClean="0"/>
              <a:t> Slave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/>
              <a:t>Modul C: Slave </a:t>
            </a:r>
            <a:r>
              <a:rPr lang="de-DE" dirty="0" smtClean="0">
                <a:sym typeface="Wingdings" panose="05000000000000000000" pitchFamily="2" charset="2"/>
              </a:rPr>
              <a:t> Lautsprecher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/>
              <a:t>Modul D: Lautsprecher </a:t>
            </a:r>
            <a:r>
              <a:rPr lang="de-DE" dirty="0" smtClean="0">
                <a:sym typeface="Wingdings" panose="05000000000000000000" pitchFamily="2" charset="2"/>
              </a:rPr>
              <a:t> Mikrofon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Millisekunden Abweichung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Wird mit der Distanz größer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Kann nicht durch eine Funktion approximiert werden</a:t>
            </a:r>
          </a:p>
          <a:p>
            <a:endParaRPr lang="de-DE" dirty="0" smtClean="0"/>
          </a:p>
          <a:p>
            <a:r>
              <a:rPr lang="de-DE" dirty="0" smtClean="0"/>
              <a:t>Vermutung: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Ablenkung des Schalls </a:t>
            </a:r>
            <a:r>
              <a:rPr lang="de-DE" dirty="0" smtClean="0">
                <a:sym typeface="Wingdings" panose="05000000000000000000" pitchFamily="2" charset="2"/>
              </a:rPr>
              <a:t> Tische/ Stühle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Falsche Erkennen der Sinus-Schwingung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 rot="10800000">
                <a:off x="4499992" y="1287318"/>
                <a:ext cx="1224136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499992" y="1287318"/>
                <a:ext cx="1224136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4860123" y="1941645"/>
            <a:ext cx="288032" cy="257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913784" y="1675988"/>
            <a:ext cx="288032" cy="257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917735" y="1396009"/>
            <a:ext cx="288032" cy="257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5561947" y="1452899"/>
                <a:ext cx="341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Konstant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dirty="0"/>
                  <a:t>-Sekunden Abweichung</a:t>
                </a: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47" y="1452899"/>
                <a:ext cx="3419872" cy="646331"/>
              </a:xfrm>
              <a:prstGeom prst="rect">
                <a:avLst/>
              </a:prstGeom>
              <a:blipFill>
                <a:blip r:embed="rId3"/>
                <a:stretch>
                  <a:fillRect l="-1070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/>
              <a:t>Implementierung – </a:t>
            </a:r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Ablauf: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Koordinaten für Knoten A,B,C festlegen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Zeitsynchronisation für Knoten 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Messung für Knoten 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Wiederhole Schritte 2 &amp; 3 für Knoten B &amp; C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Positionsbestimmungsgleichung lösen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Ergebnis über UART ausgeben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Wiederhole Schritt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395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1273791"/>
            <a:ext cx="8460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Funktionstüchtig: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Mathematische </a:t>
            </a:r>
            <a:r>
              <a:rPr lang="de-DE" dirty="0" smtClean="0"/>
              <a:t>Positionsbestimmung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Master </a:t>
            </a:r>
            <a:r>
              <a:rPr lang="de-DE" dirty="0" smtClean="0"/>
              <a:t>–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Positionsbestimmung mit Fehlern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Verbesserungen: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Messung – Sound </a:t>
            </a:r>
            <a:r>
              <a:rPr lang="de-DE" dirty="0" err="1" smtClean="0"/>
              <a:t>Detector</a:t>
            </a:r>
            <a:r>
              <a:rPr lang="de-DE" dirty="0" smtClean="0"/>
              <a:t> / Lautsprecher</a:t>
            </a:r>
          </a:p>
        </p:txBody>
      </p:sp>
    </p:spTree>
    <p:extLst>
      <p:ext uri="{BB962C8B-B14F-4D97-AF65-F5344CB8AC3E}">
        <p14:creationId xmlns:p14="http://schemas.microsoft.com/office/powerpoint/2010/main" val="5185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1095654"/>
          </a:xfrm>
        </p:spPr>
        <p:txBody>
          <a:bodyPr/>
          <a:lstStyle/>
          <a:p>
            <a:r>
              <a:rPr lang="de-DE" dirty="0" smtClean="0"/>
              <a:t>Praktische Durchführung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83568" y="1273791"/>
            <a:ext cx="7998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Theoretische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ohne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Schnittpunkt mit Schwankung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Praktische Positionsbestimmung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Messung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Gleichung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401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6210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Zeitsynchronisation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Modultest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 welche schritte macht die </a:t>
            </a:r>
            <a:r>
              <a:rPr lang="de-DE" dirty="0" err="1" smtClean="0">
                <a:sym typeface="Wingdings" panose="05000000000000000000" pitchFamily="2" charset="2"/>
              </a:rPr>
              <a:t>software</a:t>
            </a:r>
            <a:r>
              <a:rPr lang="de-DE" dirty="0" smtClean="0">
                <a:sym typeface="Wingdings" panose="05000000000000000000" pitchFamily="2" charset="2"/>
              </a:rPr>
              <a:t> zur </a:t>
            </a:r>
            <a:r>
              <a:rPr lang="de-DE" dirty="0" err="1" smtClean="0">
                <a:sym typeface="Wingdings" panose="05000000000000000000" pitchFamily="2" charset="2"/>
              </a:rPr>
              <a:t>positionsbestimmung</a:t>
            </a:r>
            <a:endParaRPr lang="de-DE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Auswertung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Unit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 Vielleicht mit in die Implementierung Software nehmen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</a:t>
            </a:r>
          </a:p>
          <a:p>
            <a:pPr algn="ctr"/>
            <a:r>
              <a:rPr lang="de-DE" dirty="0" smtClean="0"/>
              <a:t> „</a:t>
            </a:r>
            <a:r>
              <a:rPr lang="de-DE" dirty="0" smtClean="0">
                <a:solidFill>
                  <a:srgbClr val="FF0000"/>
                </a:solidFill>
              </a:rPr>
              <a:t>Eine Positionsbestimmung im Zentimeterbereich durchzuführen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de-DE" dirty="0" smtClean="0"/>
              <a:t>Lösung: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zwischen Master und 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2,4GHz Funk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Hörbaren </a:t>
            </a:r>
            <a:r>
              <a:rPr lang="de-DE" dirty="0" smtClean="0"/>
              <a:t>Schall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Zeitsynchronisation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Positionsgleichungen lösen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RIOT – The </a:t>
            </a:r>
            <a:r>
              <a:rPr lang="de-DE" dirty="0" err="1" smtClean="0"/>
              <a:t>friendly</a:t>
            </a:r>
            <a:r>
              <a:rPr lang="de-DE" dirty="0" smtClean="0"/>
              <a:t> Operating System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 </a:t>
            </a:r>
            <a:r>
              <a:rPr lang="de-DE" dirty="0" err="1" smtClean="0"/>
              <a:t>of</a:t>
            </a:r>
            <a:r>
              <a:rPr lang="de-DE" dirty="0" smtClean="0"/>
              <a:t> Things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Echtzeitfähig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Fokus – Drahtlose Sensornetzwerke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Multithreading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 smtClean="0"/>
              <a:t>Ist mit SAMR21 kompatibel</a:t>
            </a:r>
          </a:p>
          <a:p>
            <a:endParaRPr lang="de-DE" dirty="0" smtClean="0"/>
          </a:p>
          <a:p>
            <a:r>
              <a:rPr lang="de-DE" dirty="0" smtClean="0"/>
              <a:t>Hardware: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Atmel</a:t>
            </a:r>
            <a:r>
              <a:rPr lang="de-DE" dirty="0">
                <a:sym typeface="Wingdings" panose="05000000000000000000" pitchFamily="2" charset="2"/>
              </a:rPr>
              <a:t> SAM R21 </a:t>
            </a:r>
            <a:r>
              <a:rPr lang="de-DE" dirty="0" err="1">
                <a:sym typeface="Wingdings" panose="05000000000000000000" pitchFamily="2" charset="2"/>
              </a:rPr>
              <a:t>Xplained</a:t>
            </a:r>
            <a:r>
              <a:rPr lang="de-DE" dirty="0">
                <a:sym typeface="Wingdings" panose="05000000000000000000" pitchFamily="2" charset="2"/>
              </a:rPr>
              <a:t> Pro </a:t>
            </a:r>
            <a:r>
              <a:rPr lang="de-DE" dirty="0" smtClean="0">
                <a:sym typeface="Wingdings" panose="05000000000000000000" pitchFamily="2" charset="2"/>
              </a:rPr>
              <a:t>Board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RIOT OS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Integriertes 2,4GHz Funkmodul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/>
              <a:t>Integrierbarkeit in vorhandene </a:t>
            </a:r>
            <a:r>
              <a:rPr lang="de-DE" dirty="0" smtClean="0"/>
              <a:t>Systeme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2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Master /Slave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SparkFun</a:t>
            </a:r>
            <a:r>
              <a:rPr lang="de-DE" dirty="0"/>
              <a:t> Sound </a:t>
            </a:r>
            <a:r>
              <a:rPr lang="de-DE" dirty="0" err="1"/>
              <a:t>Detector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Detektion von Hörbarem Schall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TTL – Ausgang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Veränderbare Empfindlichkeit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Lautsprecher </a:t>
            </a:r>
            <a:endParaRPr lang="de-DE" dirty="0" smtClean="0">
              <a:sym typeface="Wingdings" panose="05000000000000000000" pitchFamily="2" charset="2"/>
            </a:endParaRP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24V Betriebsspannung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Lauter PIEP</a:t>
            </a:r>
            <a:r>
              <a:rPr lang="de-DE" dirty="0"/>
              <a:t> </a:t>
            </a:r>
            <a:r>
              <a:rPr lang="de-DE" dirty="0" smtClean="0"/>
              <a:t>– Ton </a:t>
            </a:r>
            <a:r>
              <a:rPr lang="de-DE" dirty="0" smtClean="0">
                <a:sym typeface="Wingdings" panose="05000000000000000000" pitchFamily="2" charset="2"/>
              </a:rPr>
              <a:t> andere Töne werden überlagert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10" y="1059582"/>
            <a:ext cx="4700981" cy="34313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1" y="1635646"/>
            <a:ext cx="3934693" cy="27749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– Master /Slave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1133" y="2283718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Master:				      Slave:</a:t>
            </a:r>
          </a:p>
        </p:txBody>
      </p:sp>
    </p:spTree>
    <p:extLst>
      <p:ext uri="{BB962C8B-B14F-4D97-AF65-F5344CB8AC3E}">
        <p14:creationId xmlns:p14="http://schemas.microsoft.com/office/powerpoint/2010/main" val="1831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</a:t>
            </a:r>
          </a:p>
          <a:p>
            <a:pPr algn="ctr"/>
            <a:r>
              <a:rPr lang="de-DE" dirty="0" smtClean="0"/>
              <a:t> „</a:t>
            </a:r>
            <a:r>
              <a:rPr lang="de-DE" dirty="0" smtClean="0">
                <a:solidFill>
                  <a:srgbClr val="FF0000"/>
                </a:solidFill>
              </a:rPr>
              <a:t>Keine gemeinsame Zeitbasis vorhanden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de-DE" dirty="0" smtClean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Precision Time Protocol (PTP)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Hierarchielose kleine Sensornetzwerke spezialisiert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Hohe Genauigkeit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80" y="1024613"/>
            <a:ext cx="5112568" cy="37626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Zeitsynchronisation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88840" y="1272556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Laufzeitverzögerung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Bestimmung des</a:t>
            </a:r>
          </a:p>
          <a:p>
            <a:r>
              <a:rPr lang="de-DE" dirty="0" smtClean="0"/>
              <a:t>    PINGs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Synchronisation der </a:t>
            </a:r>
          </a:p>
          <a:p>
            <a:r>
              <a:rPr lang="de-DE" dirty="0"/>
              <a:t> </a:t>
            </a:r>
            <a:r>
              <a:rPr lang="de-DE" dirty="0" smtClean="0"/>
              <a:t>  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Request /</a:t>
            </a:r>
            <a:r>
              <a:rPr lang="de-DE" dirty="0"/>
              <a:t> </a:t>
            </a:r>
            <a:r>
              <a:rPr lang="de-DE" dirty="0" smtClean="0"/>
              <a:t>Response </a:t>
            </a:r>
            <a:r>
              <a:rPr lang="de-DE" dirty="0"/>
              <a:t>–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Nachrichtenaustausch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40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627534"/>
            <a:ext cx="7961656" cy="1095654"/>
          </a:xfrm>
        </p:spPr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– </a:t>
            </a:r>
            <a:r>
              <a:rPr lang="de-DE" dirty="0" smtClean="0"/>
              <a:t>Time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Arrival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059832" y="4847158"/>
            <a:ext cx="4752527" cy="215900"/>
          </a:xfrm>
        </p:spPr>
        <p:txBody>
          <a:bodyPr/>
          <a:lstStyle/>
          <a:p>
            <a:r>
              <a:rPr lang="de-DE" dirty="0"/>
              <a:t>Positionsbestimmung drahtloser mobiler eingebetteter Systeme mittels Time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Arrival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AB88BE9-527A-4EE8-B68E-73F71DBEB556}" type="datetime1">
              <a:rPr lang="de-DE" smtClean="0"/>
              <a:t>26.11.2019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1965072" y="4812372"/>
            <a:ext cx="2304256" cy="273844"/>
          </a:xfrm>
        </p:spPr>
        <p:txBody>
          <a:bodyPr/>
          <a:lstStyle/>
          <a:p>
            <a:r>
              <a:rPr lang="de-DE" dirty="0" smtClean="0"/>
              <a:t>Oliver Koepp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83568" y="1273791"/>
            <a:ext cx="846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Verfahren zur Laufzeitmessung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Laufzeitunterschied von zwei Zeitstempel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Art des Signals ist irrelevant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7814"/>
            <a:ext cx="1550527" cy="99751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32" y="3143986"/>
            <a:ext cx="1550527" cy="997517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>
            <a:off x="2416299" y="3291830"/>
            <a:ext cx="37060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2399486" y="3858117"/>
            <a:ext cx="3696955" cy="838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2056259" y="289581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59" y="2895818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2154000" y="384168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00" y="3841689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657298" y="4151145"/>
                <a:ext cx="1496702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8" y="4151145"/>
                <a:ext cx="1496702" cy="391582"/>
              </a:xfrm>
              <a:prstGeom prst="rect">
                <a:avLst/>
              </a:prstGeom>
              <a:blipFill>
                <a:blip r:embed="rId5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0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645</Words>
  <Application>Microsoft Office PowerPoint</Application>
  <PresentationFormat>Bildschirmpräsentation (16:9)</PresentationFormat>
  <Paragraphs>210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Verdana</vt:lpstr>
      <vt:lpstr>Wingdings</vt:lpstr>
      <vt:lpstr>PPP_Mastervorlage_HTW_Berlin</vt:lpstr>
      <vt:lpstr>Positionsbestimmung drahtloser mobiler eingebetteter Systeme mittels Time Difference of Arrival</vt:lpstr>
      <vt:lpstr>Gliederung</vt:lpstr>
      <vt:lpstr>Einleitung</vt:lpstr>
      <vt:lpstr>Grundlagen – Master /Slave </vt:lpstr>
      <vt:lpstr>Grundlagen – Master /Slave </vt:lpstr>
      <vt:lpstr>Grundlagen – Master /Slave </vt:lpstr>
      <vt:lpstr>Grundlagen – Zeitsynchronisation</vt:lpstr>
      <vt:lpstr>Grundlagen – Zeitsynchronisation</vt:lpstr>
      <vt:lpstr>Grundlagen – Time Difference of Arrival</vt:lpstr>
      <vt:lpstr>Grundlagen – Mathematik</vt:lpstr>
      <vt:lpstr>Grundlagen – Mathematik</vt:lpstr>
      <vt:lpstr>Implementierung – Zeitsynchronisation</vt:lpstr>
      <vt:lpstr>Implementierung – Modultest</vt:lpstr>
      <vt:lpstr>Implementierung – Modultest</vt:lpstr>
      <vt:lpstr>Implementierung – Software</vt:lpstr>
      <vt:lpstr>Auswertung</vt:lpstr>
      <vt:lpstr>Praktische Durchführung</vt:lpstr>
      <vt:lpstr>PowerPoint-Präsentation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laptop_oliver</cp:lastModifiedBy>
  <cp:revision>75</cp:revision>
  <dcterms:created xsi:type="dcterms:W3CDTF">2016-07-21T07:50:55Z</dcterms:created>
  <dcterms:modified xsi:type="dcterms:W3CDTF">2019-11-26T16:17:23Z</dcterms:modified>
</cp:coreProperties>
</file>